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91" r:id="rId2"/>
    <p:sldId id="293" r:id="rId3"/>
    <p:sldId id="292" r:id="rId4"/>
    <p:sldId id="295" r:id="rId5"/>
    <p:sldId id="296" r:id="rId6"/>
    <p:sldId id="297" r:id="rId7"/>
    <p:sldId id="298" r:id="rId8"/>
    <p:sldId id="299" r:id="rId9"/>
    <p:sldId id="300" r:id="rId10"/>
    <p:sldId id="301" r:id="rId11"/>
  </p:sldIdLst>
  <p:sldSz cx="9144000" cy="6858000" type="screen4x3"/>
  <p:notesSz cx="6858000" cy="9144000"/>
  <p:defaultTextStyle>
    <a:defPPr>
      <a:defRPr lang="ja-JP"/>
    </a:defPPr>
    <a:lvl1pPr marL="0" algn="l" defTabSz="907853" rtl="0" eaLnBrk="1" latinLnBrk="0" hangingPunct="1">
      <a:defRPr kumimoji="1" sz="1800" kern="1200">
        <a:solidFill>
          <a:schemeClr val="tx1"/>
        </a:solidFill>
        <a:latin typeface="+mn-lt"/>
        <a:ea typeface="+mn-ea"/>
        <a:cs typeface="+mn-cs"/>
      </a:defRPr>
    </a:lvl1pPr>
    <a:lvl2pPr marL="453923" algn="l" defTabSz="907853" rtl="0" eaLnBrk="1" latinLnBrk="0" hangingPunct="1">
      <a:defRPr kumimoji="1" sz="1800" kern="1200">
        <a:solidFill>
          <a:schemeClr val="tx1"/>
        </a:solidFill>
        <a:latin typeface="+mn-lt"/>
        <a:ea typeface="+mn-ea"/>
        <a:cs typeface="+mn-cs"/>
      </a:defRPr>
    </a:lvl2pPr>
    <a:lvl3pPr marL="907853" algn="l" defTabSz="907853" rtl="0" eaLnBrk="1" latinLnBrk="0" hangingPunct="1">
      <a:defRPr kumimoji="1" sz="1800" kern="1200">
        <a:solidFill>
          <a:schemeClr val="tx1"/>
        </a:solidFill>
        <a:latin typeface="+mn-lt"/>
        <a:ea typeface="+mn-ea"/>
        <a:cs typeface="+mn-cs"/>
      </a:defRPr>
    </a:lvl3pPr>
    <a:lvl4pPr marL="1361769" algn="l" defTabSz="907853" rtl="0" eaLnBrk="1" latinLnBrk="0" hangingPunct="1">
      <a:defRPr kumimoji="1" sz="1800" kern="1200">
        <a:solidFill>
          <a:schemeClr val="tx1"/>
        </a:solidFill>
        <a:latin typeface="+mn-lt"/>
        <a:ea typeface="+mn-ea"/>
        <a:cs typeface="+mn-cs"/>
      </a:defRPr>
    </a:lvl4pPr>
    <a:lvl5pPr marL="1815701" algn="l" defTabSz="907853" rtl="0" eaLnBrk="1" latinLnBrk="0" hangingPunct="1">
      <a:defRPr kumimoji="1" sz="1800" kern="1200">
        <a:solidFill>
          <a:schemeClr val="tx1"/>
        </a:solidFill>
        <a:latin typeface="+mn-lt"/>
        <a:ea typeface="+mn-ea"/>
        <a:cs typeface="+mn-cs"/>
      </a:defRPr>
    </a:lvl5pPr>
    <a:lvl6pPr marL="2269622" algn="l" defTabSz="907853" rtl="0" eaLnBrk="1" latinLnBrk="0" hangingPunct="1">
      <a:defRPr kumimoji="1" sz="1800" kern="1200">
        <a:solidFill>
          <a:schemeClr val="tx1"/>
        </a:solidFill>
        <a:latin typeface="+mn-lt"/>
        <a:ea typeface="+mn-ea"/>
        <a:cs typeface="+mn-cs"/>
      </a:defRPr>
    </a:lvl6pPr>
    <a:lvl7pPr marL="2723545" algn="l" defTabSz="907853" rtl="0" eaLnBrk="1" latinLnBrk="0" hangingPunct="1">
      <a:defRPr kumimoji="1" sz="1800" kern="1200">
        <a:solidFill>
          <a:schemeClr val="tx1"/>
        </a:solidFill>
        <a:latin typeface="+mn-lt"/>
        <a:ea typeface="+mn-ea"/>
        <a:cs typeface="+mn-cs"/>
      </a:defRPr>
    </a:lvl7pPr>
    <a:lvl8pPr marL="3177475" algn="l" defTabSz="907853" rtl="0" eaLnBrk="1" latinLnBrk="0" hangingPunct="1">
      <a:defRPr kumimoji="1" sz="1800" kern="1200">
        <a:solidFill>
          <a:schemeClr val="tx1"/>
        </a:solidFill>
        <a:latin typeface="+mn-lt"/>
        <a:ea typeface="+mn-ea"/>
        <a:cs typeface="+mn-cs"/>
      </a:defRPr>
    </a:lvl8pPr>
    <a:lvl9pPr marL="3631402" algn="l" defTabSz="907853"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リソース" id="{3C5BB16E-29B2-4884-A435-B3652A30D3F9}">
          <p14:sldIdLst>
            <p14:sldId id="291"/>
            <p14:sldId id="293"/>
            <p14:sldId id="292"/>
            <p14:sldId id="295"/>
            <p14:sldId id="296"/>
            <p14:sldId id="297"/>
            <p14:sldId id="298"/>
            <p14:sldId id="299"/>
            <p14:sldId id="300"/>
            <p14:sldId id="30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D8FF"/>
    <a:srgbClr val="7F7F7F"/>
    <a:srgbClr val="F6F2C2"/>
    <a:srgbClr val="D8F6C2"/>
    <a:srgbClr val="F8F692"/>
    <a:srgbClr val="00CC99"/>
    <a:srgbClr val="9DF5D1"/>
    <a:srgbClr val="F5BF9D"/>
    <a:srgbClr val="CCD78D"/>
    <a:srgbClr val="BFEC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89" autoAdjust="0"/>
    <p:restoredTop sz="94660"/>
  </p:normalViewPr>
  <p:slideViewPr>
    <p:cSldViewPr snapToGrid="0">
      <p:cViewPr varScale="1">
        <p:scale>
          <a:sx n="90" d="100"/>
          <a:sy n="90" d="100"/>
        </p:scale>
        <p:origin x="108" y="9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F025BE-A0B1-4B2E-A3F7-86ECADCA0D3D}" type="datetimeFigureOut">
              <a:rPr kumimoji="1" lang="ja-JP" altLang="en-US" smtClean="0"/>
              <a:t>2022/1/8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83746F-581A-423A-B271-728872469249}" type="slidenum">
              <a:rPr kumimoji="1" lang="ja-JP" altLang="en-US" smtClean="0"/>
              <a:t>‹#›</a:t>
            </a:fld>
            <a:endParaRPr kumimoji="1" lang="ja-JP" altLang="en-US"/>
          </a:p>
        </p:txBody>
      </p:sp>
    </p:spTree>
    <p:extLst>
      <p:ext uri="{BB962C8B-B14F-4D97-AF65-F5344CB8AC3E}">
        <p14:creationId xmlns:p14="http://schemas.microsoft.com/office/powerpoint/2010/main" val="15944118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3" name="Picture 301" descr="中_A修正"/>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2" y="32239"/>
            <a:ext cx="9138138" cy="682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0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65028" y="304800"/>
            <a:ext cx="1594338" cy="482112"/>
          </a:xfrm>
          <a:prstGeom prst="rect">
            <a:avLst/>
          </a:prstGeom>
          <a:noFill/>
          <a:ln>
            <a:noFill/>
          </a:ln>
          <a:effectLst/>
          <a:extLst>
            <a:ext uri="{909E8E84-426E-40DD-AFC4-6F175D3DCCD1}">
              <a14:hiddenFill xmlns:a14="http://schemas.microsoft.com/office/drawing/2010/main">
                <a:solidFill>
                  <a:srgbClr val="D2F0FA"/>
                </a:solidFill>
              </a14:hiddenFill>
            </a:ext>
            <a:ext uri="{91240B29-F687-4F45-9708-019B960494DF}">
              <a14:hiddenLine xmlns:a14="http://schemas.microsoft.com/office/drawing/2010/main" w="9525" algn="ctr">
                <a:solidFill>
                  <a:srgbClr val="77D4E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6566" name="Rectangle 6"/>
          <p:cNvSpPr>
            <a:spLocks noGrp="1" noChangeArrowheads="1"/>
          </p:cNvSpPr>
          <p:nvPr>
            <p:ph type="ctrTitle"/>
          </p:nvPr>
        </p:nvSpPr>
        <p:spPr>
          <a:xfrm>
            <a:off x="252047" y="902677"/>
            <a:ext cx="8639908" cy="2127738"/>
          </a:xfrm>
        </p:spPr>
        <p:txBody>
          <a:bodyPr bIns="108847"/>
          <a:lstStyle>
            <a:lvl1pPr>
              <a:lnSpc>
                <a:spcPct val="105000"/>
              </a:lnSpc>
              <a:defRPr kumimoji="0" sz="2400"/>
            </a:lvl1pPr>
          </a:lstStyle>
          <a:p>
            <a:pPr lvl="0"/>
            <a:r>
              <a:rPr lang="ja-JP" altLang="en-US" noProof="0"/>
              <a:t>マスター タイトルの書式設定</a:t>
            </a:r>
            <a:endParaRPr lang="ja-JP" altLang="en-US" noProof="0" dirty="0"/>
          </a:p>
        </p:txBody>
      </p:sp>
      <p:sp>
        <p:nvSpPr>
          <p:cNvPr id="7" name="Rectangle 4"/>
          <p:cNvSpPr>
            <a:spLocks noGrp="1" noChangeArrowheads="1"/>
          </p:cNvSpPr>
          <p:nvPr>
            <p:ph type="dt" sz="half" idx="10"/>
          </p:nvPr>
        </p:nvSpPr>
        <p:spPr bwMode="auto">
          <a:xfrm>
            <a:off x="457200" y="6245469"/>
            <a:ext cx="2133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25" tIns="45370" rIns="90725" bIns="45370" numCol="1" anchor="t" anchorCtr="0" compatLnSpc="1">
            <a:prstTxWarp prst="textNoShape">
              <a:avLst/>
            </a:prstTxWarp>
          </a:bodyPr>
          <a:lstStyle>
            <a:lvl1pPr algn="l" defTabSz="837777">
              <a:lnSpc>
                <a:spcPct val="100000"/>
              </a:lnSpc>
              <a:spcBef>
                <a:spcPct val="0"/>
              </a:spcBef>
              <a:defRPr sz="831" smtClean="0"/>
            </a:lvl1pPr>
          </a:lstStyle>
          <a:p>
            <a:fld id="{753F2AE9-73D4-40FC-A4D2-DDF626E20377}" type="datetimeFigureOut">
              <a:rPr kumimoji="1" lang="ja-JP" altLang="en-US" smtClean="0"/>
              <a:t>2022/1/8</a:t>
            </a:fld>
            <a:endParaRPr kumimoji="1" lang="ja-JP" altLang="en-US"/>
          </a:p>
        </p:txBody>
      </p:sp>
      <p:sp>
        <p:nvSpPr>
          <p:cNvPr id="8" name="Rectangle 5"/>
          <p:cNvSpPr>
            <a:spLocks noGrp="1" noChangeArrowheads="1"/>
          </p:cNvSpPr>
          <p:nvPr>
            <p:ph type="ftr" sz="quarter" idx="11"/>
          </p:nvPr>
        </p:nvSpPr>
        <p:spPr bwMode="auto">
          <a:xfrm>
            <a:off x="3124200" y="6245469"/>
            <a:ext cx="2895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25" tIns="45370" rIns="90725" bIns="45370" numCol="1" anchor="t" anchorCtr="0" compatLnSpc="1">
            <a:prstTxWarp prst="textNoShape">
              <a:avLst/>
            </a:prstTxWarp>
          </a:bodyPr>
          <a:lstStyle>
            <a:lvl1pPr defTabSz="837777">
              <a:lnSpc>
                <a:spcPct val="100000"/>
              </a:lnSpc>
              <a:spcBef>
                <a:spcPct val="0"/>
              </a:spcBef>
              <a:defRPr sz="831" smtClean="0"/>
            </a:lvl1pPr>
          </a:lstStyle>
          <a:p>
            <a:endParaRPr kumimoji="1" lang="ja-JP" altLang="en-US"/>
          </a:p>
        </p:txBody>
      </p:sp>
      <p:sp>
        <p:nvSpPr>
          <p:cNvPr id="9" name="Text Box 537"/>
          <p:cNvSpPr txBox="1">
            <a:spLocks noChangeArrowheads="1"/>
          </p:cNvSpPr>
          <p:nvPr/>
        </p:nvSpPr>
        <p:spPr bwMode="auto">
          <a:xfrm>
            <a:off x="6940540" y="6473157"/>
            <a:ext cx="1911884" cy="163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0872" tIns="38657" rIns="60872" bIns="38657"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gn="r" fontAlgn="base">
              <a:spcAft>
                <a:spcPct val="0"/>
              </a:spcAft>
              <a:defRPr/>
            </a:pPr>
            <a:r>
              <a:rPr lang="en-US" altLang="ja-JP" sz="554"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Copyright © NTT COMWARE </a:t>
            </a:r>
            <a:r>
              <a:rPr lang="ja-JP" altLang="en-US" sz="554"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554"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CORPORATION 2021</a:t>
            </a:r>
          </a:p>
        </p:txBody>
      </p:sp>
      <p:sp>
        <p:nvSpPr>
          <p:cNvPr id="10" name="Rectangle 538"/>
          <p:cNvSpPr>
            <a:spLocks noChangeArrowheads="1"/>
          </p:cNvSpPr>
          <p:nvPr/>
        </p:nvSpPr>
        <p:spPr bwMode="auto">
          <a:xfrm>
            <a:off x="5868146" y="6584863"/>
            <a:ext cx="2984245" cy="150873"/>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0872" tIns="21306" rIns="60872" bIns="38657">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gn="r" fontAlgn="base">
              <a:spcAft>
                <a:spcPct val="0"/>
              </a:spcAft>
              <a:defRPr/>
            </a:pPr>
            <a:r>
              <a:rPr lang="en-US" altLang="ja-JP" sz="554"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NTT COMWARE   CORPORATION</a:t>
            </a:r>
            <a:r>
              <a:rPr lang="ja-JP" altLang="en-US" sz="554"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554"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CONFIDENTIAL PROPRIETARY</a:t>
            </a:r>
          </a:p>
        </p:txBody>
      </p:sp>
    </p:spTree>
    <p:extLst>
      <p:ext uri="{BB962C8B-B14F-4D97-AF65-F5344CB8AC3E}">
        <p14:creationId xmlns:p14="http://schemas.microsoft.com/office/powerpoint/2010/main" val="3569349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Tree>
    <p:extLst>
      <p:ext uri="{BB962C8B-B14F-4D97-AF65-F5344CB8AC3E}">
        <p14:creationId xmlns:p14="http://schemas.microsoft.com/office/powerpoint/2010/main" val="373053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a:t>マスター タイトルの書式設定</a:t>
            </a:r>
            <a:endParaRPr lang="ja-JP" altLang="en-US" dirty="0"/>
          </a:p>
        </p:txBody>
      </p:sp>
    </p:spTree>
    <p:extLst>
      <p:ext uri="{BB962C8B-B14F-4D97-AF65-F5344CB8AC3E}">
        <p14:creationId xmlns:p14="http://schemas.microsoft.com/office/powerpoint/2010/main" val="4100564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07250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564" descr="本文_B"/>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4"/>
            <a:ext cx="9144000" cy="1836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p:cNvSpPr>
            <a:spLocks noGrp="1" noChangeArrowheads="1"/>
          </p:cNvSpPr>
          <p:nvPr>
            <p:ph type="body" idx="1"/>
          </p:nvPr>
        </p:nvSpPr>
        <p:spPr bwMode="auto">
          <a:xfrm>
            <a:off x="451352" y="1169429"/>
            <a:ext cx="8241323" cy="5051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90725" bIns="4537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53" name="Rectangle 44"/>
          <p:cNvSpPr>
            <a:spLocks noGrp="1" noChangeArrowheads="1"/>
          </p:cNvSpPr>
          <p:nvPr>
            <p:ph type="title"/>
          </p:nvPr>
        </p:nvSpPr>
        <p:spPr bwMode="auto">
          <a:xfrm>
            <a:off x="451339" y="105515"/>
            <a:ext cx="7310804" cy="797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1E4A88"/>
                  </a:outerShdw>
                </a:effectLst>
              </a14:hiddenEffects>
            </a:ext>
          </a:extLst>
        </p:spPr>
        <p:txBody>
          <a:bodyPr vert="horz" wrap="square" lIns="0" tIns="19791" rIns="0" bIns="75857" numCol="1" anchor="b" anchorCtr="0" compatLnSpc="1">
            <a:prstTxWarp prst="textNoShape">
              <a:avLst/>
            </a:prstTxWarp>
          </a:bodyPr>
          <a:lstStyle/>
          <a:p>
            <a:pPr lvl="0"/>
            <a:r>
              <a:rPr lang="ja-JP" altLang="en-US"/>
              <a:t>マスター タイトルの書式設定</a:t>
            </a:r>
          </a:p>
        </p:txBody>
      </p:sp>
      <p:sp>
        <p:nvSpPr>
          <p:cNvPr id="1561" name="Text Box 537"/>
          <p:cNvSpPr txBox="1">
            <a:spLocks noChangeArrowheads="1"/>
          </p:cNvSpPr>
          <p:nvPr/>
        </p:nvSpPr>
        <p:spPr bwMode="auto">
          <a:xfrm>
            <a:off x="6940540" y="6473157"/>
            <a:ext cx="1911884" cy="163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0872" tIns="38657" rIns="60872" bIns="38657"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gn="r" fontAlgn="base">
              <a:spcAft>
                <a:spcPct val="0"/>
              </a:spcAft>
              <a:defRPr/>
            </a:pPr>
            <a:r>
              <a:rPr lang="en-US" altLang="ja-JP" sz="554"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Copyright © NTT COMWARE </a:t>
            </a:r>
            <a:r>
              <a:rPr lang="ja-JP" altLang="en-US" sz="554"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554"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CORPORATION 2021</a:t>
            </a:r>
          </a:p>
        </p:txBody>
      </p:sp>
      <p:sp>
        <p:nvSpPr>
          <p:cNvPr id="1562" name="Rectangle 538"/>
          <p:cNvSpPr>
            <a:spLocks noChangeArrowheads="1"/>
          </p:cNvSpPr>
          <p:nvPr/>
        </p:nvSpPr>
        <p:spPr bwMode="auto">
          <a:xfrm>
            <a:off x="5724130" y="6584863"/>
            <a:ext cx="3128261" cy="150873"/>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0872" tIns="21306" rIns="60872" bIns="38657">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gn="r" fontAlgn="base">
              <a:spcAft>
                <a:spcPct val="0"/>
              </a:spcAft>
              <a:defRPr/>
            </a:pPr>
            <a:r>
              <a:rPr lang="en-US" altLang="ja-JP" sz="554"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NTT COMWARE   CORPORATION</a:t>
            </a:r>
            <a:r>
              <a:rPr lang="ja-JP" altLang="en-US" sz="554"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554"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CONFIDENTIAL PROPRIETARY</a:t>
            </a:r>
          </a:p>
        </p:txBody>
      </p:sp>
      <p:pic>
        <p:nvPicPr>
          <p:cNvPr id="12" name="Picture 56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699743" y="304800"/>
            <a:ext cx="1594338" cy="482112"/>
          </a:xfrm>
          <a:prstGeom prst="rect">
            <a:avLst/>
          </a:prstGeom>
          <a:noFill/>
          <a:ln>
            <a:noFill/>
          </a:ln>
          <a:effectLst/>
          <a:extLst>
            <a:ext uri="{909E8E84-426E-40DD-AFC4-6F175D3DCCD1}">
              <a14:hiddenFill xmlns:a14="http://schemas.microsoft.com/office/drawing/2010/main">
                <a:solidFill>
                  <a:srgbClr val="D2F0FA"/>
                </a:solidFill>
              </a14:hiddenFill>
            </a:ext>
            <a:ext uri="{91240B29-F687-4F45-9708-019B960494DF}">
              <a14:hiddenLine xmlns:a14="http://schemas.microsoft.com/office/drawing/2010/main" w="9525" algn="ctr">
                <a:solidFill>
                  <a:srgbClr val="77D4E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6"/>
          <p:cNvSpPr txBox="1">
            <a:spLocks noChangeArrowheads="1"/>
          </p:cNvSpPr>
          <p:nvPr/>
        </p:nvSpPr>
        <p:spPr bwMode="auto">
          <a:xfrm>
            <a:off x="8670177" y="6525348"/>
            <a:ext cx="397628" cy="214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3215" tIns="33215" rIns="33215" bIns="33215">
            <a:spAutoFit/>
          </a:bodyPr>
          <a:lstStyle>
            <a:lvl1pPr eaLnBrk="0" hangingPunct="0">
              <a:defRPr kumimoji="1" sz="1400" b="1">
                <a:solidFill>
                  <a:schemeClr val="tx1"/>
                </a:solidFill>
                <a:latin typeface="ＭＳ Ｐゴシック" pitchFamily="50" charset="-128"/>
                <a:ea typeface="ＭＳ Ｐゴシック" pitchFamily="50" charset="-128"/>
              </a:defRPr>
            </a:lvl1pPr>
            <a:lvl2pPr marL="742950" indent="-285750" eaLnBrk="0" hangingPunct="0">
              <a:defRPr kumimoji="1" sz="1400" b="1">
                <a:solidFill>
                  <a:schemeClr val="tx1"/>
                </a:solidFill>
                <a:latin typeface="ＭＳ Ｐゴシック" pitchFamily="50" charset="-128"/>
                <a:ea typeface="ＭＳ Ｐゴシック" pitchFamily="50" charset="-128"/>
              </a:defRPr>
            </a:lvl2pPr>
            <a:lvl3pPr marL="1143000" indent="-228600" eaLnBrk="0" hangingPunct="0">
              <a:defRPr kumimoji="1" sz="1400" b="1">
                <a:solidFill>
                  <a:schemeClr val="tx1"/>
                </a:solidFill>
                <a:latin typeface="ＭＳ Ｐゴシック" pitchFamily="50" charset="-128"/>
                <a:ea typeface="ＭＳ Ｐゴシック" pitchFamily="50" charset="-128"/>
              </a:defRPr>
            </a:lvl3pPr>
            <a:lvl4pPr marL="1600200" indent="-228600" eaLnBrk="0" hangingPunct="0">
              <a:defRPr kumimoji="1" sz="1400" b="1">
                <a:solidFill>
                  <a:schemeClr val="tx1"/>
                </a:solidFill>
                <a:latin typeface="ＭＳ Ｐゴシック" pitchFamily="50" charset="-128"/>
                <a:ea typeface="ＭＳ Ｐゴシック" pitchFamily="50" charset="-128"/>
              </a:defRPr>
            </a:lvl4pPr>
            <a:lvl5pPr marL="2057400" indent="-228600" eaLnBrk="0" hangingPunct="0">
              <a:defRPr kumimoji="1" sz="1400" b="1">
                <a:solidFill>
                  <a:schemeClr val="tx1"/>
                </a:solidFill>
                <a:latin typeface="ＭＳ Ｐゴシック" pitchFamily="50" charset="-128"/>
                <a:ea typeface="ＭＳ Ｐゴシック" pitchFamily="50" charset="-128"/>
              </a:defRPr>
            </a:lvl5pPr>
            <a:lvl6pPr marL="2514600" indent="-228600" algn="ctr" eaLnBrk="0" fontAlgn="base" hangingPunct="0">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algn="ctr" eaLnBrk="0" fontAlgn="base" hangingPunct="0">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algn="ctr" eaLnBrk="0" fontAlgn="base" hangingPunct="0">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algn="ctr" eaLnBrk="0" fontAlgn="base" hangingPunct="0">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r" eaLnBrk="1" fontAlgn="base" hangingPunct="1">
              <a:spcBef>
                <a:spcPct val="0"/>
              </a:spcBef>
              <a:spcAft>
                <a:spcPct val="0"/>
              </a:spcAft>
              <a:defRPr/>
            </a:pPr>
            <a:fld id="{8C560525-A5AA-4BD7-8761-8F856445BD4C}" type="slidenum">
              <a:rPr lang="ja-JP" altLang="en-US" sz="923" b="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pPr algn="r" eaLnBrk="1" fontAlgn="base" hangingPunct="1">
                <a:spcBef>
                  <a:spcPct val="0"/>
                </a:spcBef>
                <a:spcAft>
                  <a:spcPct val="0"/>
                </a:spcAft>
                <a:defRPr/>
              </a:pPr>
              <a:t>‹#›</a:t>
            </a:fld>
            <a:endParaRPr lang="en-US" altLang="ja-JP" sz="923" b="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627321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txStyles>
    <p:titleStyle>
      <a:lvl1pPr algn="l" defTabSz="578650" rtl="0" eaLnBrk="1" fontAlgn="base" hangingPunct="1">
        <a:spcBef>
          <a:spcPct val="0"/>
        </a:spcBef>
        <a:spcAft>
          <a:spcPct val="0"/>
        </a:spcAft>
        <a:defRPr kumimoji="1" sz="2031"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defTabSz="578650" rtl="0" eaLnBrk="1" fontAlgn="base" hangingPunct="1">
        <a:spcBef>
          <a:spcPct val="0"/>
        </a:spcBef>
        <a:spcAft>
          <a:spcPct val="0"/>
        </a:spcAft>
        <a:defRPr kumimoji="1" sz="2031" b="1">
          <a:solidFill>
            <a:schemeClr val="tx1"/>
          </a:solidFill>
          <a:latin typeface="Meiryo UI" pitchFamily="50" charset="-128"/>
          <a:ea typeface="Meiryo UI" pitchFamily="50" charset="-128"/>
          <a:cs typeface="Meiryo UI" pitchFamily="50" charset="-128"/>
        </a:defRPr>
      </a:lvl2pPr>
      <a:lvl3pPr algn="l" defTabSz="578650" rtl="0" eaLnBrk="1" fontAlgn="base" hangingPunct="1">
        <a:spcBef>
          <a:spcPct val="0"/>
        </a:spcBef>
        <a:spcAft>
          <a:spcPct val="0"/>
        </a:spcAft>
        <a:defRPr kumimoji="1" sz="2031" b="1">
          <a:solidFill>
            <a:schemeClr val="tx1"/>
          </a:solidFill>
          <a:latin typeface="Meiryo UI" pitchFamily="50" charset="-128"/>
          <a:ea typeface="Meiryo UI" pitchFamily="50" charset="-128"/>
          <a:cs typeface="Meiryo UI" pitchFamily="50" charset="-128"/>
        </a:defRPr>
      </a:lvl3pPr>
      <a:lvl4pPr algn="l" defTabSz="578650" rtl="0" eaLnBrk="1" fontAlgn="base" hangingPunct="1">
        <a:spcBef>
          <a:spcPct val="0"/>
        </a:spcBef>
        <a:spcAft>
          <a:spcPct val="0"/>
        </a:spcAft>
        <a:defRPr kumimoji="1" sz="2031" b="1">
          <a:solidFill>
            <a:schemeClr val="tx1"/>
          </a:solidFill>
          <a:latin typeface="Meiryo UI" pitchFamily="50" charset="-128"/>
          <a:ea typeface="Meiryo UI" pitchFamily="50" charset="-128"/>
          <a:cs typeface="Meiryo UI" pitchFamily="50" charset="-128"/>
        </a:defRPr>
      </a:lvl4pPr>
      <a:lvl5pPr algn="l" defTabSz="578650" rtl="0" eaLnBrk="1" fontAlgn="base" hangingPunct="1">
        <a:spcBef>
          <a:spcPct val="0"/>
        </a:spcBef>
        <a:spcAft>
          <a:spcPct val="0"/>
        </a:spcAft>
        <a:defRPr kumimoji="1" sz="2031" b="1">
          <a:solidFill>
            <a:schemeClr val="tx1"/>
          </a:solidFill>
          <a:latin typeface="Meiryo UI" pitchFamily="50" charset="-128"/>
          <a:ea typeface="Meiryo UI" pitchFamily="50" charset="-128"/>
          <a:cs typeface="Meiryo UI" pitchFamily="50" charset="-128"/>
        </a:defRPr>
      </a:lvl5pPr>
      <a:lvl6pPr marL="386664" algn="l" defTabSz="578650" rtl="0" eaLnBrk="1" fontAlgn="base" hangingPunct="1">
        <a:spcBef>
          <a:spcPct val="0"/>
        </a:spcBef>
        <a:spcAft>
          <a:spcPct val="0"/>
        </a:spcAft>
        <a:defRPr kumimoji="1" sz="2031" b="1">
          <a:solidFill>
            <a:schemeClr val="tx1"/>
          </a:solidFill>
          <a:latin typeface="ＭＳ Ｐゴシック" charset="-128"/>
          <a:ea typeface="ＭＳ Ｐゴシック" charset="-128"/>
        </a:defRPr>
      </a:lvl6pPr>
      <a:lvl7pPr marL="773325" algn="l" defTabSz="578650" rtl="0" eaLnBrk="1" fontAlgn="base" hangingPunct="1">
        <a:spcBef>
          <a:spcPct val="0"/>
        </a:spcBef>
        <a:spcAft>
          <a:spcPct val="0"/>
        </a:spcAft>
        <a:defRPr kumimoji="1" sz="2031" b="1">
          <a:solidFill>
            <a:schemeClr val="tx1"/>
          </a:solidFill>
          <a:latin typeface="ＭＳ Ｐゴシック" charset="-128"/>
          <a:ea typeface="ＭＳ Ｐゴシック" charset="-128"/>
        </a:defRPr>
      </a:lvl7pPr>
      <a:lvl8pPr marL="1159994" algn="l" defTabSz="578650" rtl="0" eaLnBrk="1" fontAlgn="base" hangingPunct="1">
        <a:spcBef>
          <a:spcPct val="0"/>
        </a:spcBef>
        <a:spcAft>
          <a:spcPct val="0"/>
        </a:spcAft>
        <a:defRPr kumimoji="1" sz="2031" b="1">
          <a:solidFill>
            <a:schemeClr val="tx1"/>
          </a:solidFill>
          <a:latin typeface="ＭＳ Ｐゴシック" charset="-128"/>
          <a:ea typeface="ＭＳ Ｐゴシック" charset="-128"/>
        </a:defRPr>
      </a:lvl8pPr>
      <a:lvl9pPr marL="1546657" algn="l" defTabSz="578650" rtl="0" eaLnBrk="1" fontAlgn="base" hangingPunct="1">
        <a:spcBef>
          <a:spcPct val="0"/>
        </a:spcBef>
        <a:spcAft>
          <a:spcPct val="0"/>
        </a:spcAft>
        <a:defRPr kumimoji="1" sz="2031" b="1">
          <a:solidFill>
            <a:schemeClr val="tx1"/>
          </a:solidFill>
          <a:latin typeface="ＭＳ Ｐゴシック" charset="-128"/>
          <a:ea typeface="ＭＳ Ｐゴシック" charset="-128"/>
        </a:defRPr>
      </a:lvl9pPr>
    </p:titleStyle>
    <p:bodyStyle>
      <a:lvl1pPr algn="l" defTabSz="837777" rtl="0" eaLnBrk="1" fontAlgn="base" hangingPunct="1">
        <a:lnSpc>
          <a:spcPct val="110000"/>
        </a:lnSpc>
        <a:spcBef>
          <a:spcPct val="30000"/>
        </a:spcBef>
        <a:spcAft>
          <a:spcPct val="0"/>
        </a:spcAft>
        <a:buFont typeface="Wingdings" pitchFamily="2" charset="2"/>
        <a:defRPr kumimoji="1" sz="1385">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300746" indent="-147702" algn="l" defTabSz="837777" rtl="0" eaLnBrk="1" fontAlgn="base" hangingPunct="1">
        <a:lnSpc>
          <a:spcPct val="110000"/>
        </a:lnSpc>
        <a:spcBef>
          <a:spcPct val="30000"/>
        </a:spcBef>
        <a:spcAft>
          <a:spcPct val="0"/>
        </a:spcAft>
        <a:buClr>
          <a:srgbClr val="009D96"/>
        </a:buClr>
        <a:buFont typeface="Wingdings" pitchFamily="2" charset="2"/>
        <a:buChar char="n"/>
        <a:defRPr kumimoji="1"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451108" indent="-140969" algn="l" defTabSz="837777" rtl="0" eaLnBrk="1" fontAlgn="base" hangingPunct="1">
        <a:lnSpc>
          <a:spcPct val="110000"/>
        </a:lnSpc>
        <a:spcBef>
          <a:spcPct val="30000"/>
        </a:spcBef>
        <a:spcAft>
          <a:spcPct val="0"/>
        </a:spcAft>
        <a:buClr>
          <a:srgbClr val="868686"/>
        </a:buClr>
        <a:buSzPct val="90000"/>
        <a:buFont typeface="Wingdings" pitchFamily="2" charset="2"/>
        <a:buChar char="n"/>
        <a:defRPr kumimoji="1"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579995" indent="-123521" algn="l" defTabSz="837777" rtl="0" eaLnBrk="1" fontAlgn="base" hangingPunct="1">
        <a:lnSpc>
          <a:spcPct val="110000"/>
        </a:lnSpc>
        <a:spcBef>
          <a:spcPct val="30000"/>
        </a:spcBef>
        <a:spcAft>
          <a:spcPct val="0"/>
        </a:spcAft>
        <a:buClr>
          <a:srgbClr val="009D96"/>
        </a:buClr>
        <a:buFont typeface="Wingdings" pitchFamily="2" charset="2"/>
        <a:buChar char="l"/>
        <a:defRPr kumimoji="1" sz="1015">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708885" indent="-119487" algn="l" defTabSz="837777" rtl="0" eaLnBrk="1" fontAlgn="base" hangingPunct="1">
        <a:lnSpc>
          <a:spcPct val="110000"/>
        </a:lnSpc>
        <a:spcBef>
          <a:spcPct val="30000"/>
        </a:spcBef>
        <a:spcAft>
          <a:spcPct val="0"/>
        </a:spcAft>
        <a:buClr>
          <a:srgbClr val="868686"/>
        </a:buClr>
        <a:buSzPct val="90000"/>
        <a:buFont typeface="Wingdings" pitchFamily="2" charset="2"/>
        <a:buChar char="l"/>
        <a:defRPr kumimoji="1" sz="1015">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1095555" indent="-119487" algn="l" defTabSz="837777" rtl="0" eaLnBrk="1" fontAlgn="base" hangingPunct="1">
        <a:lnSpc>
          <a:spcPct val="110000"/>
        </a:lnSpc>
        <a:spcBef>
          <a:spcPct val="30000"/>
        </a:spcBef>
        <a:spcAft>
          <a:spcPct val="0"/>
        </a:spcAft>
        <a:buClr>
          <a:srgbClr val="868686"/>
        </a:buClr>
        <a:buSzPct val="90000"/>
        <a:buFont typeface="Wingdings" pitchFamily="2" charset="2"/>
        <a:buChar char="l"/>
        <a:defRPr kumimoji="1" sz="1015">
          <a:solidFill>
            <a:schemeClr val="tx1"/>
          </a:solidFill>
          <a:latin typeface="+mn-lt"/>
          <a:ea typeface="+mn-ea"/>
        </a:defRPr>
      </a:lvl6pPr>
      <a:lvl7pPr marL="1482220" indent="-119487" algn="l" defTabSz="837777" rtl="0" eaLnBrk="1" fontAlgn="base" hangingPunct="1">
        <a:lnSpc>
          <a:spcPct val="110000"/>
        </a:lnSpc>
        <a:spcBef>
          <a:spcPct val="30000"/>
        </a:spcBef>
        <a:spcAft>
          <a:spcPct val="0"/>
        </a:spcAft>
        <a:buClr>
          <a:srgbClr val="868686"/>
        </a:buClr>
        <a:buSzPct val="90000"/>
        <a:buFont typeface="Wingdings" pitchFamily="2" charset="2"/>
        <a:buChar char="l"/>
        <a:defRPr kumimoji="1" sz="1015">
          <a:solidFill>
            <a:schemeClr val="tx1"/>
          </a:solidFill>
          <a:latin typeface="+mn-lt"/>
          <a:ea typeface="+mn-ea"/>
        </a:defRPr>
      </a:lvl7pPr>
      <a:lvl8pPr marL="1868881" indent="-119487" algn="l" defTabSz="837777" rtl="0" eaLnBrk="1" fontAlgn="base" hangingPunct="1">
        <a:lnSpc>
          <a:spcPct val="110000"/>
        </a:lnSpc>
        <a:spcBef>
          <a:spcPct val="30000"/>
        </a:spcBef>
        <a:spcAft>
          <a:spcPct val="0"/>
        </a:spcAft>
        <a:buClr>
          <a:srgbClr val="868686"/>
        </a:buClr>
        <a:buSzPct val="90000"/>
        <a:buFont typeface="Wingdings" pitchFamily="2" charset="2"/>
        <a:buChar char="l"/>
        <a:defRPr kumimoji="1" sz="1015">
          <a:solidFill>
            <a:schemeClr val="tx1"/>
          </a:solidFill>
          <a:latin typeface="+mn-lt"/>
          <a:ea typeface="+mn-ea"/>
        </a:defRPr>
      </a:lvl8pPr>
      <a:lvl9pPr marL="2255550" indent="-119487" algn="l" defTabSz="837777" rtl="0" eaLnBrk="1" fontAlgn="base" hangingPunct="1">
        <a:lnSpc>
          <a:spcPct val="110000"/>
        </a:lnSpc>
        <a:spcBef>
          <a:spcPct val="30000"/>
        </a:spcBef>
        <a:spcAft>
          <a:spcPct val="0"/>
        </a:spcAft>
        <a:buClr>
          <a:srgbClr val="868686"/>
        </a:buClr>
        <a:buSzPct val="90000"/>
        <a:buFont typeface="Wingdings" pitchFamily="2" charset="2"/>
        <a:buChar char="l"/>
        <a:defRPr kumimoji="1" sz="1015">
          <a:solidFill>
            <a:schemeClr val="tx1"/>
          </a:solidFill>
          <a:latin typeface="+mn-lt"/>
          <a:ea typeface="+mn-ea"/>
        </a:defRPr>
      </a:lvl9pPr>
    </p:bodyStyle>
    <p:otherStyle>
      <a:defPPr>
        <a:defRPr lang="ja-JP"/>
      </a:defPPr>
      <a:lvl1pPr marL="0" algn="l" defTabSz="773325" rtl="0" eaLnBrk="1" latinLnBrk="0" hangingPunct="1">
        <a:defRPr kumimoji="1" sz="1569" kern="1200">
          <a:solidFill>
            <a:schemeClr val="tx1"/>
          </a:solidFill>
          <a:latin typeface="+mn-lt"/>
          <a:ea typeface="+mn-ea"/>
          <a:cs typeface="+mn-cs"/>
        </a:defRPr>
      </a:lvl1pPr>
      <a:lvl2pPr marL="386664" algn="l" defTabSz="773325" rtl="0" eaLnBrk="1" latinLnBrk="0" hangingPunct="1">
        <a:defRPr kumimoji="1" sz="1569" kern="1200">
          <a:solidFill>
            <a:schemeClr val="tx1"/>
          </a:solidFill>
          <a:latin typeface="+mn-lt"/>
          <a:ea typeface="+mn-ea"/>
          <a:cs typeface="+mn-cs"/>
        </a:defRPr>
      </a:lvl2pPr>
      <a:lvl3pPr marL="773325" algn="l" defTabSz="773325" rtl="0" eaLnBrk="1" latinLnBrk="0" hangingPunct="1">
        <a:defRPr kumimoji="1" sz="1569" kern="1200">
          <a:solidFill>
            <a:schemeClr val="tx1"/>
          </a:solidFill>
          <a:latin typeface="+mn-lt"/>
          <a:ea typeface="+mn-ea"/>
          <a:cs typeface="+mn-cs"/>
        </a:defRPr>
      </a:lvl3pPr>
      <a:lvl4pPr marL="1159994" algn="l" defTabSz="773325" rtl="0" eaLnBrk="1" latinLnBrk="0" hangingPunct="1">
        <a:defRPr kumimoji="1" sz="1569" kern="1200">
          <a:solidFill>
            <a:schemeClr val="tx1"/>
          </a:solidFill>
          <a:latin typeface="+mn-lt"/>
          <a:ea typeface="+mn-ea"/>
          <a:cs typeface="+mn-cs"/>
        </a:defRPr>
      </a:lvl4pPr>
      <a:lvl5pPr marL="1546657" algn="l" defTabSz="773325" rtl="0" eaLnBrk="1" latinLnBrk="0" hangingPunct="1">
        <a:defRPr kumimoji="1" sz="1569" kern="1200">
          <a:solidFill>
            <a:schemeClr val="tx1"/>
          </a:solidFill>
          <a:latin typeface="+mn-lt"/>
          <a:ea typeface="+mn-ea"/>
          <a:cs typeface="+mn-cs"/>
        </a:defRPr>
      </a:lvl5pPr>
      <a:lvl6pPr marL="1933320" algn="l" defTabSz="773325" rtl="0" eaLnBrk="1" latinLnBrk="0" hangingPunct="1">
        <a:defRPr kumimoji="1" sz="1569" kern="1200">
          <a:solidFill>
            <a:schemeClr val="tx1"/>
          </a:solidFill>
          <a:latin typeface="+mn-lt"/>
          <a:ea typeface="+mn-ea"/>
          <a:cs typeface="+mn-cs"/>
        </a:defRPr>
      </a:lvl6pPr>
      <a:lvl7pPr marL="2319988" algn="l" defTabSz="773325" rtl="0" eaLnBrk="1" latinLnBrk="0" hangingPunct="1">
        <a:defRPr kumimoji="1" sz="1569" kern="1200">
          <a:solidFill>
            <a:schemeClr val="tx1"/>
          </a:solidFill>
          <a:latin typeface="+mn-lt"/>
          <a:ea typeface="+mn-ea"/>
          <a:cs typeface="+mn-cs"/>
        </a:defRPr>
      </a:lvl7pPr>
      <a:lvl8pPr marL="2706655" algn="l" defTabSz="773325" rtl="0" eaLnBrk="1" latinLnBrk="0" hangingPunct="1">
        <a:defRPr kumimoji="1" sz="1569" kern="1200">
          <a:solidFill>
            <a:schemeClr val="tx1"/>
          </a:solidFill>
          <a:latin typeface="+mn-lt"/>
          <a:ea typeface="+mn-ea"/>
          <a:cs typeface="+mn-cs"/>
        </a:defRPr>
      </a:lvl8pPr>
      <a:lvl9pPr marL="3093319" algn="l" defTabSz="773325" rtl="0" eaLnBrk="1" latinLnBrk="0" hangingPunct="1">
        <a:defRPr kumimoji="1" sz="156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テンプレートとリソース</a:t>
            </a:r>
            <a:endParaRPr kumimoji="1" lang="ja-JP" altLang="en-US" dirty="0"/>
          </a:p>
        </p:txBody>
      </p:sp>
      <p:grpSp>
        <p:nvGrpSpPr>
          <p:cNvPr id="113" name="グループ化 112"/>
          <p:cNvGrpSpPr/>
          <p:nvPr/>
        </p:nvGrpSpPr>
        <p:grpSpPr>
          <a:xfrm>
            <a:off x="588499" y="2450554"/>
            <a:ext cx="2857011" cy="2863849"/>
            <a:chOff x="527539" y="1174751"/>
            <a:chExt cx="2857011" cy="2863849"/>
          </a:xfrm>
        </p:grpSpPr>
        <p:sp>
          <p:nvSpPr>
            <p:cNvPr id="4" name="角丸四角形 3"/>
            <p:cNvSpPr/>
            <p:nvPr/>
          </p:nvSpPr>
          <p:spPr bwMode="auto">
            <a:xfrm>
              <a:off x="527539" y="1174751"/>
              <a:ext cx="2857011" cy="2863849"/>
            </a:xfrm>
            <a:prstGeom prst="roundRect">
              <a:avLst/>
            </a:prstGeom>
            <a:solidFill>
              <a:srgbClr val="F8E6D4"/>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スマホテンプレート</a:t>
              </a:r>
            </a:p>
          </p:txBody>
        </p:sp>
        <p:grpSp>
          <p:nvGrpSpPr>
            <p:cNvPr id="99" name="グループ化 98"/>
            <p:cNvGrpSpPr/>
            <p:nvPr/>
          </p:nvGrpSpPr>
          <p:grpSpPr>
            <a:xfrm>
              <a:off x="647024" y="1810142"/>
              <a:ext cx="2610525" cy="2022718"/>
              <a:chOff x="647024" y="1810142"/>
              <a:chExt cx="2610525" cy="2022718"/>
            </a:xfrm>
          </p:grpSpPr>
          <p:sp>
            <p:nvSpPr>
              <p:cNvPr id="13" name="角丸四角形 12"/>
              <p:cNvSpPr/>
              <p:nvPr/>
            </p:nvSpPr>
            <p:spPr bwMode="auto">
              <a:xfrm>
                <a:off x="647024" y="1810142"/>
                <a:ext cx="2610525" cy="2022718"/>
              </a:xfrm>
              <a:prstGeom prst="roundRect">
                <a:avLst/>
              </a:prstGeom>
              <a:solidFill>
                <a:srgbClr val="F5BF9D"/>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lang="ja-JP" altLang="en-US" sz="1200" dirty="0" smtClean="0">
                    <a:latin typeface="Meiryo UI" panose="020B0604030504040204" pitchFamily="50" charset="-128"/>
                    <a:ea typeface="Meiryo UI" panose="020B0604030504040204" pitchFamily="50" charset="-128"/>
                  </a:rPr>
                  <a:t>属性</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539369" y="2065093"/>
                <a:ext cx="1618769" cy="253915"/>
              </a:xfrm>
              <a:prstGeom prst="rect">
                <a:avLst/>
              </a:prstGeom>
              <a:solidFill>
                <a:schemeClr val="bg1"/>
              </a:solidFill>
              <a:ln>
                <a:solidFill>
                  <a:schemeClr val="tx1"/>
                </a:solidFill>
              </a:ln>
            </p:spPr>
            <p:txBody>
              <a:bodyPr wrap="square" rtlCol="0">
                <a:spAutoFit/>
              </a:bodyPr>
              <a:lstStyle/>
              <a:p>
                <a:pPr algn="l">
                  <a:lnSpc>
                    <a:spcPct val="100000"/>
                  </a:lnSpc>
                  <a:spcBef>
                    <a:spcPts val="0"/>
                  </a:spcBef>
                </a:pP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1539368" y="2470866"/>
                <a:ext cx="1618769" cy="253915"/>
              </a:xfrm>
              <a:prstGeom prst="rect">
                <a:avLst/>
              </a:prstGeom>
              <a:solidFill>
                <a:schemeClr val="bg1"/>
              </a:solidFill>
              <a:ln>
                <a:solidFill>
                  <a:schemeClr val="tx1"/>
                </a:solidFill>
              </a:ln>
            </p:spPr>
            <p:txBody>
              <a:bodyPr wrap="square" rtlCol="0">
                <a:spAutoFit/>
              </a:bodyPr>
              <a:lstStyle/>
              <a:p>
                <a:pPr algn="l">
                  <a:lnSpc>
                    <a:spcPct val="100000"/>
                  </a:lnSpc>
                  <a:spcBef>
                    <a:spcPts val="0"/>
                  </a:spcBef>
                </a:pP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1539367" y="2887055"/>
                <a:ext cx="1618769" cy="253915"/>
              </a:xfrm>
              <a:prstGeom prst="rect">
                <a:avLst/>
              </a:prstGeom>
              <a:solidFill>
                <a:schemeClr val="bg1"/>
              </a:solidFill>
              <a:ln>
                <a:solidFill>
                  <a:schemeClr val="tx1"/>
                </a:solidFill>
              </a:ln>
            </p:spPr>
            <p:txBody>
              <a:bodyPr wrap="square" rtlCol="0">
                <a:spAutoFit/>
              </a:bodyPr>
              <a:lstStyle/>
              <a:p>
                <a:pPr algn="l">
                  <a:lnSpc>
                    <a:spcPct val="100000"/>
                  </a:lnSpc>
                  <a:spcBef>
                    <a:spcPts val="0"/>
                  </a:spcBef>
                </a:pP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947231" y="2063997"/>
                <a:ext cx="592136" cy="253915"/>
              </a:xfrm>
              <a:prstGeom prst="rect">
                <a:avLst/>
              </a:prstGeom>
              <a:noFill/>
            </p:spPr>
            <p:txBody>
              <a:bodyPr wrap="square" lIns="0" rIns="0" rtlCol="0">
                <a:spAutoFit/>
              </a:bodyPr>
              <a:lstStyle/>
              <a:p>
                <a:pPr algn="r">
                  <a:lnSpc>
                    <a:spcPct val="100000"/>
                  </a:lnSpc>
                  <a:spcBef>
                    <a:spcPts val="0"/>
                  </a:spcBef>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メーカー</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1" name="テキスト ボックス 20"/>
              <p:cNvSpPr txBox="1"/>
              <p:nvPr/>
            </p:nvSpPr>
            <p:spPr>
              <a:xfrm>
                <a:off x="947231" y="2470866"/>
                <a:ext cx="592136" cy="253915"/>
              </a:xfrm>
              <a:prstGeom prst="rect">
                <a:avLst/>
              </a:prstGeom>
              <a:noFill/>
            </p:spPr>
            <p:txBody>
              <a:bodyPr wrap="square" lIns="0" rIns="0" rtlCol="0">
                <a:spAutoFit/>
              </a:bodyPr>
              <a:lstStyle/>
              <a:p>
                <a:pPr algn="r">
                  <a:lnSpc>
                    <a:spcPct val="100000"/>
                  </a:lnSpc>
                  <a:spcBef>
                    <a:spcPts val="0"/>
                  </a:spcBef>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機種</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22" name="テキスト ボックス 21"/>
              <p:cNvSpPr txBox="1"/>
              <p:nvPr/>
            </p:nvSpPr>
            <p:spPr>
              <a:xfrm>
                <a:off x="947231" y="2876638"/>
                <a:ext cx="592136" cy="253915"/>
              </a:xfrm>
              <a:prstGeom prst="rect">
                <a:avLst/>
              </a:prstGeom>
              <a:noFill/>
            </p:spPr>
            <p:txBody>
              <a:bodyPr wrap="square" lIns="0" rIns="0" rtlCol="0">
                <a:spAutoFit/>
              </a:bodyPr>
              <a:lstStyle/>
              <a:p>
                <a:pPr algn="r">
                  <a:lnSpc>
                    <a:spcPct val="100000"/>
                  </a:lnSpc>
                  <a:spcBef>
                    <a:spcPts val="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メモリ</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95" name="テキスト ボックス 94"/>
              <p:cNvSpPr txBox="1"/>
              <p:nvPr/>
            </p:nvSpPr>
            <p:spPr>
              <a:xfrm>
                <a:off x="1539367" y="3303244"/>
                <a:ext cx="1618769" cy="253915"/>
              </a:xfrm>
              <a:prstGeom prst="rect">
                <a:avLst/>
              </a:prstGeom>
              <a:solidFill>
                <a:schemeClr val="bg1"/>
              </a:solidFill>
              <a:ln>
                <a:solidFill>
                  <a:schemeClr val="tx1"/>
                </a:solidFill>
              </a:ln>
            </p:spPr>
            <p:txBody>
              <a:bodyPr wrap="square" rtlCol="0">
                <a:spAutoFit/>
              </a:bodyPr>
              <a:lstStyle/>
              <a:p>
                <a:pPr algn="l">
                  <a:lnSpc>
                    <a:spcPct val="100000"/>
                  </a:lnSpc>
                  <a:spcBef>
                    <a:spcPts val="0"/>
                  </a:spcBef>
                </a:pP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テキスト ボックス 95"/>
              <p:cNvSpPr txBox="1"/>
              <p:nvPr/>
            </p:nvSpPr>
            <p:spPr>
              <a:xfrm>
                <a:off x="947231" y="3292827"/>
                <a:ext cx="592136" cy="253915"/>
              </a:xfrm>
              <a:prstGeom prst="rect">
                <a:avLst/>
              </a:prstGeom>
              <a:noFill/>
            </p:spPr>
            <p:txBody>
              <a:bodyPr wrap="square" lIns="0" rIns="0" rtlCol="0">
                <a:spAutoFit/>
              </a:bodyPr>
              <a:lstStyle/>
              <a:p>
                <a:pPr algn="r">
                  <a:lnSpc>
                    <a:spcPct val="100000"/>
                  </a:lnSpc>
                  <a:spcBef>
                    <a:spcPts val="0"/>
                  </a:spcBef>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色：</a:t>
                </a:r>
              </a:p>
            </p:txBody>
          </p:sp>
        </p:grpSp>
      </p:grpSp>
      <p:grpSp>
        <p:nvGrpSpPr>
          <p:cNvPr id="100" name="グループ化 99"/>
          <p:cNvGrpSpPr/>
          <p:nvPr/>
        </p:nvGrpSpPr>
        <p:grpSpPr>
          <a:xfrm>
            <a:off x="5925352" y="1882508"/>
            <a:ext cx="2363658" cy="2118076"/>
            <a:chOff x="893891" y="1681026"/>
            <a:chExt cx="2363658" cy="2118076"/>
          </a:xfrm>
        </p:grpSpPr>
        <p:sp>
          <p:nvSpPr>
            <p:cNvPr id="101" name="角丸四角形 100"/>
            <p:cNvSpPr/>
            <p:nvPr/>
          </p:nvSpPr>
          <p:spPr bwMode="auto">
            <a:xfrm>
              <a:off x="893891" y="1681026"/>
              <a:ext cx="2363658" cy="2118076"/>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102" name="テキスト ボックス 101"/>
            <p:cNvSpPr txBox="1"/>
            <p:nvPr/>
          </p:nvSpPr>
          <p:spPr>
            <a:xfrm>
              <a:off x="1539369" y="2065093"/>
              <a:ext cx="1618769" cy="253915"/>
            </a:xfrm>
            <a:prstGeom prst="rect">
              <a:avLst/>
            </a:prstGeom>
            <a:solidFill>
              <a:schemeClr val="bg1"/>
            </a:solidFill>
            <a:ln>
              <a:solidFill>
                <a:schemeClr val="tx1"/>
              </a:solidFill>
            </a:ln>
          </p:spPr>
          <p:txBody>
            <a:bodyPr wrap="square" rtlCol="0">
              <a:spAutoFit/>
            </a:bodyPr>
            <a:lstStyle/>
            <a:p>
              <a:pPr algn="l">
                <a:lnSpc>
                  <a:spcPct val="100000"/>
                </a:lnSpc>
                <a:spcBef>
                  <a:spcPts val="0"/>
                </a:spcBef>
              </a:pP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社</a:t>
              </a:r>
            </a:p>
          </p:txBody>
        </p:sp>
        <p:sp>
          <p:nvSpPr>
            <p:cNvPr id="103" name="テキスト ボックス 102"/>
            <p:cNvSpPr txBox="1"/>
            <p:nvPr/>
          </p:nvSpPr>
          <p:spPr>
            <a:xfrm>
              <a:off x="1539368" y="2470866"/>
              <a:ext cx="1618769" cy="253915"/>
            </a:xfrm>
            <a:prstGeom prst="rect">
              <a:avLst/>
            </a:prstGeom>
            <a:solidFill>
              <a:schemeClr val="bg1"/>
            </a:solidFill>
            <a:ln>
              <a:solidFill>
                <a:schemeClr val="tx1"/>
              </a:solidFill>
            </a:ln>
          </p:spPr>
          <p:txBody>
            <a:bodyPr wrap="square" rtlCol="0">
              <a:spAutoFit/>
            </a:bodyPr>
            <a:lstStyle/>
            <a:p>
              <a:pPr algn="l">
                <a:lnSpc>
                  <a:spcPct val="100000"/>
                </a:lnSpc>
                <a:spcBef>
                  <a:spcPts val="0"/>
                </a:spcBef>
              </a:pP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A1</a:t>
              </a: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テキスト ボックス 103"/>
            <p:cNvSpPr txBox="1"/>
            <p:nvPr/>
          </p:nvSpPr>
          <p:spPr>
            <a:xfrm>
              <a:off x="1539367" y="2887055"/>
              <a:ext cx="1618769" cy="253915"/>
            </a:xfrm>
            <a:prstGeom prst="rect">
              <a:avLst/>
            </a:prstGeom>
            <a:solidFill>
              <a:schemeClr val="bg1"/>
            </a:solidFill>
            <a:ln>
              <a:solidFill>
                <a:schemeClr val="tx1"/>
              </a:solidFill>
            </a:ln>
          </p:spPr>
          <p:txBody>
            <a:bodyPr wrap="square" rtlCol="0">
              <a:spAutoFit/>
            </a:bodyPr>
            <a:lstStyle/>
            <a:p>
              <a:pPr algn="l">
                <a:lnSpc>
                  <a:spcPct val="100000"/>
                </a:lnSpc>
                <a:spcBef>
                  <a:spcPts val="0"/>
                </a:spcBef>
              </a:pP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8GB</a:t>
              </a: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テキスト ボックス 104"/>
            <p:cNvSpPr txBox="1"/>
            <p:nvPr/>
          </p:nvSpPr>
          <p:spPr>
            <a:xfrm>
              <a:off x="947231" y="2063997"/>
              <a:ext cx="592136" cy="253915"/>
            </a:xfrm>
            <a:prstGeom prst="rect">
              <a:avLst/>
            </a:prstGeom>
            <a:noFill/>
          </p:spPr>
          <p:txBody>
            <a:bodyPr wrap="square" lIns="0" rIns="0" rtlCol="0">
              <a:spAutoFit/>
            </a:bodyPr>
            <a:lstStyle/>
            <a:p>
              <a:pPr algn="r">
                <a:lnSpc>
                  <a:spcPct val="100000"/>
                </a:lnSpc>
                <a:spcBef>
                  <a:spcPts val="0"/>
                </a:spcBef>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メーカー</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106" name="テキスト ボックス 105"/>
            <p:cNvSpPr txBox="1"/>
            <p:nvPr/>
          </p:nvSpPr>
          <p:spPr>
            <a:xfrm>
              <a:off x="947231" y="2470866"/>
              <a:ext cx="592136" cy="253915"/>
            </a:xfrm>
            <a:prstGeom prst="rect">
              <a:avLst/>
            </a:prstGeom>
            <a:noFill/>
          </p:spPr>
          <p:txBody>
            <a:bodyPr wrap="square" lIns="0" rIns="0" rtlCol="0">
              <a:spAutoFit/>
            </a:bodyPr>
            <a:lstStyle/>
            <a:p>
              <a:pPr algn="r">
                <a:lnSpc>
                  <a:spcPct val="100000"/>
                </a:lnSpc>
                <a:spcBef>
                  <a:spcPts val="0"/>
                </a:spcBef>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機種</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107" name="テキスト ボックス 106"/>
            <p:cNvSpPr txBox="1"/>
            <p:nvPr/>
          </p:nvSpPr>
          <p:spPr>
            <a:xfrm>
              <a:off x="947231" y="2876638"/>
              <a:ext cx="592136" cy="253915"/>
            </a:xfrm>
            <a:prstGeom prst="rect">
              <a:avLst/>
            </a:prstGeom>
            <a:noFill/>
          </p:spPr>
          <p:txBody>
            <a:bodyPr wrap="square" lIns="0" rIns="0" rtlCol="0">
              <a:spAutoFit/>
            </a:bodyPr>
            <a:lstStyle/>
            <a:p>
              <a:pPr algn="r">
                <a:lnSpc>
                  <a:spcPct val="100000"/>
                </a:lnSpc>
                <a:spcBef>
                  <a:spcPts val="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メモリ</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108" name="テキスト ボックス 107"/>
            <p:cNvSpPr txBox="1"/>
            <p:nvPr/>
          </p:nvSpPr>
          <p:spPr>
            <a:xfrm>
              <a:off x="1539367" y="3303244"/>
              <a:ext cx="1618769" cy="253915"/>
            </a:xfrm>
            <a:prstGeom prst="rect">
              <a:avLst/>
            </a:prstGeom>
            <a:solidFill>
              <a:schemeClr val="bg1"/>
            </a:solidFill>
            <a:ln>
              <a:solidFill>
                <a:schemeClr val="tx1"/>
              </a:solidFill>
            </a:ln>
          </p:spPr>
          <p:txBody>
            <a:bodyPr wrap="square" rtlCol="0">
              <a:spAutoFit/>
            </a:bodyPr>
            <a:lstStyle/>
            <a:p>
              <a:pPr algn="l">
                <a:lnSpc>
                  <a:spcPct val="100000"/>
                </a:lnSpc>
                <a:spcBef>
                  <a:spcPts val="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白</a:t>
              </a: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テキスト ボックス 108"/>
            <p:cNvSpPr txBox="1"/>
            <p:nvPr/>
          </p:nvSpPr>
          <p:spPr>
            <a:xfrm>
              <a:off x="947231" y="3292827"/>
              <a:ext cx="592136" cy="253915"/>
            </a:xfrm>
            <a:prstGeom prst="rect">
              <a:avLst/>
            </a:prstGeom>
            <a:noFill/>
          </p:spPr>
          <p:txBody>
            <a:bodyPr wrap="square" lIns="0" rIns="0" rtlCol="0">
              <a:spAutoFit/>
            </a:bodyPr>
            <a:lstStyle/>
            <a:p>
              <a:pPr algn="r">
                <a:lnSpc>
                  <a:spcPct val="100000"/>
                </a:lnSpc>
                <a:spcBef>
                  <a:spcPts val="0"/>
                </a:spcBef>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色：</a:t>
              </a:r>
            </a:p>
          </p:txBody>
        </p:sp>
      </p:grpSp>
      <p:grpSp>
        <p:nvGrpSpPr>
          <p:cNvPr id="114" name="グループ化 113"/>
          <p:cNvGrpSpPr/>
          <p:nvPr/>
        </p:nvGrpSpPr>
        <p:grpSpPr>
          <a:xfrm>
            <a:off x="5925352" y="4132292"/>
            <a:ext cx="2363658" cy="2118076"/>
            <a:chOff x="893891" y="1681026"/>
            <a:chExt cx="2363658" cy="2118076"/>
          </a:xfrm>
        </p:grpSpPr>
        <p:sp>
          <p:nvSpPr>
            <p:cNvPr id="115" name="角丸四角形 114"/>
            <p:cNvSpPr/>
            <p:nvPr/>
          </p:nvSpPr>
          <p:spPr bwMode="auto">
            <a:xfrm>
              <a:off x="893891" y="1681026"/>
              <a:ext cx="2363658" cy="2118076"/>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2</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1539369" y="2065093"/>
              <a:ext cx="1618769" cy="253915"/>
            </a:xfrm>
            <a:prstGeom prst="rect">
              <a:avLst/>
            </a:prstGeom>
            <a:solidFill>
              <a:schemeClr val="bg1"/>
            </a:solidFill>
            <a:ln>
              <a:solidFill>
                <a:schemeClr val="tx1"/>
              </a:solidFill>
            </a:ln>
          </p:spPr>
          <p:txBody>
            <a:bodyPr wrap="square" rtlCol="0">
              <a:spAutoFit/>
            </a:bodyPr>
            <a:lstStyle/>
            <a:p>
              <a:pPr algn="l">
                <a:lnSpc>
                  <a:spcPct val="100000"/>
                </a:lnSpc>
                <a:spcBef>
                  <a:spcPts val="0"/>
                </a:spcBef>
              </a:pP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社</a:t>
              </a:r>
            </a:p>
          </p:txBody>
        </p:sp>
        <p:sp>
          <p:nvSpPr>
            <p:cNvPr id="117" name="テキスト ボックス 116"/>
            <p:cNvSpPr txBox="1"/>
            <p:nvPr/>
          </p:nvSpPr>
          <p:spPr>
            <a:xfrm>
              <a:off x="1539368" y="2470866"/>
              <a:ext cx="1618769" cy="253915"/>
            </a:xfrm>
            <a:prstGeom prst="rect">
              <a:avLst/>
            </a:prstGeom>
            <a:solidFill>
              <a:schemeClr val="bg1"/>
            </a:solidFill>
            <a:ln>
              <a:solidFill>
                <a:schemeClr val="tx1"/>
              </a:solidFill>
            </a:ln>
          </p:spPr>
          <p:txBody>
            <a:bodyPr wrap="square" rtlCol="0">
              <a:spAutoFit/>
            </a:bodyPr>
            <a:lstStyle/>
            <a:p>
              <a:pPr algn="l">
                <a:lnSpc>
                  <a:spcPct val="100000"/>
                </a:lnSpc>
                <a:spcBef>
                  <a:spcPts val="0"/>
                </a:spcBef>
              </a:pP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A1</a:t>
              </a: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テキスト ボックス 117"/>
            <p:cNvSpPr txBox="1"/>
            <p:nvPr/>
          </p:nvSpPr>
          <p:spPr>
            <a:xfrm>
              <a:off x="1539367" y="2887055"/>
              <a:ext cx="1618769" cy="253915"/>
            </a:xfrm>
            <a:prstGeom prst="rect">
              <a:avLst/>
            </a:prstGeom>
            <a:solidFill>
              <a:schemeClr val="bg1"/>
            </a:solidFill>
            <a:ln>
              <a:solidFill>
                <a:schemeClr val="tx1"/>
              </a:solidFill>
            </a:ln>
          </p:spPr>
          <p:txBody>
            <a:bodyPr wrap="square" rtlCol="0">
              <a:spAutoFit/>
            </a:bodyPr>
            <a:lstStyle/>
            <a:p>
              <a:pPr algn="l">
                <a:lnSpc>
                  <a:spcPct val="100000"/>
                </a:lnSpc>
                <a:spcBef>
                  <a:spcPts val="0"/>
                </a:spcBef>
              </a:pP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8GB</a:t>
              </a: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9" name="テキスト ボックス 118"/>
            <p:cNvSpPr txBox="1"/>
            <p:nvPr/>
          </p:nvSpPr>
          <p:spPr>
            <a:xfrm>
              <a:off x="947231" y="2063997"/>
              <a:ext cx="592136" cy="253915"/>
            </a:xfrm>
            <a:prstGeom prst="rect">
              <a:avLst/>
            </a:prstGeom>
            <a:noFill/>
          </p:spPr>
          <p:txBody>
            <a:bodyPr wrap="square" lIns="0" rIns="0" rtlCol="0">
              <a:spAutoFit/>
            </a:bodyPr>
            <a:lstStyle/>
            <a:p>
              <a:pPr algn="r">
                <a:lnSpc>
                  <a:spcPct val="100000"/>
                </a:lnSpc>
                <a:spcBef>
                  <a:spcPts val="0"/>
                </a:spcBef>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メーカー</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120" name="テキスト ボックス 119"/>
            <p:cNvSpPr txBox="1"/>
            <p:nvPr/>
          </p:nvSpPr>
          <p:spPr>
            <a:xfrm>
              <a:off x="947231" y="2470866"/>
              <a:ext cx="592136" cy="253915"/>
            </a:xfrm>
            <a:prstGeom prst="rect">
              <a:avLst/>
            </a:prstGeom>
            <a:noFill/>
          </p:spPr>
          <p:txBody>
            <a:bodyPr wrap="square" lIns="0" rIns="0" rtlCol="0">
              <a:spAutoFit/>
            </a:bodyPr>
            <a:lstStyle/>
            <a:p>
              <a:pPr algn="r">
                <a:lnSpc>
                  <a:spcPct val="100000"/>
                </a:lnSpc>
                <a:spcBef>
                  <a:spcPts val="0"/>
                </a:spcBef>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機種</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121" name="テキスト ボックス 120"/>
            <p:cNvSpPr txBox="1"/>
            <p:nvPr/>
          </p:nvSpPr>
          <p:spPr>
            <a:xfrm>
              <a:off x="947231" y="2876638"/>
              <a:ext cx="592136" cy="253915"/>
            </a:xfrm>
            <a:prstGeom prst="rect">
              <a:avLst/>
            </a:prstGeom>
            <a:noFill/>
          </p:spPr>
          <p:txBody>
            <a:bodyPr wrap="square" lIns="0" rIns="0" rtlCol="0">
              <a:spAutoFit/>
            </a:bodyPr>
            <a:lstStyle/>
            <a:p>
              <a:pPr algn="r">
                <a:lnSpc>
                  <a:spcPct val="100000"/>
                </a:lnSpc>
                <a:spcBef>
                  <a:spcPts val="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メモリ</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122" name="テキスト ボックス 121"/>
            <p:cNvSpPr txBox="1"/>
            <p:nvPr/>
          </p:nvSpPr>
          <p:spPr>
            <a:xfrm>
              <a:off x="1539367" y="3303244"/>
              <a:ext cx="1618769" cy="253915"/>
            </a:xfrm>
            <a:prstGeom prst="rect">
              <a:avLst/>
            </a:prstGeom>
            <a:solidFill>
              <a:schemeClr val="bg1"/>
            </a:solidFill>
            <a:ln>
              <a:solidFill>
                <a:schemeClr val="tx1"/>
              </a:solidFill>
            </a:ln>
          </p:spPr>
          <p:txBody>
            <a:bodyPr wrap="square" rtlCol="0">
              <a:spAutoFit/>
            </a:bodyPr>
            <a:lstStyle/>
            <a:p>
              <a:pPr algn="l">
                <a:lnSpc>
                  <a:spcPct val="100000"/>
                </a:lnSpc>
                <a:spcBef>
                  <a:spcPts val="0"/>
                </a:spcBef>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黒</a:t>
              </a:r>
            </a:p>
          </p:txBody>
        </p:sp>
        <p:sp>
          <p:nvSpPr>
            <p:cNvPr id="123" name="テキスト ボックス 122"/>
            <p:cNvSpPr txBox="1"/>
            <p:nvPr/>
          </p:nvSpPr>
          <p:spPr>
            <a:xfrm>
              <a:off x="947231" y="3292827"/>
              <a:ext cx="592136" cy="253915"/>
            </a:xfrm>
            <a:prstGeom prst="rect">
              <a:avLst/>
            </a:prstGeom>
            <a:noFill/>
          </p:spPr>
          <p:txBody>
            <a:bodyPr wrap="square" lIns="0" rIns="0" rtlCol="0">
              <a:spAutoFit/>
            </a:bodyPr>
            <a:lstStyle/>
            <a:p>
              <a:pPr algn="r">
                <a:lnSpc>
                  <a:spcPct val="100000"/>
                </a:lnSpc>
                <a:spcBef>
                  <a:spcPts val="0"/>
                </a:spcBef>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色：</a:t>
              </a:r>
            </a:p>
          </p:txBody>
        </p:sp>
      </p:grpSp>
      <p:sp>
        <p:nvSpPr>
          <p:cNvPr id="124" name="右矢印 123"/>
          <p:cNvSpPr/>
          <p:nvPr/>
        </p:nvSpPr>
        <p:spPr bwMode="auto">
          <a:xfrm rot="20116347">
            <a:off x="3673544" y="2910457"/>
            <a:ext cx="1933779" cy="1017689"/>
          </a:xfrm>
          <a:prstGeom prst="rightArrow">
            <a:avLst/>
          </a:prstGeom>
          <a:solidFill>
            <a:srgbClr val="D2F0FA"/>
          </a:solidFill>
          <a:ln w="9525" cap="flat" cmpd="sng" algn="ctr">
            <a:solidFill>
              <a:srgbClr val="77D4ED"/>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スマホテンプレートで</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リソースを定義</a:t>
            </a:r>
          </a:p>
        </p:txBody>
      </p:sp>
      <p:sp>
        <p:nvSpPr>
          <p:cNvPr id="125" name="右矢印 124"/>
          <p:cNvSpPr/>
          <p:nvPr/>
        </p:nvSpPr>
        <p:spPr bwMode="auto">
          <a:xfrm rot="1295709">
            <a:off x="3679856" y="4258246"/>
            <a:ext cx="1933779" cy="1017689"/>
          </a:xfrm>
          <a:prstGeom prst="rightArrow">
            <a:avLst/>
          </a:prstGeom>
          <a:solidFill>
            <a:srgbClr val="D2F0FA"/>
          </a:solidFill>
          <a:ln w="9525" cap="flat" cmpd="sng" algn="ctr">
            <a:solidFill>
              <a:srgbClr val="77D4ED"/>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スマホテンプレートで</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リソースを定義</a:t>
            </a:r>
          </a:p>
        </p:txBody>
      </p:sp>
      <p:sp>
        <p:nvSpPr>
          <p:cNvPr id="39" name="コンテンツ プレースホルダー 2"/>
          <p:cNvSpPr>
            <a:spLocks noGrp="1"/>
          </p:cNvSpPr>
          <p:nvPr>
            <p:ph idx="1"/>
          </p:nvPr>
        </p:nvSpPr>
        <p:spPr>
          <a:xfrm>
            <a:off x="451352" y="1169430"/>
            <a:ext cx="8241323" cy="1143628"/>
          </a:xfrm>
        </p:spPr>
        <p:txBody>
          <a:bodyPr/>
          <a:lstStyle/>
          <a:p>
            <a:r>
              <a:rPr lang="ja-JP" altLang="en-US" dirty="0" smtClean="0"/>
              <a:t>テンプレートはリソースに設定する属性を定義する設計図のようなもので、</a:t>
            </a:r>
            <a:endParaRPr kumimoji="1" lang="en-US" altLang="ja-JP" dirty="0" smtClean="0"/>
          </a:p>
          <a:p>
            <a:r>
              <a:rPr kumimoji="1" lang="ja-JP" altLang="en-US" dirty="0" smtClean="0"/>
              <a:t>リソースは事前・アップロード時に定義されたテンプレートに従って定義する必要があります</a:t>
            </a:r>
            <a:endParaRPr kumimoji="1" lang="ja-JP" altLang="en-US" dirty="0"/>
          </a:p>
        </p:txBody>
      </p:sp>
    </p:spTree>
    <p:extLst>
      <p:ext uri="{BB962C8B-B14F-4D97-AF65-F5344CB8AC3E}">
        <p14:creationId xmlns:p14="http://schemas.microsoft.com/office/powerpoint/2010/main" val="385788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リソース料金</a:t>
            </a:r>
            <a:endParaRPr kumimoji="1" lang="ja-JP" altLang="en-US" dirty="0"/>
          </a:p>
        </p:txBody>
      </p:sp>
      <p:sp>
        <p:nvSpPr>
          <p:cNvPr id="3" name="コンテンツ プレースホルダー 2"/>
          <p:cNvSpPr>
            <a:spLocks noGrp="1"/>
          </p:cNvSpPr>
          <p:nvPr>
            <p:ph idx="1"/>
          </p:nvPr>
        </p:nvSpPr>
        <p:spPr>
          <a:xfrm>
            <a:off x="222752" y="1047378"/>
            <a:ext cx="8612638" cy="1911606"/>
          </a:xfrm>
        </p:spPr>
        <p:txBody>
          <a:bodyPr/>
          <a:lstStyle/>
          <a:p>
            <a:r>
              <a:rPr lang="ja-JP" altLang="en-US" dirty="0" smtClean="0"/>
              <a:t>リソースをリソースグループに含めたようにリソースの料金は料金グループとして設定します</a:t>
            </a:r>
            <a:r>
              <a:rPr lang="ja-JP" altLang="en-US" dirty="0"/>
              <a:t>。</a:t>
            </a:r>
            <a:endParaRPr lang="en-US" altLang="ja-JP" dirty="0" smtClean="0"/>
          </a:p>
          <a:p>
            <a:r>
              <a:rPr kumimoji="1" lang="ja-JP" altLang="en-US" dirty="0" smtClean="0"/>
              <a:t>商品にリソースグループ</a:t>
            </a:r>
            <a:r>
              <a:rPr lang="ja-JP" altLang="en-US" dirty="0" smtClean="0"/>
              <a:t>を含めるタイミングでどの料金グループを適用するかを選択します。</a:t>
            </a:r>
            <a:endParaRPr lang="en-US" altLang="ja-JP" dirty="0" smtClean="0"/>
          </a:p>
          <a:p>
            <a:r>
              <a:rPr lang="ja-JP" altLang="en-US" dirty="0" smtClean="0"/>
              <a:t>なお、</a:t>
            </a:r>
            <a:r>
              <a:rPr lang="en-US" altLang="ja-JP" dirty="0" smtClean="0"/>
              <a:t>1</a:t>
            </a:r>
            <a:r>
              <a:rPr lang="ja-JP" altLang="en-US" dirty="0" err="1" smtClean="0"/>
              <a:t>つの</a:t>
            </a:r>
            <a:r>
              <a:rPr lang="ja-JP" altLang="en-US" dirty="0" smtClean="0"/>
              <a:t>商品に同一のリソースグループを複数含めることができ、リソースグループごとに料金グループを</a:t>
            </a:r>
            <a:endParaRPr lang="en-US" altLang="ja-JP" dirty="0" smtClean="0"/>
          </a:p>
          <a:p>
            <a:r>
              <a:rPr lang="ja-JP" altLang="en-US" dirty="0" smtClean="0"/>
              <a:t>選択できるため、</a:t>
            </a:r>
            <a:r>
              <a:rPr lang="en-US" altLang="ja-JP" dirty="0" smtClean="0"/>
              <a:t>1</a:t>
            </a:r>
            <a:r>
              <a:rPr lang="ja-JP" altLang="en-US" dirty="0" err="1" smtClean="0"/>
              <a:t>つの</a:t>
            </a:r>
            <a:r>
              <a:rPr lang="ja-JP" altLang="en-US" dirty="0" smtClean="0"/>
              <a:t>商品の中に同じリソースでも異なる料金を設定も可能です</a:t>
            </a:r>
            <a:endParaRPr lang="en-US" altLang="ja-JP" dirty="0" smtClean="0"/>
          </a:p>
          <a:p>
            <a:r>
              <a:rPr kumimoji="1" lang="ja-JP" altLang="en-US" dirty="0" smtClean="0"/>
              <a:t>料金グループに料金が設定されていないリソースについては料金なしとなります（商品そのものに料金の設定が可能です）</a:t>
            </a:r>
            <a:endParaRPr kumimoji="1" lang="ja-JP" altLang="en-US" dirty="0"/>
          </a:p>
        </p:txBody>
      </p:sp>
      <p:sp>
        <p:nvSpPr>
          <p:cNvPr id="17" name="角丸四角形 16"/>
          <p:cNvSpPr/>
          <p:nvPr/>
        </p:nvSpPr>
        <p:spPr bwMode="auto">
          <a:xfrm>
            <a:off x="5194451" y="2783936"/>
            <a:ext cx="3410698" cy="1681018"/>
          </a:xfrm>
          <a:prstGeom prst="roundRect">
            <a:avLst>
              <a:gd name="adj" fmla="val 12552"/>
            </a:avLst>
          </a:prstGeom>
          <a:solidFill>
            <a:srgbClr val="F8F69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200" dirty="0" smtClean="0">
                <a:latin typeface="Meiryo UI" panose="020B0604030504040204" pitchFamily="50" charset="-128"/>
                <a:ea typeface="Meiryo UI" panose="020B0604030504040204" pitchFamily="50" charset="-128"/>
              </a:rPr>
              <a:t>スマホリソース料金グループ</a:t>
            </a:r>
            <a:r>
              <a:rPr lang="en-US" altLang="ja-JP" sz="1200" dirty="0" smtClean="0">
                <a:latin typeface="Meiryo UI" panose="020B0604030504040204" pitchFamily="50" charset="-128"/>
                <a:ea typeface="Meiryo UI" panose="020B0604030504040204" pitchFamily="50" charset="-128"/>
              </a:rPr>
              <a:t>1</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19" name="角丸四角形 18"/>
          <p:cNvSpPr/>
          <p:nvPr/>
        </p:nvSpPr>
        <p:spPr bwMode="auto">
          <a:xfrm>
            <a:off x="5447603" y="3135458"/>
            <a:ext cx="1393712" cy="28289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72000" rIns="0" bIns="0" numCol="1" rtlCol="0" anchor="t" anchorCtr="0" compatLnSpc="1">
            <a:prstTxWarp prst="textNoShape">
              <a:avLst/>
            </a:prstTxWarp>
          </a:bodyPr>
          <a:lstStyle/>
          <a:p>
            <a:pPr marL="0" marR="0" indent="0" algn="ctr" defTabSz="914400" rtl="0" eaLnBrk="1" fontAlgn="base" latinLnBrk="0" hangingPunct="1">
              <a:lnSpc>
                <a:spcPct val="50000"/>
              </a:lnSpc>
              <a:spcBef>
                <a:spcPct val="3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a:t>
            </a:r>
          </a:p>
          <a:p>
            <a:pPr marL="0" marR="0" indent="0" algn="ctr" defTabSz="914400" rtl="0" eaLnBrk="1" fontAlgn="base" latinLnBrk="0" hangingPunct="1">
              <a:lnSpc>
                <a:spcPct val="50000"/>
              </a:lnSpc>
              <a:spcBef>
                <a:spcPct val="3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\50,000</a:t>
            </a:r>
          </a:p>
        </p:txBody>
      </p:sp>
      <p:sp>
        <p:nvSpPr>
          <p:cNvPr id="20" name="角丸四角形 19"/>
          <p:cNvSpPr/>
          <p:nvPr/>
        </p:nvSpPr>
        <p:spPr bwMode="auto">
          <a:xfrm>
            <a:off x="6958284" y="3135457"/>
            <a:ext cx="1393712" cy="28289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72000" rIns="0" bIns="0" numCol="1" rtlCol="0" anchor="t" anchorCtr="0" compatLnSpc="1">
            <a:prstTxWarp prst="textNoShape">
              <a:avLst/>
            </a:prstTxWarp>
          </a:bodyPr>
          <a:lstStyle/>
          <a:p>
            <a:pPr marL="0" marR="0" indent="0" algn="ctr" defTabSz="914400" rtl="0" eaLnBrk="1" fontAlgn="base" latinLnBrk="0" hangingPunct="1">
              <a:lnSpc>
                <a:spcPct val="50000"/>
              </a:lnSpc>
              <a:spcBef>
                <a:spcPct val="3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2</a:t>
            </a:r>
          </a:p>
          <a:p>
            <a:pPr algn="ctr" defTabSz="914400" fontAlgn="base">
              <a:lnSpc>
                <a:spcPct val="50000"/>
              </a:lnSpc>
              <a:spcBef>
                <a:spcPct val="30000"/>
              </a:spcBef>
              <a:spcAft>
                <a:spcPct val="0"/>
              </a:spcAft>
            </a:pPr>
            <a:r>
              <a:rPr lang="en-US" altLang="ja-JP" sz="900" dirty="0">
                <a:latin typeface="Meiryo UI" panose="020B0604030504040204" pitchFamily="50" charset="-128"/>
                <a:ea typeface="Meiryo UI" panose="020B0604030504040204" pitchFamily="50" charset="-128"/>
              </a:rPr>
              <a:t>\50,000</a:t>
            </a:r>
          </a:p>
        </p:txBody>
      </p:sp>
      <p:sp>
        <p:nvSpPr>
          <p:cNvPr id="21" name="角丸四角形 20"/>
          <p:cNvSpPr/>
          <p:nvPr/>
        </p:nvSpPr>
        <p:spPr bwMode="auto">
          <a:xfrm>
            <a:off x="5447603" y="3461800"/>
            <a:ext cx="1393712" cy="28289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72000" rIns="0" bIns="0" numCol="1" rtlCol="0" anchor="t" anchorCtr="0" compatLnSpc="1">
            <a:prstTxWarp prst="textNoShape">
              <a:avLst/>
            </a:prstTxWarp>
          </a:bodyPr>
          <a:lstStyle/>
          <a:p>
            <a:pPr marL="0" marR="0" indent="0" algn="ctr" defTabSz="914400" rtl="0" eaLnBrk="1" fontAlgn="base" latinLnBrk="0" hangingPunct="1">
              <a:lnSpc>
                <a:spcPct val="50000"/>
              </a:lnSpc>
              <a:spcBef>
                <a:spcPct val="3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3</a:t>
            </a:r>
          </a:p>
          <a:p>
            <a:pPr algn="ctr" defTabSz="914400" fontAlgn="base">
              <a:lnSpc>
                <a:spcPct val="50000"/>
              </a:lnSpc>
              <a:spcBef>
                <a:spcPct val="30000"/>
              </a:spcBef>
              <a:spcAft>
                <a:spcPct val="0"/>
              </a:spcAft>
            </a:pPr>
            <a:r>
              <a:rPr lang="en-US" altLang="ja-JP" sz="900" dirty="0" smtClean="0">
                <a:latin typeface="Meiryo UI" panose="020B0604030504040204" pitchFamily="50" charset="-128"/>
                <a:ea typeface="Meiryo UI" panose="020B0604030504040204" pitchFamily="50" charset="-128"/>
              </a:rPr>
              <a:t>\70,000</a:t>
            </a:r>
            <a:endParaRPr lang="en-US" altLang="ja-JP" sz="900" dirty="0">
              <a:latin typeface="Meiryo UI" panose="020B0604030504040204" pitchFamily="50" charset="-128"/>
              <a:ea typeface="Meiryo UI" panose="020B0604030504040204" pitchFamily="50" charset="-128"/>
            </a:endParaRPr>
          </a:p>
        </p:txBody>
      </p:sp>
      <p:sp>
        <p:nvSpPr>
          <p:cNvPr id="22" name="角丸四角形 21"/>
          <p:cNvSpPr/>
          <p:nvPr/>
        </p:nvSpPr>
        <p:spPr bwMode="auto">
          <a:xfrm>
            <a:off x="6958284" y="3461800"/>
            <a:ext cx="1393712" cy="28289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72000" rIns="0" bIns="0" numCol="1" rtlCol="0" anchor="t" anchorCtr="0" compatLnSpc="1">
            <a:prstTxWarp prst="textNoShape">
              <a:avLst/>
            </a:prstTxWarp>
          </a:bodyPr>
          <a:lstStyle/>
          <a:p>
            <a:pPr marL="0" marR="0" indent="0" algn="ctr" defTabSz="914400" rtl="0" eaLnBrk="1" fontAlgn="base" latinLnBrk="0" hangingPunct="1">
              <a:lnSpc>
                <a:spcPct val="50000"/>
              </a:lnSpc>
              <a:spcBef>
                <a:spcPct val="3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lang="en-US" altLang="ja-JP" sz="900" dirty="0">
                <a:latin typeface="Meiryo UI" panose="020B0604030504040204" pitchFamily="50" charset="-128"/>
                <a:ea typeface="Meiryo UI" panose="020B0604030504040204" pitchFamily="50" charset="-128"/>
              </a:rPr>
              <a:t>4</a:t>
            </a:r>
            <a:endPar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algn="ctr" defTabSz="914400" fontAlgn="base">
              <a:lnSpc>
                <a:spcPct val="50000"/>
              </a:lnSpc>
              <a:spcBef>
                <a:spcPct val="30000"/>
              </a:spcBef>
              <a:spcAft>
                <a:spcPct val="0"/>
              </a:spcAft>
            </a:pPr>
            <a:r>
              <a:rPr lang="en-US" altLang="ja-JP" sz="900" dirty="0">
                <a:latin typeface="Meiryo UI" panose="020B0604030504040204" pitchFamily="50" charset="-128"/>
                <a:ea typeface="Meiryo UI" panose="020B0604030504040204" pitchFamily="50" charset="-128"/>
              </a:rPr>
              <a:t>\70,000</a:t>
            </a:r>
          </a:p>
        </p:txBody>
      </p:sp>
      <p:sp>
        <p:nvSpPr>
          <p:cNvPr id="23" name="角丸四角形 22"/>
          <p:cNvSpPr/>
          <p:nvPr/>
        </p:nvSpPr>
        <p:spPr bwMode="auto">
          <a:xfrm>
            <a:off x="5447603" y="3788143"/>
            <a:ext cx="1393712" cy="28289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72000" rIns="0" bIns="0" numCol="1" rtlCol="0" anchor="t" anchorCtr="0" compatLnSpc="1">
            <a:prstTxWarp prst="textNoShape">
              <a:avLst/>
            </a:prstTxWarp>
          </a:bodyPr>
          <a:lstStyle/>
          <a:p>
            <a:pPr marL="0" marR="0" indent="0" algn="ctr" defTabSz="914400" rtl="0" eaLnBrk="1" fontAlgn="base" latinLnBrk="0" hangingPunct="1">
              <a:lnSpc>
                <a:spcPct val="50000"/>
              </a:lnSpc>
              <a:spcBef>
                <a:spcPct val="3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lang="en-US" altLang="ja-JP" sz="900" dirty="0">
                <a:latin typeface="Meiryo UI" panose="020B0604030504040204" pitchFamily="50" charset="-128"/>
                <a:ea typeface="Meiryo UI" panose="020B0604030504040204" pitchFamily="50" charset="-128"/>
              </a:rPr>
              <a:t>5</a:t>
            </a:r>
            <a:endPar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algn="ctr" defTabSz="914400" fontAlgn="base">
              <a:lnSpc>
                <a:spcPct val="50000"/>
              </a:lnSpc>
              <a:spcBef>
                <a:spcPct val="30000"/>
              </a:spcBef>
              <a:spcAft>
                <a:spcPct val="0"/>
              </a:spcAft>
            </a:pPr>
            <a:r>
              <a:rPr lang="en-US" altLang="ja-JP" sz="900" dirty="0" smtClean="0">
                <a:latin typeface="Meiryo UI" panose="020B0604030504040204" pitchFamily="50" charset="-128"/>
                <a:ea typeface="Meiryo UI" panose="020B0604030504040204" pitchFamily="50" charset="-128"/>
              </a:rPr>
              <a:t>\48,000</a:t>
            </a:r>
            <a:endParaRPr lang="en-US" altLang="ja-JP" sz="900" dirty="0">
              <a:latin typeface="Meiryo UI" panose="020B0604030504040204" pitchFamily="50" charset="-128"/>
              <a:ea typeface="Meiryo UI" panose="020B0604030504040204" pitchFamily="50" charset="-128"/>
            </a:endParaRPr>
          </a:p>
        </p:txBody>
      </p:sp>
      <p:sp>
        <p:nvSpPr>
          <p:cNvPr id="24" name="角丸四角形 23"/>
          <p:cNvSpPr/>
          <p:nvPr/>
        </p:nvSpPr>
        <p:spPr bwMode="auto">
          <a:xfrm>
            <a:off x="6958284" y="3788142"/>
            <a:ext cx="1393712" cy="28289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72000" rIns="0" bIns="0" numCol="1" rtlCol="0" anchor="t" anchorCtr="0" compatLnSpc="1">
            <a:prstTxWarp prst="textNoShape">
              <a:avLst/>
            </a:prstTxWarp>
          </a:bodyPr>
          <a:lstStyle/>
          <a:p>
            <a:pPr marL="0" marR="0" indent="0" algn="ctr" defTabSz="914400" rtl="0" eaLnBrk="1" fontAlgn="base" latinLnBrk="0" hangingPunct="1">
              <a:lnSpc>
                <a:spcPct val="50000"/>
              </a:lnSpc>
              <a:spcBef>
                <a:spcPct val="3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lang="en-US" altLang="ja-JP" sz="900" dirty="0">
                <a:latin typeface="Meiryo UI" panose="020B0604030504040204" pitchFamily="50" charset="-128"/>
                <a:ea typeface="Meiryo UI" panose="020B0604030504040204" pitchFamily="50" charset="-128"/>
              </a:rPr>
              <a:t>6</a:t>
            </a:r>
            <a:endPar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algn="ctr" defTabSz="914400" fontAlgn="base">
              <a:lnSpc>
                <a:spcPct val="50000"/>
              </a:lnSpc>
              <a:spcBef>
                <a:spcPct val="30000"/>
              </a:spcBef>
              <a:spcAft>
                <a:spcPct val="0"/>
              </a:spcAft>
            </a:pPr>
            <a:r>
              <a:rPr lang="en-US" altLang="ja-JP" sz="900" dirty="0">
                <a:latin typeface="Meiryo UI" panose="020B0604030504040204" pitchFamily="50" charset="-128"/>
                <a:ea typeface="Meiryo UI" panose="020B0604030504040204" pitchFamily="50" charset="-128"/>
              </a:rPr>
              <a:t>\48,000</a:t>
            </a:r>
          </a:p>
        </p:txBody>
      </p:sp>
      <p:sp>
        <p:nvSpPr>
          <p:cNvPr id="25" name="角丸四角形 24"/>
          <p:cNvSpPr/>
          <p:nvPr/>
        </p:nvSpPr>
        <p:spPr bwMode="auto">
          <a:xfrm>
            <a:off x="5447603" y="4114485"/>
            <a:ext cx="1393712" cy="28289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72000" rIns="0" bIns="0" numCol="1" rtlCol="0" anchor="t" anchorCtr="0" compatLnSpc="1">
            <a:prstTxWarp prst="textNoShape">
              <a:avLst/>
            </a:prstTxWarp>
          </a:bodyPr>
          <a:lstStyle/>
          <a:p>
            <a:pPr marL="0" marR="0" indent="0" algn="ctr" defTabSz="914400" rtl="0" eaLnBrk="1" fontAlgn="base" latinLnBrk="0" hangingPunct="1">
              <a:lnSpc>
                <a:spcPct val="50000"/>
              </a:lnSpc>
              <a:spcBef>
                <a:spcPct val="3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7</a:t>
            </a:r>
          </a:p>
          <a:p>
            <a:pPr marL="0" marR="0" indent="0" algn="ctr" defTabSz="914400" rtl="0" eaLnBrk="1" fontAlgn="base" latinLnBrk="0" hangingPunct="1">
              <a:lnSpc>
                <a:spcPct val="50000"/>
              </a:lnSpc>
              <a:spcBef>
                <a:spcPct val="30000"/>
              </a:spcBef>
              <a:spcAft>
                <a:spcPct val="0"/>
              </a:spcAft>
              <a:buClrTx/>
              <a:buSzTx/>
              <a:buFontTx/>
              <a:buNone/>
              <a:tabLst/>
            </a:pPr>
            <a:r>
              <a:rPr lang="en-US" altLang="ja-JP" sz="900" dirty="0" smtClean="0">
                <a:latin typeface="Meiryo UI" panose="020B0604030504040204" pitchFamily="50" charset="-128"/>
                <a:ea typeface="Meiryo UI" panose="020B0604030504040204" pitchFamily="50" charset="-128"/>
              </a:rPr>
              <a:t>\72,000</a:t>
            </a:r>
            <a:endPar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26" name="角丸四角形 25"/>
          <p:cNvSpPr/>
          <p:nvPr/>
        </p:nvSpPr>
        <p:spPr bwMode="auto">
          <a:xfrm>
            <a:off x="6958284" y="4114485"/>
            <a:ext cx="1393712" cy="28289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72000" rIns="0" bIns="0" numCol="1" rtlCol="0" anchor="t" anchorCtr="0" compatLnSpc="1">
            <a:prstTxWarp prst="textNoShape">
              <a:avLst/>
            </a:prstTxWarp>
          </a:bodyPr>
          <a:lstStyle/>
          <a:p>
            <a:pPr marL="0" marR="0" indent="0" algn="ctr" defTabSz="914400" rtl="0" eaLnBrk="1" fontAlgn="base" latinLnBrk="0" hangingPunct="1">
              <a:lnSpc>
                <a:spcPct val="50000"/>
              </a:lnSpc>
              <a:spcBef>
                <a:spcPct val="3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lang="en-US" altLang="ja-JP" sz="900" dirty="0" smtClean="0">
                <a:latin typeface="Meiryo UI" panose="020B0604030504040204" pitchFamily="50" charset="-128"/>
                <a:ea typeface="Meiryo UI" panose="020B0604030504040204" pitchFamily="50" charset="-128"/>
              </a:rPr>
              <a:t>8</a:t>
            </a:r>
            <a:endPar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algn="ctr" defTabSz="914400" fontAlgn="base">
              <a:lnSpc>
                <a:spcPct val="50000"/>
              </a:lnSpc>
              <a:spcBef>
                <a:spcPct val="30000"/>
              </a:spcBef>
              <a:spcAft>
                <a:spcPct val="0"/>
              </a:spcAft>
            </a:pPr>
            <a:r>
              <a:rPr lang="en-US" altLang="ja-JP" sz="900" dirty="0">
                <a:latin typeface="Meiryo UI" panose="020B0604030504040204" pitchFamily="50" charset="-128"/>
                <a:ea typeface="Meiryo UI" panose="020B0604030504040204" pitchFamily="50" charset="-128"/>
              </a:rPr>
              <a:t>\72,000</a:t>
            </a:r>
            <a:endPar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29" name="角丸四角形 28"/>
          <p:cNvSpPr/>
          <p:nvPr/>
        </p:nvSpPr>
        <p:spPr bwMode="auto">
          <a:xfrm>
            <a:off x="1832904" y="2783936"/>
            <a:ext cx="2193847" cy="3592097"/>
          </a:xfrm>
          <a:prstGeom prst="roundRect">
            <a:avLst/>
          </a:prstGeom>
          <a:solidFill>
            <a:srgbClr val="A3D8FF"/>
          </a:solidFill>
          <a:ln w="28575" cap="flat" cmpd="sng" algn="ctr">
            <a:solidFill>
              <a:srgbClr val="000000">
                <a:lumMod val="50000"/>
                <a:lumOff val="50000"/>
              </a:srgbClr>
            </a:solidFill>
            <a:prstDash val="solid"/>
            <a:round/>
            <a:headEnd type="none" w="med" len="med"/>
            <a:tailEnd type="none" w="med" len="med"/>
          </a:ln>
          <a:effectLst/>
          <a:extLst/>
        </p:spPr>
        <p:txBody>
          <a:bodyPr vert="horz" wrap="square" lIns="90000" tIns="0" rIns="0" bIns="4680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rPr>
              <a:t>スマホ商品</a:t>
            </a:r>
            <a:endParaRPr kumimoji="1"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p:txBody>
      </p:sp>
      <p:sp>
        <p:nvSpPr>
          <p:cNvPr id="30" name="角丸四角形 29"/>
          <p:cNvSpPr/>
          <p:nvPr/>
        </p:nvSpPr>
        <p:spPr bwMode="auto">
          <a:xfrm>
            <a:off x="1997655" y="3151252"/>
            <a:ext cx="1857646" cy="1332428"/>
          </a:xfrm>
          <a:prstGeom prst="roundRect">
            <a:avLst>
              <a:gd name="adj" fmla="val 12552"/>
            </a:avLst>
          </a:prstGeom>
          <a:solidFill>
            <a:srgbClr val="F8F69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200" dirty="0" smtClean="0">
                <a:latin typeface="Meiryo UI" panose="020B0604030504040204" pitchFamily="50" charset="-128"/>
                <a:ea typeface="Meiryo UI" panose="020B0604030504040204" pitchFamily="50" charset="-128"/>
              </a:rPr>
              <a:t>スマホリソースグループ</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grpSp>
        <p:nvGrpSpPr>
          <p:cNvPr id="31" name="グループ化 30"/>
          <p:cNvGrpSpPr/>
          <p:nvPr/>
        </p:nvGrpSpPr>
        <p:grpSpPr>
          <a:xfrm>
            <a:off x="2231573" y="3455016"/>
            <a:ext cx="1393712" cy="944770"/>
            <a:chOff x="1028700" y="2220946"/>
            <a:chExt cx="1393712" cy="944770"/>
          </a:xfrm>
        </p:grpSpPr>
        <p:sp>
          <p:nvSpPr>
            <p:cNvPr id="32" name="角丸四角形 31"/>
            <p:cNvSpPr/>
            <p:nvPr/>
          </p:nvSpPr>
          <p:spPr bwMode="auto">
            <a:xfrm>
              <a:off x="1028700" y="2220946"/>
              <a:ext cx="1393712" cy="22298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39" name="角丸四角形 38"/>
            <p:cNvSpPr/>
            <p:nvPr/>
          </p:nvSpPr>
          <p:spPr bwMode="auto">
            <a:xfrm>
              <a:off x="1028700" y="2942736"/>
              <a:ext cx="1393712" cy="22298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lang="en-US" altLang="ja-JP" sz="1200" dirty="0" smtClean="0">
                  <a:latin typeface="Meiryo UI" panose="020B0604030504040204" pitchFamily="50" charset="-128"/>
                  <a:ea typeface="Meiryo UI" panose="020B0604030504040204" pitchFamily="50" charset="-128"/>
                </a:rPr>
                <a:t>8</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grpSp>
      <p:grpSp>
        <p:nvGrpSpPr>
          <p:cNvPr id="44" name="グループ化 43"/>
          <p:cNvGrpSpPr/>
          <p:nvPr/>
        </p:nvGrpSpPr>
        <p:grpSpPr>
          <a:xfrm>
            <a:off x="2847526" y="3743918"/>
            <a:ext cx="95738" cy="378865"/>
            <a:chOff x="1444521" y="2249326"/>
            <a:chExt cx="95738" cy="378865"/>
          </a:xfrm>
        </p:grpSpPr>
        <p:sp>
          <p:nvSpPr>
            <p:cNvPr id="41" name="楕円 40"/>
            <p:cNvSpPr/>
            <p:nvPr/>
          </p:nvSpPr>
          <p:spPr bwMode="auto">
            <a:xfrm>
              <a:off x="1444521" y="2249326"/>
              <a:ext cx="95738" cy="902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a:ex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ＭＳ Ｐゴシック" charset="-128"/>
                <a:ea typeface="ＭＳ Ｐゴシック" charset="-128"/>
              </a:endParaRPr>
            </a:p>
          </p:txBody>
        </p:sp>
        <p:sp>
          <p:nvSpPr>
            <p:cNvPr id="42" name="楕円 41"/>
            <p:cNvSpPr/>
            <p:nvPr/>
          </p:nvSpPr>
          <p:spPr bwMode="auto">
            <a:xfrm>
              <a:off x="1444521" y="2393622"/>
              <a:ext cx="95738" cy="902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a:ex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ＭＳ Ｐゴシック" charset="-128"/>
                <a:ea typeface="ＭＳ Ｐゴシック" charset="-128"/>
              </a:endParaRPr>
            </a:p>
          </p:txBody>
        </p:sp>
        <p:sp>
          <p:nvSpPr>
            <p:cNvPr id="43" name="楕円 42"/>
            <p:cNvSpPr/>
            <p:nvPr/>
          </p:nvSpPr>
          <p:spPr bwMode="auto">
            <a:xfrm>
              <a:off x="1444521" y="2537918"/>
              <a:ext cx="95738" cy="902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a:ex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ＭＳ Ｐゴシック" charset="-128"/>
                <a:ea typeface="ＭＳ Ｐゴシック" charset="-128"/>
              </a:endParaRPr>
            </a:p>
          </p:txBody>
        </p:sp>
      </p:grpSp>
      <p:sp>
        <p:nvSpPr>
          <p:cNvPr id="55" name="角丸四角形 54"/>
          <p:cNvSpPr/>
          <p:nvPr/>
        </p:nvSpPr>
        <p:spPr bwMode="auto">
          <a:xfrm>
            <a:off x="1997655" y="4763642"/>
            <a:ext cx="1857646" cy="1332428"/>
          </a:xfrm>
          <a:prstGeom prst="roundRect">
            <a:avLst>
              <a:gd name="adj" fmla="val 12552"/>
            </a:avLst>
          </a:prstGeom>
          <a:solidFill>
            <a:srgbClr val="F8F69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200" dirty="0" smtClean="0">
                <a:latin typeface="Meiryo UI" panose="020B0604030504040204" pitchFamily="50" charset="-128"/>
                <a:ea typeface="Meiryo UI" panose="020B0604030504040204" pitchFamily="50" charset="-128"/>
              </a:rPr>
              <a:t>スマホリソースグルー</a:t>
            </a:r>
            <a:r>
              <a:rPr lang="ja-JP" altLang="en-US" sz="1200" dirty="0">
                <a:latin typeface="Meiryo UI" panose="020B0604030504040204" pitchFamily="50" charset="-128"/>
                <a:ea typeface="Meiryo UI" panose="020B0604030504040204" pitchFamily="50" charset="-128"/>
              </a:rPr>
              <a:t>プ</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grpSp>
        <p:nvGrpSpPr>
          <p:cNvPr id="56" name="グループ化 55"/>
          <p:cNvGrpSpPr/>
          <p:nvPr/>
        </p:nvGrpSpPr>
        <p:grpSpPr>
          <a:xfrm>
            <a:off x="2231573" y="5067406"/>
            <a:ext cx="1393712" cy="944770"/>
            <a:chOff x="1028700" y="2220946"/>
            <a:chExt cx="1393712" cy="944770"/>
          </a:xfrm>
        </p:grpSpPr>
        <p:sp>
          <p:nvSpPr>
            <p:cNvPr id="57" name="角丸四角形 56"/>
            <p:cNvSpPr/>
            <p:nvPr/>
          </p:nvSpPr>
          <p:spPr bwMode="auto">
            <a:xfrm>
              <a:off x="1028700" y="2220946"/>
              <a:ext cx="1393712" cy="22298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58" name="角丸四角形 57"/>
            <p:cNvSpPr/>
            <p:nvPr/>
          </p:nvSpPr>
          <p:spPr bwMode="auto">
            <a:xfrm>
              <a:off x="1028700" y="2942736"/>
              <a:ext cx="1393712" cy="22298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lang="en-US" altLang="ja-JP" sz="1200" dirty="0" smtClean="0">
                  <a:latin typeface="Meiryo UI" panose="020B0604030504040204" pitchFamily="50" charset="-128"/>
                  <a:ea typeface="Meiryo UI" panose="020B0604030504040204" pitchFamily="50" charset="-128"/>
                </a:rPr>
                <a:t>8</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grpSp>
      <p:grpSp>
        <p:nvGrpSpPr>
          <p:cNvPr id="59" name="グループ化 58"/>
          <p:cNvGrpSpPr/>
          <p:nvPr/>
        </p:nvGrpSpPr>
        <p:grpSpPr>
          <a:xfrm>
            <a:off x="2847526" y="5356308"/>
            <a:ext cx="95738" cy="378865"/>
            <a:chOff x="1444521" y="2249326"/>
            <a:chExt cx="95738" cy="378865"/>
          </a:xfrm>
        </p:grpSpPr>
        <p:sp>
          <p:nvSpPr>
            <p:cNvPr id="60" name="楕円 59"/>
            <p:cNvSpPr/>
            <p:nvPr/>
          </p:nvSpPr>
          <p:spPr bwMode="auto">
            <a:xfrm>
              <a:off x="1444521" y="2249326"/>
              <a:ext cx="95738" cy="902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a:ex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ＭＳ Ｐゴシック" charset="-128"/>
                <a:ea typeface="ＭＳ Ｐゴシック" charset="-128"/>
              </a:endParaRPr>
            </a:p>
          </p:txBody>
        </p:sp>
        <p:sp>
          <p:nvSpPr>
            <p:cNvPr id="61" name="楕円 60"/>
            <p:cNvSpPr/>
            <p:nvPr/>
          </p:nvSpPr>
          <p:spPr bwMode="auto">
            <a:xfrm>
              <a:off x="1444521" y="2393622"/>
              <a:ext cx="95738" cy="902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a:ex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ＭＳ Ｐゴシック" charset="-128"/>
                <a:ea typeface="ＭＳ Ｐゴシック" charset="-128"/>
              </a:endParaRPr>
            </a:p>
          </p:txBody>
        </p:sp>
        <p:sp>
          <p:nvSpPr>
            <p:cNvPr id="62" name="楕円 61"/>
            <p:cNvSpPr/>
            <p:nvPr/>
          </p:nvSpPr>
          <p:spPr bwMode="auto">
            <a:xfrm>
              <a:off x="1444521" y="2537918"/>
              <a:ext cx="95738" cy="902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a:ex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ＭＳ Ｐゴシック" charset="-128"/>
                <a:ea typeface="ＭＳ Ｐゴシック" charset="-128"/>
              </a:endParaRPr>
            </a:p>
          </p:txBody>
        </p:sp>
      </p:grpSp>
      <p:sp>
        <p:nvSpPr>
          <p:cNvPr id="72" name="角丸四角形 71"/>
          <p:cNvSpPr/>
          <p:nvPr/>
        </p:nvSpPr>
        <p:spPr bwMode="auto">
          <a:xfrm>
            <a:off x="5194451" y="4695015"/>
            <a:ext cx="3410698" cy="1681018"/>
          </a:xfrm>
          <a:prstGeom prst="roundRect">
            <a:avLst>
              <a:gd name="adj" fmla="val 12552"/>
            </a:avLst>
          </a:prstGeom>
          <a:solidFill>
            <a:srgbClr val="F8F69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200" dirty="0" smtClean="0">
                <a:latin typeface="Meiryo UI" panose="020B0604030504040204" pitchFamily="50" charset="-128"/>
                <a:ea typeface="Meiryo UI" panose="020B0604030504040204" pitchFamily="50" charset="-128"/>
              </a:rPr>
              <a:t>スマホリソース料金グループ</a:t>
            </a:r>
            <a:r>
              <a:rPr lang="en-US" altLang="ja-JP" sz="1200" dirty="0" smtClean="0">
                <a:latin typeface="Meiryo UI" panose="020B0604030504040204" pitchFamily="50" charset="-128"/>
                <a:ea typeface="Meiryo UI" panose="020B0604030504040204" pitchFamily="50" charset="-128"/>
              </a:rPr>
              <a:t>2</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73" name="角丸四角形 72"/>
          <p:cNvSpPr/>
          <p:nvPr/>
        </p:nvSpPr>
        <p:spPr bwMode="auto">
          <a:xfrm>
            <a:off x="5447603" y="5046537"/>
            <a:ext cx="1393712" cy="28289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72000" rIns="0" bIns="0" numCol="1" rtlCol="0" anchor="t" anchorCtr="0" compatLnSpc="1">
            <a:prstTxWarp prst="textNoShape">
              <a:avLst/>
            </a:prstTxWarp>
          </a:bodyPr>
          <a:lstStyle/>
          <a:p>
            <a:pPr marL="0" marR="0" indent="0" algn="ctr" defTabSz="914400" rtl="0" eaLnBrk="1" fontAlgn="base" latinLnBrk="0" hangingPunct="1">
              <a:lnSpc>
                <a:spcPct val="50000"/>
              </a:lnSpc>
              <a:spcBef>
                <a:spcPct val="3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a:t>
            </a:r>
          </a:p>
          <a:p>
            <a:pPr marL="0" marR="0" indent="0" algn="ctr" defTabSz="914400" rtl="0" eaLnBrk="1" fontAlgn="base" latinLnBrk="0" hangingPunct="1">
              <a:lnSpc>
                <a:spcPct val="50000"/>
              </a:lnSpc>
              <a:spcBef>
                <a:spcPct val="3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\45,000</a:t>
            </a:r>
          </a:p>
        </p:txBody>
      </p:sp>
      <p:sp>
        <p:nvSpPr>
          <p:cNvPr id="74" name="角丸四角形 73"/>
          <p:cNvSpPr/>
          <p:nvPr/>
        </p:nvSpPr>
        <p:spPr bwMode="auto">
          <a:xfrm>
            <a:off x="6958284" y="5046536"/>
            <a:ext cx="1393712" cy="28289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72000" rIns="0" bIns="0" numCol="1" rtlCol="0" anchor="t" anchorCtr="0" compatLnSpc="1">
            <a:prstTxWarp prst="textNoShape">
              <a:avLst/>
            </a:prstTxWarp>
          </a:bodyPr>
          <a:lstStyle/>
          <a:p>
            <a:pPr marL="0" marR="0" indent="0" algn="ctr" defTabSz="914400" rtl="0" eaLnBrk="1" fontAlgn="base" latinLnBrk="0" hangingPunct="1">
              <a:lnSpc>
                <a:spcPct val="50000"/>
              </a:lnSpc>
              <a:spcBef>
                <a:spcPct val="3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2</a:t>
            </a:r>
          </a:p>
          <a:p>
            <a:pPr algn="ctr" defTabSz="914400" fontAlgn="base">
              <a:lnSpc>
                <a:spcPct val="50000"/>
              </a:lnSpc>
              <a:spcBef>
                <a:spcPct val="30000"/>
              </a:spcBef>
              <a:spcAft>
                <a:spcPct val="0"/>
              </a:spcAft>
            </a:pPr>
            <a:r>
              <a:rPr lang="en-US" altLang="ja-JP" sz="900" dirty="0" smtClean="0">
                <a:latin typeface="Meiryo UI" panose="020B0604030504040204" pitchFamily="50" charset="-128"/>
                <a:ea typeface="Meiryo UI" panose="020B0604030504040204" pitchFamily="50" charset="-128"/>
              </a:rPr>
              <a:t>\45,000</a:t>
            </a:r>
            <a:endParaRPr lang="en-US" altLang="ja-JP" sz="900" dirty="0">
              <a:latin typeface="Meiryo UI" panose="020B0604030504040204" pitchFamily="50" charset="-128"/>
              <a:ea typeface="Meiryo UI" panose="020B0604030504040204" pitchFamily="50" charset="-128"/>
            </a:endParaRPr>
          </a:p>
        </p:txBody>
      </p:sp>
      <p:sp>
        <p:nvSpPr>
          <p:cNvPr id="75" name="角丸四角形 74"/>
          <p:cNvSpPr/>
          <p:nvPr/>
        </p:nvSpPr>
        <p:spPr bwMode="auto">
          <a:xfrm>
            <a:off x="5447603" y="5372879"/>
            <a:ext cx="1393712" cy="28289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72000" rIns="0" bIns="0" numCol="1" rtlCol="0" anchor="t" anchorCtr="0" compatLnSpc="1">
            <a:prstTxWarp prst="textNoShape">
              <a:avLst/>
            </a:prstTxWarp>
          </a:bodyPr>
          <a:lstStyle/>
          <a:p>
            <a:pPr marL="0" marR="0" indent="0" algn="ctr" defTabSz="914400" rtl="0" eaLnBrk="1" fontAlgn="base" latinLnBrk="0" hangingPunct="1">
              <a:lnSpc>
                <a:spcPct val="50000"/>
              </a:lnSpc>
              <a:spcBef>
                <a:spcPct val="3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3</a:t>
            </a:r>
          </a:p>
          <a:p>
            <a:pPr algn="ctr" defTabSz="914400" fontAlgn="base">
              <a:lnSpc>
                <a:spcPct val="50000"/>
              </a:lnSpc>
              <a:spcBef>
                <a:spcPct val="30000"/>
              </a:spcBef>
              <a:spcAft>
                <a:spcPct val="0"/>
              </a:spcAft>
            </a:pPr>
            <a:r>
              <a:rPr lang="en-US" altLang="ja-JP" sz="900" dirty="0" smtClean="0">
                <a:latin typeface="Meiryo UI" panose="020B0604030504040204" pitchFamily="50" charset="-128"/>
                <a:ea typeface="Meiryo UI" panose="020B0604030504040204" pitchFamily="50" charset="-128"/>
              </a:rPr>
              <a:t>\65,000</a:t>
            </a:r>
            <a:endParaRPr lang="en-US" altLang="ja-JP" sz="900" dirty="0">
              <a:latin typeface="Meiryo UI" panose="020B0604030504040204" pitchFamily="50" charset="-128"/>
              <a:ea typeface="Meiryo UI" panose="020B0604030504040204" pitchFamily="50" charset="-128"/>
            </a:endParaRPr>
          </a:p>
        </p:txBody>
      </p:sp>
      <p:sp>
        <p:nvSpPr>
          <p:cNvPr id="76" name="角丸四角形 75"/>
          <p:cNvSpPr/>
          <p:nvPr/>
        </p:nvSpPr>
        <p:spPr bwMode="auto">
          <a:xfrm>
            <a:off x="6958284" y="5372879"/>
            <a:ext cx="1393712" cy="28289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72000" rIns="0" bIns="0" numCol="1" rtlCol="0" anchor="t" anchorCtr="0" compatLnSpc="1">
            <a:prstTxWarp prst="textNoShape">
              <a:avLst/>
            </a:prstTxWarp>
          </a:bodyPr>
          <a:lstStyle/>
          <a:p>
            <a:pPr marL="0" marR="0" indent="0" algn="ctr" defTabSz="914400" rtl="0" eaLnBrk="1" fontAlgn="base" latinLnBrk="0" hangingPunct="1">
              <a:lnSpc>
                <a:spcPct val="50000"/>
              </a:lnSpc>
              <a:spcBef>
                <a:spcPct val="3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lang="en-US" altLang="ja-JP" sz="900" dirty="0">
                <a:latin typeface="Meiryo UI" panose="020B0604030504040204" pitchFamily="50" charset="-128"/>
                <a:ea typeface="Meiryo UI" panose="020B0604030504040204" pitchFamily="50" charset="-128"/>
              </a:rPr>
              <a:t>4</a:t>
            </a:r>
            <a:endPar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algn="ctr" defTabSz="914400" fontAlgn="base">
              <a:lnSpc>
                <a:spcPct val="50000"/>
              </a:lnSpc>
              <a:spcBef>
                <a:spcPct val="30000"/>
              </a:spcBef>
              <a:spcAft>
                <a:spcPct val="0"/>
              </a:spcAft>
            </a:pPr>
            <a:r>
              <a:rPr lang="en-US" altLang="ja-JP" sz="900" dirty="0" smtClean="0">
                <a:latin typeface="Meiryo UI" panose="020B0604030504040204" pitchFamily="50" charset="-128"/>
                <a:ea typeface="Meiryo UI" panose="020B0604030504040204" pitchFamily="50" charset="-128"/>
              </a:rPr>
              <a:t>\65,000</a:t>
            </a:r>
            <a:endParaRPr lang="en-US" altLang="ja-JP" sz="900" dirty="0">
              <a:latin typeface="Meiryo UI" panose="020B0604030504040204" pitchFamily="50" charset="-128"/>
              <a:ea typeface="Meiryo UI" panose="020B0604030504040204" pitchFamily="50" charset="-128"/>
            </a:endParaRPr>
          </a:p>
        </p:txBody>
      </p:sp>
      <p:sp>
        <p:nvSpPr>
          <p:cNvPr id="77" name="角丸四角形 76"/>
          <p:cNvSpPr/>
          <p:nvPr/>
        </p:nvSpPr>
        <p:spPr bwMode="auto">
          <a:xfrm>
            <a:off x="5447603" y="5699222"/>
            <a:ext cx="1393712" cy="28289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72000" rIns="0" bIns="0" numCol="1" rtlCol="0" anchor="t" anchorCtr="0" compatLnSpc="1">
            <a:prstTxWarp prst="textNoShape">
              <a:avLst/>
            </a:prstTxWarp>
          </a:bodyPr>
          <a:lstStyle/>
          <a:p>
            <a:pPr marL="0" marR="0" indent="0" algn="ctr" defTabSz="914400" rtl="0" eaLnBrk="1" fontAlgn="base" latinLnBrk="0" hangingPunct="1">
              <a:lnSpc>
                <a:spcPct val="50000"/>
              </a:lnSpc>
              <a:spcBef>
                <a:spcPct val="3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lang="en-US" altLang="ja-JP" sz="900" dirty="0">
                <a:latin typeface="Meiryo UI" panose="020B0604030504040204" pitchFamily="50" charset="-128"/>
                <a:ea typeface="Meiryo UI" panose="020B0604030504040204" pitchFamily="50" charset="-128"/>
              </a:rPr>
              <a:t>5</a:t>
            </a:r>
            <a:endPar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algn="ctr" defTabSz="914400" fontAlgn="base">
              <a:lnSpc>
                <a:spcPct val="50000"/>
              </a:lnSpc>
              <a:spcBef>
                <a:spcPct val="30000"/>
              </a:spcBef>
              <a:spcAft>
                <a:spcPct val="0"/>
              </a:spcAft>
            </a:pPr>
            <a:r>
              <a:rPr lang="en-US" altLang="ja-JP" sz="900" dirty="0" smtClean="0">
                <a:latin typeface="Meiryo UI" panose="020B0604030504040204" pitchFamily="50" charset="-128"/>
                <a:ea typeface="Meiryo UI" panose="020B0604030504040204" pitchFamily="50" charset="-128"/>
              </a:rPr>
              <a:t>\43,000</a:t>
            </a:r>
            <a:endParaRPr lang="en-US" altLang="ja-JP" sz="900" dirty="0">
              <a:latin typeface="Meiryo UI" panose="020B0604030504040204" pitchFamily="50" charset="-128"/>
              <a:ea typeface="Meiryo UI" panose="020B0604030504040204" pitchFamily="50" charset="-128"/>
            </a:endParaRPr>
          </a:p>
        </p:txBody>
      </p:sp>
      <p:sp>
        <p:nvSpPr>
          <p:cNvPr id="78" name="角丸四角形 77"/>
          <p:cNvSpPr/>
          <p:nvPr/>
        </p:nvSpPr>
        <p:spPr bwMode="auto">
          <a:xfrm>
            <a:off x="6958284" y="5699221"/>
            <a:ext cx="1393712" cy="28289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72000" rIns="0" bIns="0" numCol="1" rtlCol="0" anchor="t" anchorCtr="0" compatLnSpc="1">
            <a:prstTxWarp prst="textNoShape">
              <a:avLst/>
            </a:prstTxWarp>
          </a:bodyPr>
          <a:lstStyle/>
          <a:p>
            <a:pPr marL="0" marR="0" indent="0" algn="ctr" defTabSz="914400" rtl="0" eaLnBrk="1" fontAlgn="base" latinLnBrk="0" hangingPunct="1">
              <a:lnSpc>
                <a:spcPct val="50000"/>
              </a:lnSpc>
              <a:spcBef>
                <a:spcPct val="3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lang="en-US" altLang="ja-JP" sz="900" dirty="0">
                <a:latin typeface="Meiryo UI" panose="020B0604030504040204" pitchFamily="50" charset="-128"/>
                <a:ea typeface="Meiryo UI" panose="020B0604030504040204" pitchFamily="50" charset="-128"/>
              </a:rPr>
              <a:t>6</a:t>
            </a:r>
            <a:endPar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algn="ctr" defTabSz="914400" fontAlgn="base">
              <a:lnSpc>
                <a:spcPct val="50000"/>
              </a:lnSpc>
              <a:spcBef>
                <a:spcPct val="30000"/>
              </a:spcBef>
              <a:spcAft>
                <a:spcPct val="0"/>
              </a:spcAft>
            </a:pPr>
            <a:r>
              <a:rPr lang="en-US" altLang="ja-JP" sz="900" dirty="0" smtClean="0">
                <a:latin typeface="Meiryo UI" panose="020B0604030504040204" pitchFamily="50" charset="-128"/>
                <a:ea typeface="Meiryo UI" panose="020B0604030504040204" pitchFamily="50" charset="-128"/>
              </a:rPr>
              <a:t>\4</a:t>
            </a:r>
            <a:r>
              <a:rPr lang="en-US" altLang="ja-JP" sz="900" dirty="0">
                <a:latin typeface="Meiryo UI" panose="020B0604030504040204" pitchFamily="50" charset="-128"/>
                <a:ea typeface="Meiryo UI" panose="020B0604030504040204" pitchFamily="50" charset="-128"/>
              </a:rPr>
              <a:t>3</a:t>
            </a:r>
            <a:r>
              <a:rPr lang="en-US" altLang="ja-JP" sz="900" dirty="0" smtClean="0">
                <a:latin typeface="Meiryo UI" panose="020B0604030504040204" pitchFamily="50" charset="-128"/>
                <a:ea typeface="Meiryo UI" panose="020B0604030504040204" pitchFamily="50" charset="-128"/>
              </a:rPr>
              <a:t>,000</a:t>
            </a:r>
            <a:endParaRPr lang="en-US" altLang="ja-JP" sz="900" dirty="0">
              <a:latin typeface="Meiryo UI" panose="020B0604030504040204" pitchFamily="50" charset="-128"/>
              <a:ea typeface="Meiryo UI" panose="020B0604030504040204" pitchFamily="50" charset="-128"/>
            </a:endParaRPr>
          </a:p>
        </p:txBody>
      </p:sp>
      <p:sp>
        <p:nvSpPr>
          <p:cNvPr id="79" name="角丸四角形 78"/>
          <p:cNvSpPr/>
          <p:nvPr/>
        </p:nvSpPr>
        <p:spPr bwMode="auto">
          <a:xfrm>
            <a:off x="5447603" y="6025564"/>
            <a:ext cx="1393712" cy="28289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72000" rIns="0" bIns="0" numCol="1" rtlCol="0" anchor="t" anchorCtr="0" compatLnSpc="1">
            <a:prstTxWarp prst="textNoShape">
              <a:avLst/>
            </a:prstTxWarp>
          </a:bodyPr>
          <a:lstStyle/>
          <a:p>
            <a:pPr marL="0" marR="0" indent="0" algn="ctr" defTabSz="914400" rtl="0" eaLnBrk="1" fontAlgn="base" latinLnBrk="0" hangingPunct="1">
              <a:lnSpc>
                <a:spcPct val="50000"/>
              </a:lnSpc>
              <a:spcBef>
                <a:spcPct val="3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7</a:t>
            </a:r>
          </a:p>
          <a:p>
            <a:pPr marL="0" marR="0" indent="0" algn="ctr" defTabSz="914400" rtl="0" eaLnBrk="1" fontAlgn="base" latinLnBrk="0" hangingPunct="1">
              <a:lnSpc>
                <a:spcPct val="50000"/>
              </a:lnSpc>
              <a:spcBef>
                <a:spcPct val="30000"/>
              </a:spcBef>
              <a:spcAft>
                <a:spcPct val="0"/>
              </a:spcAft>
              <a:buClrTx/>
              <a:buSzTx/>
              <a:buFontTx/>
              <a:buNone/>
              <a:tabLst/>
            </a:pPr>
            <a:r>
              <a:rPr lang="en-US" altLang="ja-JP" sz="900" dirty="0" smtClean="0">
                <a:latin typeface="Meiryo UI" panose="020B0604030504040204" pitchFamily="50" charset="-128"/>
                <a:ea typeface="Meiryo UI" panose="020B0604030504040204" pitchFamily="50" charset="-128"/>
              </a:rPr>
              <a:t>\67,000</a:t>
            </a:r>
            <a:endPar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80" name="角丸四角形 79"/>
          <p:cNvSpPr/>
          <p:nvPr/>
        </p:nvSpPr>
        <p:spPr bwMode="auto">
          <a:xfrm>
            <a:off x="6958284" y="6025564"/>
            <a:ext cx="1393712" cy="282890"/>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72000" rIns="0" bIns="0" numCol="1" rtlCol="0" anchor="t" anchorCtr="0" compatLnSpc="1">
            <a:prstTxWarp prst="textNoShape">
              <a:avLst/>
            </a:prstTxWarp>
          </a:bodyPr>
          <a:lstStyle/>
          <a:p>
            <a:pPr marL="0" marR="0" indent="0" algn="ctr" defTabSz="914400" rtl="0" eaLnBrk="1" fontAlgn="base" latinLnBrk="0" hangingPunct="1">
              <a:lnSpc>
                <a:spcPct val="50000"/>
              </a:lnSpc>
              <a:spcBef>
                <a:spcPct val="3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lang="en-US" altLang="ja-JP" sz="900" dirty="0" smtClean="0">
                <a:latin typeface="Meiryo UI" panose="020B0604030504040204" pitchFamily="50" charset="-128"/>
                <a:ea typeface="Meiryo UI" panose="020B0604030504040204" pitchFamily="50" charset="-128"/>
              </a:rPr>
              <a:t>8</a:t>
            </a:r>
            <a:endPar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algn="ctr" defTabSz="914400" fontAlgn="base">
              <a:lnSpc>
                <a:spcPct val="50000"/>
              </a:lnSpc>
              <a:spcBef>
                <a:spcPct val="30000"/>
              </a:spcBef>
              <a:spcAft>
                <a:spcPct val="0"/>
              </a:spcAft>
            </a:pPr>
            <a:r>
              <a:rPr lang="en-US" altLang="ja-JP" sz="900" dirty="0" smtClean="0">
                <a:latin typeface="Meiryo UI" panose="020B0604030504040204" pitchFamily="50" charset="-128"/>
                <a:ea typeface="Meiryo UI" panose="020B0604030504040204" pitchFamily="50" charset="-128"/>
              </a:rPr>
              <a:t>\67,000</a:t>
            </a:r>
            <a:endPar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4" name="左大かっこ 3"/>
          <p:cNvSpPr/>
          <p:nvPr/>
        </p:nvSpPr>
        <p:spPr bwMode="auto">
          <a:xfrm>
            <a:off x="1720243" y="3000027"/>
            <a:ext cx="452846" cy="3196046"/>
          </a:xfrm>
          <a:prstGeom prst="leftBracket">
            <a:avLst/>
          </a:prstGeom>
          <a:noFill/>
          <a:ln w="28575" cap="flat" cmpd="sng" algn="ctr">
            <a:solidFill>
              <a:schemeClr val="tx1"/>
            </a:solidFill>
            <a:prstDash val="solid"/>
            <a:round/>
            <a:headEnd type="none" w="med" len="med"/>
            <a:tailEnd type="none" w="med" len="med"/>
          </a:ln>
          <a:effectLst/>
          <a:extLst/>
        </p:spPr>
        <p:txBody>
          <a:bodyPr rtlCol="0" anchor="ctr"/>
          <a:lstStyle/>
          <a:p>
            <a:pPr algn="ctr"/>
            <a:endParaRPr kumimoji="1" lang="ja-JP" altLang="en-US"/>
          </a:p>
        </p:txBody>
      </p:sp>
      <p:sp>
        <p:nvSpPr>
          <p:cNvPr id="40" name="角丸四角形吹き出し 39"/>
          <p:cNvSpPr/>
          <p:nvPr/>
        </p:nvSpPr>
        <p:spPr bwMode="auto">
          <a:xfrm>
            <a:off x="147501" y="2994981"/>
            <a:ext cx="1558827" cy="1497874"/>
          </a:xfrm>
          <a:prstGeom prst="wedgeRoundRectCallout">
            <a:avLst>
              <a:gd name="adj1" fmla="val 43204"/>
              <a:gd name="adj2" fmla="val 61811"/>
              <a:gd name="adj3" fmla="val 16667"/>
            </a:avLst>
          </a:prstGeom>
          <a:solidFill>
            <a:schemeClr val="bg1"/>
          </a:solidFill>
          <a:ln w="28575" cap="flat" cmpd="sng" algn="ctr">
            <a:solidFill>
              <a:schemeClr val="bg1">
                <a:lumMod val="65000"/>
              </a:schemeClr>
            </a:solidFill>
            <a:prstDash val="solid"/>
            <a:round/>
            <a:headEnd type="none" w="med" len="med"/>
            <a:tailEnd type="none" w="med" len="med"/>
          </a:ln>
          <a:effectLst/>
          <a:extLst/>
        </p:spPr>
        <p:txBody>
          <a:bodyPr vert="horz" wrap="square" lIns="90000" tIns="10800" rIns="90000" bIns="46800" numCol="1" rtlCol="0" anchor="ctr" anchorCtr="0" compatLnSpc="1">
            <a:prstTxWarp prst="textNoShape">
              <a:avLst/>
            </a:prstTxWarp>
          </a:bodyPr>
          <a:lstStyle/>
          <a:p>
            <a:r>
              <a:rPr lang="en-US" altLang="ja-JP" sz="1050" dirty="0" smtClean="0">
                <a:latin typeface="Meiryo UI" panose="020B0604030504040204" pitchFamily="50" charset="-128"/>
                <a:ea typeface="Meiryo UI" panose="020B0604030504040204" pitchFamily="50" charset="-128"/>
              </a:rPr>
              <a:t>1</a:t>
            </a:r>
            <a:r>
              <a:rPr lang="ja-JP" altLang="en-US" sz="1050" dirty="0" err="1" smtClean="0">
                <a:latin typeface="Meiryo UI" panose="020B0604030504040204" pitchFamily="50" charset="-128"/>
                <a:ea typeface="Meiryo UI" panose="020B0604030504040204" pitchFamily="50" charset="-128"/>
              </a:rPr>
              <a:t>つの</a:t>
            </a:r>
            <a:r>
              <a:rPr lang="ja-JP" altLang="en-US" sz="1050" dirty="0" smtClean="0">
                <a:latin typeface="Meiryo UI" panose="020B0604030504040204" pitchFamily="50" charset="-128"/>
                <a:ea typeface="Meiryo UI" panose="020B0604030504040204" pitchFamily="50" charset="-128"/>
              </a:rPr>
              <a:t>商品に同一の</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ソースグル</a:t>
            </a:r>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プを</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複数含めそれぞれに</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異なる料金を設定</a:t>
            </a:r>
            <a:endParaRPr lang="en-US" altLang="ja-JP" sz="1050" dirty="0" smtClean="0">
              <a:latin typeface="Meiryo UI" panose="020B0604030504040204" pitchFamily="50" charset="-128"/>
              <a:ea typeface="Meiryo UI" panose="020B0604030504040204" pitchFamily="50" charset="-128"/>
            </a:endParaRPr>
          </a:p>
          <a:p>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どちらのグループの</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リソースを購入するかで</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料金が変わる</a:t>
            </a:r>
            <a:endParaRPr lang="en-US" altLang="ja-JP" sz="1050" dirty="0" smtClean="0">
              <a:latin typeface="Meiryo UI" panose="020B0604030504040204" pitchFamily="50" charset="-128"/>
              <a:ea typeface="Meiryo UI" panose="020B0604030504040204" pitchFamily="50" charset="-128"/>
            </a:endParaRPr>
          </a:p>
        </p:txBody>
      </p:sp>
      <p:sp>
        <p:nvSpPr>
          <p:cNvPr id="5" name="左矢印 4"/>
          <p:cNvSpPr/>
          <p:nvPr/>
        </p:nvSpPr>
        <p:spPr bwMode="auto">
          <a:xfrm>
            <a:off x="3865624" y="3512483"/>
            <a:ext cx="1316516" cy="466004"/>
          </a:xfrm>
          <a:prstGeom prst="leftArrow">
            <a:avLst/>
          </a:prstGeom>
          <a:solidFill>
            <a:srgbClr val="D2F0FA"/>
          </a:solidFill>
          <a:ln w="9525" cap="flat" cmpd="sng" algn="ctr">
            <a:solidFill>
              <a:srgbClr val="77D4ED"/>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10800" rIns="90000" bIns="46800" numCol="1" rtlCol="0" anchor="ctr" anchorCtr="0" compatLnSpc="1">
            <a:prstTxWarp prst="textNoShape">
              <a:avLst/>
            </a:prstTxWarp>
          </a:bodyPr>
          <a:lstStyle/>
          <a:p>
            <a:pPr algn="ctr" defTabSz="914400" fontAlgn="base">
              <a:lnSpc>
                <a:spcPct val="110000"/>
              </a:lnSpc>
              <a:spcBef>
                <a:spcPct val="30000"/>
              </a:spcBef>
              <a:spcAft>
                <a:spcPct val="0"/>
              </a:spcAft>
            </a:pPr>
            <a:r>
              <a:rPr lang="ja-JP" altLang="en-US" sz="900" dirty="0">
                <a:latin typeface="Meiryo UI" panose="020B0604030504040204" pitchFamily="50" charset="-128"/>
                <a:ea typeface="Meiryo UI" panose="020B0604030504040204" pitchFamily="50" charset="-128"/>
              </a:rPr>
              <a:t>料金グループ</a:t>
            </a:r>
            <a:r>
              <a:rPr lang="en-US" altLang="ja-JP" sz="900" dirty="0" smtClean="0">
                <a:latin typeface="Meiryo UI" panose="020B0604030504040204" pitchFamily="50" charset="-128"/>
                <a:ea typeface="Meiryo UI" panose="020B0604030504040204" pitchFamily="50" charset="-128"/>
              </a:rPr>
              <a:t>1</a:t>
            </a:r>
            <a:r>
              <a:rPr lang="ja-JP" altLang="en-US" sz="900" dirty="0" smtClean="0">
                <a:latin typeface="Meiryo UI" panose="020B0604030504040204" pitchFamily="50" charset="-128"/>
                <a:ea typeface="Meiryo UI" panose="020B0604030504040204" pitchFamily="50" charset="-128"/>
              </a:rPr>
              <a:t>を設定</a:t>
            </a:r>
            <a:endParaRPr lang="ja-JP" altLang="en-US" sz="900" dirty="0">
              <a:latin typeface="Meiryo UI" panose="020B0604030504040204" pitchFamily="50" charset="-128"/>
              <a:ea typeface="Meiryo UI" panose="020B0604030504040204" pitchFamily="50" charset="-128"/>
            </a:endParaRPr>
          </a:p>
        </p:txBody>
      </p:sp>
      <p:sp>
        <p:nvSpPr>
          <p:cNvPr id="45" name="左矢印 44"/>
          <p:cNvSpPr/>
          <p:nvPr/>
        </p:nvSpPr>
        <p:spPr bwMode="auto">
          <a:xfrm>
            <a:off x="3865624" y="5302522"/>
            <a:ext cx="1316516" cy="466004"/>
          </a:xfrm>
          <a:prstGeom prst="leftArrow">
            <a:avLst/>
          </a:prstGeom>
          <a:solidFill>
            <a:srgbClr val="D2F0FA"/>
          </a:solidFill>
          <a:ln w="9525" cap="flat" cmpd="sng" algn="ctr">
            <a:solidFill>
              <a:srgbClr val="77D4ED"/>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10800" rIns="90000" bIns="46800" numCol="1" rtlCol="0" anchor="ctr" anchorCtr="0" compatLnSpc="1">
            <a:prstTxWarp prst="textNoShape">
              <a:avLst/>
            </a:prstTxWarp>
          </a:bodyPr>
          <a:lstStyle/>
          <a:p>
            <a:pPr algn="ctr" defTabSz="914400" fontAlgn="base">
              <a:lnSpc>
                <a:spcPct val="110000"/>
              </a:lnSpc>
              <a:spcBef>
                <a:spcPct val="30000"/>
              </a:spcBef>
              <a:spcAft>
                <a:spcPct val="0"/>
              </a:spcAft>
            </a:pPr>
            <a:r>
              <a:rPr lang="ja-JP" altLang="en-US" sz="900" dirty="0">
                <a:latin typeface="Meiryo UI" panose="020B0604030504040204" pitchFamily="50" charset="-128"/>
                <a:ea typeface="Meiryo UI" panose="020B0604030504040204" pitchFamily="50" charset="-128"/>
              </a:rPr>
              <a:t>料金</a:t>
            </a:r>
            <a:r>
              <a:rPr lang="ja-JP" altLang="en-US" sz="900" dirty="0" smtClean="0">
                <a:latin typeface="Meiryo UI" panose="020B0604030504040204" pitchFamily="50" charset="-128"/>
                <a:ea typeface="Meiryo UI" panose="020B0604030504040204" pitchFamily="50" charset="-128"/>
              </a:rPr>
              <a:t>グループ</a:t>
            </a:r>
            <a:r>
              <a:rPr lang="en-US" altLang="ja-JP" sz="900" dirty="0" smtClean="0">
                <a:latin typeface="Meiryo UI" panose="020B0604030504040204" pitchFamily="50" charset="-128"/>
                <a:ea typeface="Meiryo UI" panose="020B0604030504040204" pitchFamily="50" charset="-128"/>
              </a:rPr>
              <a:t>2</a:t>
            </a:r>
            <a:r>
              <a:rPr lang="ja-JP" altLang="en-US" sz="900" dirty="0" smtClean="0">
                <a:latin typeface="Meiryo UI" panose="020B0604030504040204" pitchFamily="50" charset="-128"/>
                <a:ea typeface="Meiryo UI" panose="020B0604030504040204" pitchFamily="50" charset="-128"/>
              </a:rPr>
              <a:t>を設定</a:t>
            </a:r>
            <a:endParaRPr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99650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テンプレートとリソースの</a:t>
            </a:r>
            <a:r>
              <a:rPr lang="en-US" altLang="ja-JP" dirty="0" smtClean="0"/>
              <a:t>XML</a:t>
            </a:r>
            <a:endParaRPr kumimoji="1" lang="ja-JP" altLang="en-US" dirty="0"/>
          </a:p>
        </p:txBody>
      </p:sp>
      <p:grpSp>
        <p:nvGrpSpPr>
          <p:cNvPr id="10" name="グループ化 9"/>
          <p:cNvGrpSpPr/>
          <p:nvPr/>
        </p:nvGrpSpPr>
        <p:grpSpPr>
          <a:xfrm>
            <a:off x="1462262" y="2246986"/>
            <a:ext cx="4418100" cy="4004582"/>
            <a:chOff x="537077" y="1169429"/>
            <a:chExt cx="4418100" cy="4004582"/>
          </a:xfrm>
        </p:grpSpPr>
        <p:pic>
          <p:nvPicPr>
            <p:cNvPr id="5" name="図 4"/>
            <p:cNvPicPr>
              <a:picLocks noChangeAspect="1"/>
            </p:cNvPicPr>
            <p:nvPr/>
          </p:nvPicPr>
          <p:blipFill>
            <a:blip r:embed="rId2"/>
            <a:stretch>
              <a:fillRect/>
            </a:stretch>
          </p:blipFill>
          <p:spPr>
            <a:xfrm>
              <a:off x="537077" y="1169429"/>
              <a:ext cx="2335664" cy="4004581"/>
            </a:xfrm>
            <a:prstGeom prst="rect">
              <a:avLst/>
            </a:prstGeom>
          </p:spPr>
        </p:pic>
        <p:sp>
          <p:nvSpPr>
            <p:cNvPr id="6" name="正方形/長方形 5"/>
            <p:cNvSpPr/>
            <p:nvPr/>
          </p:nvSpPr>
          <p:spPr bwMode="auto">
            <a:xfrm>
              <a:off x="537077" y="1290086"/>
              <a:ext cx="2335664" cy="2367514"/>
            </a:xfrm>
            <a:prstGeom prst="rect">
              <a:avLst/>
            </a:prstGeom>
            <a:solidFill>
              <a:srgbClr val="F5BF9D">
                <a:alpha val="50000"/>
              </a:srgbClr>
            </a:solidFill>
            <a:ln>
              <a:noFill/>
            </a:ln>
            <a:extLst/>
          </p:spPr>
          <p:style>
            <a:lnRef idx="0">
              <a:scrgbClr r="0" g="0" b="0"/>
            </a:lnRef>
            <a:fillRef idx="0">
              <a:scrgbClr r="0" g="0" b="0"/>
            </a:fillRef>
            <a:effectRef idx="0">
              <a:scrgbClr r="0" g="0" b="0"/>
            </a:effectRef>
            <a:fontRef idx="minor">
              <a:schemeClr val="lt1"/>
            </a:fontRef>
          </p:style>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ＭＳ Ｐゴシック" charset="-128"/>
                <a:ea typeface="ＭＳ Ｐゴシック" charset="-128"/>
              </a:endParaRPr>
            </a:p>
          </p:txBody>
        </p:sp>
        <p:sp>
          <p:nvSpPr>
            <p:cNvPr id="7" name="正方形/長方形 6"/>
            <p:cNvSpPr/>
            <p:nvPr/>
          </p:nvSpPr>
          <p:spPr bwMode="auto">
            <a:xfrm>
              <a:off x="537077" y="3657601"/>
              <a:ext cx="2335664" cy="1516410"/>
            </a:xfrm>
            <a:prstGeom prst="rect">
              <a:avLst/>
            </a:prstGeom>
            <a:solidFill>
              <a:srgbClr val="00CC99">
                <a:alpha val="50000"/>
              </a:srgbClr>
            </a:solidFill>
            <a:ln>
              <a:noFill/>
            </a:ln>
            <a:extLst/>
          </p:spPr>
          <p:style>
            <a:lnRef idx="0">
              <a:scrgbClr r="0" g="0" b="0"/>
            </a:lnRef>
            <a:fillRef idx="0">
              <a:scrgbClr r="0" g="0" b="0"/>
            </a:fillRef>
            <a:effectRef idx="0">
              <a:scrgbClr r="0" g="0" b="0"/>
            </a:effectRef>
            <a:fontRef idx="minor">
              <a:schemeClr val="lt1"/>
            </a:fontRef>
          </p:style>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ＭＳ Ｐゴシック" charset="-128"/>
                <a:ea typeface="ＭＳ Ｐゴシック" charset="-128"/>
              </a:endParaRPr>
            </a:p>
          </p:txBody>
        </p:sp>
        <p:sp>
          <p:nvSpPr>
            <p:cNvPr id="8" name="角丸四角形吹き出し 7"/>
            <p:cNvSpPr/>
            <p:nvPr/>
          </p:nvSpPr>
          <p:spPr bwMode="auto">
            <a:xfrm>
              <a:off x="3161211" y="1367998"/>
              <a:ext cx="1793966" cy="608096"/>
            </a:xfrm>
            <a:prstGeom prst="wedgeRoundRectCallout">
              <a:avLst>
                <a:gd name="adj1" fmla="val -58035"/>
                <a:gd name="adj2" fmla="val 86735"/>
                <a:gd name="adj3" fmla="val 16667"/>
              </a:avLst>
            </a:prstGeom>
            <a:solidFill>
              <a:srgbClr val="F5BF9D"/>
            </a:solidFill>
            <a:ln w="28575" cap="flat" cmpd="sng" algn="ctr">
              <a:solidFill>
                <a:schemeClr val="bg1">
                  <a:lumMod val="65000"/>
                </a:schemeClr>
              </a:solidFill>
              <a:prstDash val="solid"/>
              <a:round/>
              <a:headEnd type="none" w="med" len="med"/>
              <a:tailEnd type="none" w="med" len="med"/>
            </a:ln>
            <a:effectLst/>
            <a:extLst/>
          </p:spPr>
          <p:txBody>
            <a:bodyPr vert="horz" wrap="square" lIns="90000" tIns="10800" rIns="90000" bIns="46800" numCol="1" rtlCol="0" anchor="ctr" anchorCtr="0" compatLnSpc="1">
              <a:prstTxWarp prst="textNoShape">
                <a:avLst/>
              </a:prstTxWarp>
            </a:bodyPr>
            <a:lstStyle/>
            <a:p>
              <a:r>
                <a:rPr lang="ja-JP" altLang="en-US" sz="1050" dirty="0" smtClean="0">
                  <a:latin typeface="Meiryo UI" panose="020B0604030504040204" pitchFamily="50" charset="-128"/>
                  <a:ea typeface="Meiryo UI" panose="020B0604030504040204" pitchFamily="50" charset="-128"/>
                </a:rPr>
                <a:t>オレンジ：テンプレート定義</a:t>
              </a:r>
              <a:endParaRPr lang="en-US" altLang="ja-JP" sz="1050" dirty="0" smtClean="0">
                <a:latin typeface="Meiryo UI" panose="020B0604030504040204" pitchFamily="50" charset="-128"/>
                <a:ea typeface="Meiryo UI" panose="020B0604030504040204" pitchFamily="50" charset="-128"/>
              </a:endParaRPr>
            </a:p>
          </p:txBody>
        </p:sp>
        <p:sp>
          <p:nvSpPr>
            <p:cNvPr id="9" name="角丸四角形吹き出し 8"/>
            <p:cNvSpPr/>
            <p:nvPr/>
          </p:nvSpPr>
          <p:spPr bwMode="auto">
            <a:xfrm>
              <a:off x="3161211" y="3550113"/>
              <a:ext cx="1793966" cy="608096"/>
            </a:xfrm>
            <a:prstGeom prst="wedgeRoundRectCallout">
              <a:avLst>
                <a:gd name="adj1" fmla="val -58035"/>
                <a:gd name="adj2" fmla="val 86735"/>
                <a:gd name="adj3" fmla="val 16667"/>
              </a:avLst>
            </a:prstGeom>
            <a:solidFill>
              <a:srgbClr val="9DF5D1"/>
            </a:solidFill>
            <a:ln w="28575" cap="flat" cmpd="sng" algn="ctr">
              <a:solidFill>
                <a:schemeClr val="bg1">
                  <a:lumMod val="65000"/>
                </a:schemeClr>
              </a:solidFill>
              <a:prstDash val="solid"/>
              <a:round/>
              <a:headEnd type="none" w="med" len="med"/>
              <a:tailEnd type="none" w="med" len="med"/>
            </a:ln>
            <a:effectLst/>
            <a:extLst/>
          </p:spPr>
          <p:txBody>
            <a:bodyPr vert="horz" wrap="square" lIns="90000" tIns="10800" rIns="90000" bIns="46800" numCol="1" rtlCol="0" anchor="ctr" anchorCtr="0" compatLnSpc="1">
              <a:prstTxWarp prst="textNoShape">
                <a:avLst/>
              </a:prstTxWarp>
            </a:bodyPr>
            <a:lstStyle/>
            <a:p>
              <a:r>
                <a:rPr lang="ja-JP" altLang="en-US" sz="1050" dirty="0" smtClean="0">
                  <a:latin typeface="Meiryo UI" panose="020B0604030504040204" pitchFamily="50" charset="-128"/>
                  <a:ea typeface="Meiryo UI" panose="020B0604030504040204" pitchFamily="50" charset="-128"/>
                </a:rPr>
                <a:t>グリーン：リソース定義</a:t>
              </a:r>
              <a:endParaRPr lang="en-US" altLang="ja-JP" sz="1050" dirty="0" smtClean="0">
                <a:latin typeface="Meiryo UI" panose="020B0604030504040204" pitchFamily="50" charset="-128"/>
                <a:ea typeface="Meiryo UI" panose="020B0604030504040204" pitchFamily="50" charset="-128"/>
              </a:endParaRPr>
            </a:p>
          </p:txBody>
        </p:sp>
      </p:grpSp>
      <p:sp>
        <p:nvSpPr>
          <p:cNvPr id="11" name="コンテンツ プレースホルダー 2"/>
          <p:cNvSpPr>
            <a:spLocks noGrp="1"/>
          </p:cNvSpPr>
          <p:nvPr>
            <p:ph idx="1"/>
          </p:nvPr>
        </p:nvSpPr>
        <p:spPr/>
        <p:txBody>
          <a:bodyPr/>
          <a:lstStyle/>
          <a:p>
            <a:r>
              <a:rPr kumimoji="1" lang="ja-JP" altLang="en-US" dirty="0" smtClean="0"/>
              <a:t>リソースの</a:t>
            </a:r>
            <a:r>
              <a:rPr kumimoji="1" lang="en-US" altLang="ja-JP" dirty="0" smtClean="0"/>
              <a:t>XM</a:t>
            </a:r>
            <a:r>
              <a:rPr lang="en-US" altLang="ja-JP" dirty="0" smtClean="0"/>
              <a:t>L</a:t>
            </a:r>
            <a:r>
              <a:rPr lang="ja-JP" altLang="en-US" dirty="0" smtClean="0"/>
              <a:t>はテンプレートの定義とリソースの定義に分かれています</a:t>
            </a:r>
            <a:endParaRPr lang="en-US" altLang="ja-JP" dirty="0" smtClean="0"/>
          </a:p>
          <a:p>
            <a:r>
              <a:rPr lang="ja-JP" altLang="en-US" dirty="0"/>
              <a:t>テンプレート</a:t>
            </a:r>
            <a:r>
              <a:rPr lang="ja-JP" altLang="en-US" dirty="0" smtClean="0"/>
              <a:t>のみ、リソースのみが記載された状態でもアップロード可能です</a:t>
            </a:r>
            <a:endParaRPr lang="en-US" altLang="ja-JP" dirty="0" smtClean="0"/>
          </a:p>
          <a:p>
            <a:r>
              <a:rPr lang="en-US" altLang="ja-JP" dirty="0" smtClean="0"/>
              <a:t>※</a:t>
            </a:r>
            <a:r>
              <a:rPr lang="ja-JP" altLang="en-US" dirty="0" smtClean="0"/>
              <a:t>リソース設定補助シートを利用すると、テンプレートとリソースを含んでファイルが出力されます</a:t>
            </a:r>
            <a:endParaRPr lang="en-US" altLang="ja-JP" dirty="0" smtClean="0"/>
          </a:p>
        </p:txBody>
      </p:sp>
    </p:spTree>
    <p:extLst>
      <p:ext uri="{BB962C8B-B14F-4D97-AF65-F5344CB8AC3E}">
        <p14:creationId xmlns:p14="http://schemas.microsoft.com/office/powerpoint/2010/main" val="3082567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テンプレート構成</a:t>
            </a:r>
            <a:endParaRPr kumimoji="1" lang="ja-JP" altLang="en-US" dirty="0"/>
          </a:p>
        </p:txBody>
      </p:sp>
      <p:sp>
        <p:nvSpPr>
          <p:cNvPr id="3" name="コンテンツ プレースホルダー 2"/>
          <p:cNvSpPr>
            <a:spLocks noGrp="1"/>
          </p:cNvSpPr>
          <p:nvPr>
            <p:ph idx="1"/>
          </p:nvPr>
        </p:nvSpPr>
        <p:spPr>
          <a:xfrm>
            <a:off x="279889" y="1076143"/>
            <a:ext cx="8241323" cy="614971"/>
          </a:xfrm>
        </p:spPr>
        <p:txBody>
          <a:bodyPr/>
          <a:lstStyle/>
          <a:p>
            <a:r>
              <a:rPr lang="ja-JP" altLang="en-US" dirty="0"/>
              <a:t>テンプレートには大きく</a:t>
            </a:r>
            <a:r>
              <a:rPr lang="en-US" altLang="ja-JP" dirty="0"/>
              <a:t>5</a:t>
            </a:r>
            <a:r>
              <a:rPr lang="ja-JP" altLang="en-US" dirty="0" err="1"/>
              <a:t>つの</a:t>
            </a:r>
            <a:r>
              <a:rPr lang="ja-JP" altLang="en-US" dirty="0"/>
              <a:t>機能の設定ができ、</a:t>
            </a:r>
            <a:endParaRPr lang="en-US" altLang="ja-JP" dirty="0"/>
          </a:p>
          <a:p>
            <a:r>
              <a:rPr lang="ja-JP" altLang="en-US" dirty="0"/>
              <a:t>パラメータ</a:t>
            </a:r>
            <a:r>
              <a:rPr lang="en-US" altLang="ja-JP" dirty="0"/>
              <a:t>(</a:t>
            </a:r>
            <a:r>
              <a:rPr lang="en-US" altLang="ja-JP" dirty="0" err="1"/>
              <a:t>parameterSet</a:t>
            </a:r>
            <a:r>
              <a:rPr lang="en-US" altLang="ja-JP" dirty="0"/>
              <a:t>)</a:t>
            </a:r>
            <a:r>
              <a:rPr lang="ja-JP" altLang="en-US" dirty="0"/>
              <a:t>と関連機能</a:t>
            </a:r>
            <a:r>
              <a:rPr lang="en-US" altLang="ja-JP" dirty="0"/>
              <a:t>(capabilities)</a:t>
            </a:r>
            <a:r>
              <a:rPr lang="ja-JP" altLang="en-US" dirty="0"/>
              <a:t>に関してはサービスと同じように設定が可能です</a:t>
            </a:r>
          </a:p>
          <a:p>
            <a:endParaRPr kumimoji="1" lang="ja-JP" altLang="en-US" dirty="0"/>
          </a:p>
        </p:txBody>
      </p:sp>
      <p:sp>
        <p:nvSpPr>
          <p:cNvPr id="4" name="角丸四角形 3"/>
          <p:cNvSpPr/>
          <p:nvPr/>
        </p:nvSpPr>
        <p:spPr bwMode="auto">
          <a:xfrm>
            <a:off x="1445079" y="1950395"/>
            <a:ext cx="2086374" cy="4233272"/>
          </a:xfrm>
          <a:prstGeom prst="roundRect">
            <a:avLst/>
          </a:prstGeom>
          <a:solidFill>
            <a:srgbClr val="F8E6D4"/>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テンプレート</a:t>
            </a:r>
          </a:p>
        </p:txBody>
      </p:sp>
      <p:sp>
        <p:nvSpPr>
          <p:cNvPr id="13" name="角丸四角形 12"/>
          <p:cNvSpPr/>
          <p:nvPr/>
        </p:nvSpPr>
        <p:spPr bwMode="auto">
          <a:xfrm>
            <a:off x="1862542" y="3238162"/>
            <a:ext cx="1111564" cy="474796"/>
          </a:xfrm>
          <a:prstGeom prst="roundRect">
            <a:avLst/>
          </a:prstGeom>
          <a:solidFill>
            <a:srgbClr val="F5BF9D"/>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200" dirty="0" smtClean="0">
                <a:latin typeface="Meiryo UI" panose="020B0604030504040204" pitchFamily="50" charset="-128"/>
                <a:ea typeface="Meiryo UI" panose="020B0604030504040204" pitchFamily="50" charset="-128"/>
              </a:rPr>
              <a:t>属性</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34" name="角丸四角形 33"/>
          <p:cNvSpPr/>
          <p:nvPr/>
        </p:nvSpPr>
        <p:spPr bwMode="auto">
          <a:xfrm>
            <a:off x="1862542" y="3839638"/>
            <a:ext cx="1111564" cy="474796"/>
          </a:xfrm>
          <a:prstGeom prst="roundRect">
            <a:avLst/>
          </a:prstGeom>
          <a:solidFill>
            <a:srgbClr val="EBCBED"/>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特性</a:t>
            </a:r>
          </a:p>
        </p:txBody>
      </p:sp>
      <p:sp>
        <p:nvSpPr>
          <p:cNvPr id="43" name="角丸四角形 42"/>
          <p:cNvSpPr/>
          <p:nvPr/>
        </p:nvSpPr>
        <p:spPr bwMode="auto">
          <a:xfrm>
            <a:off x="1862542" y="4447263"/>
            <a:ext cx="1111564" cy="474796"/>
          </a:xfrm>
          <a:prstGeom prst="roundRect">
            <a:avLst/>
          </a:prstGeom>
          <a:solidFill>
            <a:srgbClr val="BFECF7"/>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パラメータ</a:t>
            </a:r>
          </a:p>
        </p:txBody>
      </p:sp>
      <p:sp>
        <p:nvSpPr>
          <p:cNvPr id="30" name="角丸四角形 29"/>
          <p:cNvSpPr/>
          <p:nvPr/>
        </p:nvSpPr>
        <p:spPr bwMode="auto">
          <a:xfrm>
            <a:off x="1862542" y="5048738"/>
            <a:ext cx="1111564" cy="474796"/>
          </a:xfrm>
          <a:prstGeom prst="roundRect">
            <a:avLst/>
          </a:prstGeom>
          <a:solidFill>
            <a:schemeClr val="accent5">
              <a:lumMod val="60000"/>
              <a:lumOff val="40000"/>
            </a:schemeClr>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関連機能</a:t>
            </a:r>
          </a:p>
        </p:txBody>
      </p:sp>
      <p:sp>
        <p:nvSpPr>
          <p:cNvPr id="31" name="角丸四角形 30"/>
          <p:cNvSpPr/>
          <p:nvPr/>
        </p:nvSpPr>
        <p:spPr bwMode="auto">
          <a:xfrm>
            <a:off x="1862542" y="2636687"/>
            <a:ext cx="1122950" cy="474796"/>
          </a:xfrm>
          <a:prstGeom prst="roundRect">
            <a:avLst/>
          </a:prstGeom>
          <a:solidFill>
            <a:srgbClr val="F8F69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200" dirty="0" smtClean="0">
                <a:latin typeface="Meiryo UI" panose="020B0604030504040204" pitchFamily="50" charset="-128"/>
                <a:ea typeface="Meiryo UI" panose="020B0604030504040204" pitchFamily="50" charset="-128"/>
              </a:rPr>
              <a:t>プロビジョニング</a:t>
            </a:r>
            <a:r>
              <a:rPr lang="en-US" altLang="ja-JP" sz="1200" dirty="0" smtClean="0">
                <a:latin typeface="Meiryo UI" panose="020B0604030504040204" pitchFamily="50" charset="-128"/>
                <a:ea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rPr>
            </a:b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アクション</a:t>
            </a:r>
          </a:p>
        </p:txBody>
      </p:sp>
      <p:sp>
        <p:nvSpPr>
          <p:cNvPr id="8" name="右大かっこ 7"/>
          <p:cNvSpPr/>
          <p:nvPr/>
        </p:nvSpPr>
        <p:spPr bwMode="auto">
          <a:xfrm>
            <a:off x="2999180" y="2575015"/>
            <a:ext cx="222737" cy="1739419"/>
          </a:xfrm>
          <a:prstGeom prst="rightBracket">
            <a:avLst>
              <a:gd name="adj" fmla="val 63070"/>
            </a:avLst>
          </a:prstGeom>
          <a:noFill/>
          <a:ln w="28575" cap="flat" cmpd="sng" algn="ctr">
            <a:solidFill>
              <a:schemeClr val="tx1"/>
            </a:solidFill>
            <a:prstDash val="solid"/>
            <a:round/>
            <a:headEnd type="none" w="med" len="med"/>
            <a:tailEnd type="none" w="med" len="med"/>
          </a:ln>
          <a:effectLst/>
          <a:extLst/>
        </p:spPr>
        <p:txBody>
          <a:bodyPr rtlCol="0" anchor="ctr"/>
          <a:lstStyle/>
          <a:p>
            <a:pPr algn="ctr"/>
            <a:endParaRPr kumimoji="1" lang="ja-JP" altLang="en-US"/>
          </a:p>
        </p:txBody>
      </p:sp>
      <p:sp>
        <p:nvSpPr>
          <p:cNvPr id="55" name="右大かっこ 54"/>
          <p:cNvSpPr/>
          <p:nvPr/>
        </p:nvSpPr>
        <p:spPr bwMode="auto">
          <a:xfrm>
            <a:off x="2999180" y="4424195"/>
            <a:ext cx="222737" cy="1152269"/>
          </a:xfrm>
          <a:prstGeom prst="rightBracket">
            <a:avLst>
              <a:gd name="adj" fmla="val 63070"/>
            </a:avLst>
          </a:prstGeom>
          <a:noFill/>
          <a:ln w="28575" cap="flat" cmpd="sng" algn="ctr">
            <a:solidFill>
              <a:schemeClr val="tx1"/>
            </a:solidFill>
            <a:prstDash val="solid"/>
            <a:round/>
            <a:headEnd type="none" w="med" len="med"/>
            <a:tailEnd type="none" w="med" len="med"/>
          </a:ln>
          <a:effectLst/>
          <a:extLst/>
        </p:spPr>
        <p:txBody>
          <a:bodyPr rtlCol="0" anchor="ctr"/>
          <a:lstStyle/>
          <a:p>
            <a:pPr algn="ctr"/>
            <a:endParaRPr kumimoji="1" lang="ja-JP" altLang="en-US"/>
          </a:p>
        </p:txBody>
      </p:sp>
      <p:sp>
        <p:nvSpPr>
          <p:cNvPr id="56" name="角丸四角形吹き出し 55"/>
          <p:cNvSpPr/>
          <p:nvPr/>
        </p:nvSpPr>
        <p:spPr bwMode="auto">
          <a:xfrm>
            <a:off x="3402955" y="2505345"/>
            <a:ext cx="1136638" cy="433459"/>
          </a:xfrm>
          <a:prstGeom prst="wedgeRoundRectCallout">
            <a:avLst>
              <a:gd name="adj1" fmla="val -58035"/>
              <a:gd name="adj2" fmla="val 86735"/>
              <a:gd name="adj3" fmla="val 16667"/>
            </a:avLst>
          </a:prstGeom>
          <a:solidFill>
            <a:schemeClr val="bg1"/>
          </a:solidFill>
          <a:ln w="28575" cap="flat" cmpd="sng" algn="ctr">
            <a:solidFill>
              <a:schemeClr val="bg1">
                <a:lumMod val="65000"/>
              </a:schemeClr>
            </a:solidFill>
            <a:prstDash val="solid"/>
            <a:round/>
            <a:headEnd type="none" w="med" len="med"/>
            <a:tailEnd type="none" w="med" len="med"/>
          </a:ln>
          <a:effectLst/>
          <a:extLst/>
        </p:spPr>
        <p:txBody>
          <a:bodyPr vert="horz" wrap="square" lIns="90000" tIns="10800" rIns="90000" bIns="46800" numCol="1" rtlCol="0" anchor="ctr" anchorCtr="0" compatLnSpc="1">
            <a:prstTxWarp prst="textNoShape">
              <a:avLst/>
            </a:prstTxWarp>
          </a:bodyPr>
          <a:lstStyle/>
          <a:p>
            <a:r>
              <a:rPr lang="ja-JP" altLang="en-US" sz="1050" dirty="0">
                <a:latin typeface="Meiryo UI" panose="020B0604030504040204" pitchFamily="50" charset="-128"/>
                <a:ea typeface="Meiryo UI" panose="020B0604030504040204" pitchFamily="50" charset="-128"/>
              </a:rPr>
              <a:t>サービス</a:t>
            </a:r>
            <a:r>
              <a:rPr lang="ja-JP" altLang="en-US" sz="1050" dirty="0" smtClean="0">
                <a:latin typeface="Meiryo UI" panose="020B0604030504040204" pitchFamily="50" charset="-128"/>
                <a:ea typeface="Meiryo UI" panose="020B0604030504040204" pitchFamily="50" charset="-128"/>
              </a:rPr>
              <a:t>と異なる</a:t>
            </a:r>
            <a:endParaRPr lang="en-US" altLang="ja-JP" sz="1050" dirty="0" smtClean="0">
              <a:latin typeface="Meiryo UI" panose="020B0604030504040204" pitchFamily="50" charset="-128"/>
              <a:ea typeface="Meiryo UI" panose="020B0604030504040204" pitchFamily="50" charset="-128"/>
            </a:endParaRPr>
          </a:p>
        </p:txBody>
      </p:sp>
      <p:sp>
        <p:nvSpPr>
          <p:cNvPr id="57" name="角丸四角形吹き出し 56"/>
          <p:cNvSpPr/>
          <p:nvPr/>
        </p:nvSpPr>
        <p:spPr bwMode="auto">
          <a:xfrm>
            <a:off x="3391569" y="4488600"/>
            <a:ext cx="1136638" cy="433459"/>
          </a:xfrm>
          <a:prstGeom prst="wedgeRoundRectCallout">
            <a:avLst>
              <a:gd name="adj1" fmla="val -58035"/>
              <a:gd name="adj2" fmla="val 86735"/>
              <a:gd name="adj3" fmla="val 16667"/>
            </a:avLst>
          </a:prstGeom>
          <a:solidFill>
            <a:schemeClr val="bg1"/>
          </a:solidFill>
          <a:ln w="28575" cap="flat" cmpd="sng" algn="ctr">
            <a:solidFill>
              <a:schemeClr val="bg1">
                <a:lumMod val="65000"/>
              </a:schemeClr>
            </a:solidFill>
            <a:prstDash val="solid"/>
            <a:round/>
            <a:headEnd type="none" w="med" len="med"/>
            <a:tailEnd type="none" w="med" len="med"/>
          </a:ln>
          <a:effectLst/>
          <a:extLst/>
        </p:spPr>
        <p:txBody>
          <a:bodyPr vert="horz" wrap="square" lIns="90000" tIns="10800" rIns="90000" bIns="46800" numCol="1" rtlCol="0" anchor="ctr" anchorCtr="0" compatLnSpc="1">
            <a:prstTxWarp prst="textNoShape">
              <a:avLst/>
            </a:prstTxWarp>
          </a:bodyPr>
          <a:lstStyle/>
          <a:p>
            <a:r>
              <a:rPr lang="ja-JP" altLang="en-US" sz="1050" dirty="0">
                <a:latin typeface="Meiryo UI" panose="020B0604030504040204" pitchFamily="50" charset="-128"/>
                <a:ea typeface="Meiryo UI" panose="020B0604030504040204" pitchFamily="50" charset="-128"/>
              </a:rPr>
              <a:t>サービス</a:t>
            </a:r>
            <a:r>
              <a:rPr lang="ja-JP" altLang="en-US" sz="1050" dirty="0" smtClean="0">
                <a:latin typeface="Meiryo UI" panose="020B0604030504040204" pitchFamily="50" charset="-128"/>
                <a:ea typeface="Meiryo UI" panose="020B0604030504040204" pitchFamily="50" charset="-128"/>
              </a:rPr>
              <a:t>と同じ</a:t>
            </a:r>
            <a:endParaRPr lang="en-US" altLang="ja-JP" sz="105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2976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プロビジョニングアクション</a:t>
            </a:r>
            <a:endParaRPr kumimoji="1" lang="ja-JP" altLang="en-US" dirty="0"/>
          </a:p>
        </p:txBody>
      </p:sp>
      <p:sp>
        <p:nvSpPr>
          <p:cNvPr id="3" name="コンテンツ プレースホルダー 2"/>
          <p:cNvSpPr>
            <a:spLocks noGrp="1"/>
          </p:cNvSpPr>
          <p:nvPr>
            <p:ph idx="1"/>
          </p:nvPr>
        </p:nvSpPr>
        <p:spPr>
          <a:xfrm>
            <a:off x="205315" y="1165110"/>
            <a:ext cx="8241323" cy="627017"/>
          </a:xfrm>
        </p:spPr>
        <p:txBody>
          <a:bodyPr/>
          <a:lstStyle/>
          <a:p>
            <a:r>
              <a:rPr lang="ja-JP" altLang="en-US" dirty="0"/>
              <a:t>商品の状態を変更した際</a:t>
            </a:r>
            <a:r>
              <a:rPr lang="ja-JP" altLang="en-US" dirty="0" smtClean="0"/>
              <a:t>に動作するプロビジョニング</a:t>
            </a:r>
            <a:r>
              <a:rPr lang="ja-JP" altLang="en-US" dirty="0"/>
              <a:t>の</a:t>
            </a:r>
            <a:r>
              <a:rPr lang="ja-JP" altLang="en-US" dirty="0" smtClean="0"/>
              <a:t>アクションは以下から選択できます</a:t>
            </a:r>
            <a:endParaRPr lang="en-US" altLang="ja-JP" dirty="0" smtClean="0"/>
          </a:p>
        </p:txBody>
      </p:sp>
      <p:graphicFrame>
        <p:nvGraphicFramePr>
          <p:cNvPr id="4" name="表 3"/>
          <p:cNvGraphicFramePr>
            <a:graphicFrameLocks noGrp="1"/>
          </p:cNvGraphicFramePr>
          <p:nvPr>
            <p:extLst>
              <p:ext uri="{D42A27DB-BD31-4B8C-83A1-F6EECF244321}">
                <p14:modId xmlns:p14="http://schemas.microsoft.com/office/powerpoint/2010/main" val="3861861587"/>
              </p:ext>
            </p:extLst>
          </p:nvPr>
        </p:nvGraphicFramePr>
        <p:xfrm>
          <a:off x="119737" y="1560762"/>
          <a:ext cx="8326901" cy="1554480"/>
        </p:xfrm>
        <a:graphic>
          <a:graphicData uri="http://schemas.openxmlformats.org/drawingml/2006/table">
            <a:tbl>
              <a:tblPr firstRow="1" bandRow="1">
                <a:tableStyleId>{5940675A-B579-460E-94D1-54222C63F5DA}</a:tableStyleId>
              </a:tblPr>
              <a:tblGrid>
                <a:gridCol w="1939846">
                  <a:extLst>
                    <a:ext uri="{9D8B030D-6E8A-4147-A177-3AD203B41FA5}">
                      <a16:colId xmlns="" xmlns:a16="http://schemas.microsoft.com/office/drawing/2014/main" val="2220399011"/>
                    </a:ext>
                  </a:extLst>
                </a:gridCol>
                <a:gridCol w="3209515"/>
                <a:gridCol w="1531620">
                  <a:extLst>
                    <a:ext uri="{9D8B030D-6E8A-4147-A177-3AD203B41FA5}">
                      <a16:colId xmlns="" xmlns:a16="http://schemas.microsoft.com/office/drawing/2014/main" val="324991381"/>
                    </a:ext>
                  </a:extLst>
                </a:gridCol>
                <a:gridCol w="1645920">
                  <a:extLst>
                    <a:ext uri="{9D8B030D-6E8A-4147-A177-3AD203B41FA5}">
                      <a16:colId xmlns="" xmlns:a16="http://schemas.microsoft.com/office/drawing/2014/main" val="943671479"/>
                    </a:ext>
                  </a:extLst>
                </a:gridCol>
              </a:tblGrid>
              <a:tr h="128493">
                <a:tc>
                  <a:txBody>
                    <a:bodyPr/>
                    <a:lstStyle/>
                    <a:p>
                      <a:pPr algn="ctr"/>
                      <a:r>
                        <a:rPr kumimoji="1" lang="ja-JP" altLang="en-US" sz="1200" dirty="0" smtClean="0">
                          <a:latin typeface="Meiryo UI" panose="020B0604030504040204" pitchFamily="50" charset="-128"/>
                          <a:ea typeface="Meiryo UI" panose="020B0604030504040204" pitchFamily="50" charset="-128"/>
                        </a:rPr>
                        <a:t>プロビジョニングアクション</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説明</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rPr>
                        <a:t>リソース</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設定可能</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参考</a:t>
                      </a:r>
                      <a:r>
                        <a:rPr kumimoji="1" lang="en-US" altLang="ja-JP" sz="1200" dirty="0" smtClean="0">
                          <a:latin typeface="Meiryo UI" panose="020B0604030504040204" pitchFamily="50" charset="-128"/>
                          <a:ea typeface="Meiryo UI" panose="020B0604030504040204" pitchFamily="50" charset="-128"/>
                        </a:rPr>
                        <a:t>】</a:t>
                      </a:r>
                    </a:p>
                    <a:p>
                      <a:pPr algn="ctr"/>
                      <a:r>
                        <a:rPr kumimoji="1" lang="ja-JP" altLang="en-US" sz="1200" dirty="0" smtClean="0">
                          <a:latin typeface="Meiryo UI" panose="020B0604030504040204" pitchFamily="50" charset="-128"/>
                          <a:ea typeface="Meiryo UI" panose="020B0604030504040204" pitchFamily="50" charset="-128"/>
                        </a:rPr>
                        <a:t>サービス</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 xmlns:a16="http://schemas.microsoft.com/office/drawing/2014/main" val="313239277"/>
                  </a:ext>
                </a:extLst>
              </a:tr>
              <a:tr h="128493">
                <a:tc>
                  <a:txBody>
                    <a:bodyPr/>
                    <a:lstStyle/>
                    <a:p>
                      <a:pPr algn="ctr"/>
                      <a:r>
                        <a:rPr kumimoji="1" lang="ja-JP" altLang="en-US" sz="1200" dirty="0" smtClean="0">
                          <a:latin typeface="Meiryo UI" panose="020B0604030504040204" pitchFamily="50" charset="-128"/>
                          <a:ea typeface="Meiryo UI" panose="020B0604030504040204" pitchFamily="50" charset="-128"/>
                        </a:rPr>
                        <a:t>新規</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新規申込を可能とします</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〇</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〇</a:t>
                      </a:r>
                      <a:endParaRPr kumimoji="1" lang="en-US" altLang="ja-JP" sz="1200" dirty="0" smtClean="0">
                        <a:latin typeface="Meiryo UI" panose="020B0604030504040204" pitchFamily="50" charset="-128"/>
                        <a:ea typeface="Meiryo UI" panose="020B0604030504040204" pitchFamily="50" charset="-128"/>
                      </a:endParaRPr>
                    </a:p>
                  </a:txBody>
                  <a:tcPr anchor="ctr"/>
                </a:tc>
                <a:extLst>
                  <a:ext uri="{0D108BD9-81ED-4DB2-BD59-A6C34878D82A}">
                    <a16:rowId xmlns="" xmlns:a16="http://schemas.microsoft.com/office/drawing/2014/main" val="2542624772"/>
                  </a:ext>
                </a:extLst>
              </a:tr>
              <a:tr h="128493">
                <a:tc>
                  <a:txBody>
                    <a:bodyPr/>
                    <a:lstStyle/>
                    <a:p>
                      <a:pPr algn="ctr"/>
                      <a:r>
                        <a:rPr kumimoji="1" lang="ja-JP" altLang="en-US" sz="1200" dirty="0" smtClean="0">
                          <a:latin typeface="Meiryo UI" panose="020B0604030504040204" pitchFamily="50" charset="-128"/>
                          <a:ea typeface="Meiryo UI" panose="020B0604030504040204" pitchFamily="50" charset="-128"/>
                        </a:rPr>
                        <a:t>廃止</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廃止申込を可能とします</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〇</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〇</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 xmlns:a16="http://schemas.microsoft.com/office/drawing/2014/main" val="3331386277"/>
                  </a:ext>
                </a:extLst>
              </a:tr>
              <a:tr h="128493">
                <a:tc>
                  <a:txBody>
                    <a:bodyPr/>
                    <a:lstStyle/>
                    <a:p>
                      <a:pPr algn="ctr"/>
                      <a:r>
                        <a:rPr kumimoji="1" lang="ja-JP" altLang="en-US" sz="1200" dirty="0" smtClean="0">
                          <a:latin typeface="Meiryo UI" panose="020B0604030504040204" pitchFamily="50" charset="-128"/>
                          <a:ea typeface="Meiryo UI" panose="020B0604030504040204" pitchFamily="50" charset="-128"/>
                        </a:rPr>
                        <a:t>更新</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リソース機能の内容を更新可能とします</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〇</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 xmlns:a16="http://schemas.microsoft.com/office/drawing/2014/main" val="4256572741"/>
                  </a:ext>
                </a:extLst>
              </a:tr>
              <a:tr h="128493">
                <a:tc>
                  <a:txBody>
                    <a:bodyPr/>
                    <a:lstStyle/>
                    <a:p>
                      <a:pPr algn="ctr"/>
                      <a:r>
                        <a:rPr kumimoji="1" lang="ja-JP" altLang="en-US" sz="1200" kern="1200" dirty="0" smtClean="0">
                          <a:effectLst/>
                          <a:latin typeface="Meiryo UI" panose="020B0604030504040204" pitchFamily="50" charset="-128"/>
                          <a:ea typeface="Meiryo UI" panose="020B0604030504040204" pitchFamily="50" charset="-128"/>
                        </a:rPr>
                        <a:t>商品停止</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商品の利用停止をします</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〇</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 xmlns:a16="http://schemas.microsoft.com/office/drawing/2014/main" val="1679727799"/>
                  </a:ext>
                </a:extLst>
              </a:tr>
            </a:tbl>
          </a:graphicData>
        </a:graphic>
      </p:graphicFrame>
      <p:sp>
        <p:nvSpPr>
          <p:cNvPr id="5" name="テキスト ボックス 4"/>
          <p:cNvSpPr txBox="1"/>
          <p:nvPr/>
        </p:nvSpPr>
        <p:spPr>
          <a:xfrm>
            <a:off x="119737" y="3233895"/>
            <a:ext cx="2719014" cy="276999"/>
          </a:xfrm>
          <a:prstGeom prst="rect">
            <a:avLst/>
          </a:prstGeom>
          <a:noFill/>
        </p:spPr>
        <p:txBody>
          <a:bodyPr wrap="none" rtlCol="0">
            <a:spAutoFit/>
          </a:bodyPr>
          <a:lstStyle/>
          <a:p>
            <a:pPr>
              <a:lnSpc>
                <a:spcPct val="100000"/>
              </a:lnSpc>
              <a:spcBef>
                <a:spcPts val="0"/>
              </a:spcBef>
            </a:pP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設定凡例</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設定可、</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：設定不可</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15028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属性</a:t>
            </a:r>
            <a:endParaRPr kumimoji="1" lang="ja-JP" altLang="en-US" dirty="0"/>
          </a:p>
        </p:txBody>
      </p:sp>
      <p:sp>
        <p:nvSpPr>
          <p:cNvPr id="3" name="コンテンツ プレースホルダー 2"/>
          <p:cNvSpPr>
            <a:spLocks noGrp="1"/>
          </p:cNvSpPr>
          <p:nvPr>
            <p:ph idx="1"/>
          </p:nvPr>
        </p:nvSpPr>
        <p:spPr>
          <a:xfrm>
            <a:off x="273538" y="1150356"/>
            <a:ext cx="8241323" cy="998860"/>
          </a:xfrm>
        </p:spPr>
        <p:txBody>
          <a:bodyPr/>
          <a:lstStyle/>
          <a:p>
            <a:r>
              <a:rPr lang="ja-JP" altLang="en-US" dirty="0" smtClean="0"/>
              <a:t>リソース</a:t>
            </a:r>
            <a:r>
              <a:rPr lang="ja-JP" altLang="en-US" dirty="0"/>
              <a:t>項目</a:t>
            </a:r>
            <a:r>
              <a:rPr lang="ja-JP" altLang="en-US" dirty="0" smtClean="0"/>
              <a:t>の</a:t>
            </a:r>
            <a:r>
              <a:rPr lang="ja-JP" altLang="en-US" dirty="0"/>
              <a:t>例</a:t>
            </a:r>
            <a:r>
              <a:rPr lang="ja-JP" altLang="en-US" dirty="0" smtClean="0"/>
              <a:t>として、メーカー</a:t>
            </a:r>
            <a:r>
              <a:rPr lang="ja-JP" altLang="en-US" dirty="0"/>
              <a:t>や色などリソースを識別するための情報を設定する</a:t>
            </a:r>
            <a:r>
              <a:rPr lang="ja-JP" altLang="en-US" dirty="0" smtClean="0"/>
              <a:t>枠は複数</a:t>
            </a:r>
            <a:r>
              <a:rPr lang="ja-JP" altLang="en-US" dirty="0"/>
              <a:t>定義</a:t>
            </a:r>
            <a:r>
              <a:rPr lang="ja-JP" altLang="en-US" dirty="0" smtClean="0"/>
              <a:t>可能です</a:t>
            </a:r>
            <a:endParaRPr lang="en-US" altLang="ja-JP" dirty="0"/>
          </a:p>
          <a:p>
            <a:r>
              <a:rPr lang="ja-JP" altLang="en-US" dirty="0"/>
              <a:t>設定した情報は購入画面などでフィルタ値としての使用が</a:t>
            </a:r>
            <a:r>
              <a:rPr lang="ja-JP" altLang="en-US" dirty="0" smtClean="0"/>
              <a:t>可能となります</a:t>
            </a:r>
            <a:endParaRPr lang="en-US" altLang="ja-JP" dirty="0"/>
          </a:p>
        </p:txBody>
      </p:sp>
      <p:grpSp>
        <p:nvGrpSpPr>
          <p:cNvPr id="9" name="グループ化 8"/>
          <p:cNvGrpSpPr/>
          <p:nvPr/>
        </p:nvGrpSpPr>
        <p:grpSpPr>
          <a:xfrm>
            <a:off x="451339" y="1875044"/>
            <a:ext cx="8063522" cy="4331445"/>
            <a:chOff x="451339" y="1875045"/>
            <a:chExt cx="6970024" cy="3636392"/>
          </a:xfrm>
        </p:grpSpPr>
        <p:pic>
          <p:nvPicPr>
            <p:cNvPr id="4" name="図 3"/>
            <p:cNvPicPr>
              <a:picLocks noChangeAspect="1"/>
            </p:cNvPicPr>
            <p:nvPr/>
          </p:nvPicPr>
          <p:blipFill>
            <a:blip r:embed="rId2"/>
            <a:stretch>
              <a:fillRect/>
            </a:stretch>
          </p:blipFill>
          <p:spPr>
            <a:xfrm>
              <a:off x="576391" y="1875045"/>
              <a:ext cx="6844972" cy="3636392"/>
            </a:xfrm>
            <a:prstGeom prst="rect">
              <a:avLst/>
            </a:prstGeom>
          </p:spPr>
        </p:pic>
        <p:sp>
          <p:nvSpPr>
            <p:cNvPr id="5" name="正方形/長方形 4"/>
            <p:cNvSpPr/>
            <p:nvPr/>
          </p:nvSpPr>
          <p:spPr bwMode="auto">
            <a:xfrm>
              <a:off x="1367371" y="2873348"/>
              <a:ext cx="1140823" cy="2430508"/>
            </a:xfrm>
            <a:prstGeom prst="rect">
              <a:avLst/>
            </a:prstGeom>
            <a:noFill/>
            <a:ln w="28575" cap="flat" cmpd="sng" algn="ctr">
              <a:solidFill>
                <a:srgbClr val="FF0000"/>
              </a:solidFill>
              <a:prstDash val="solid"/>
              <a:round/>
              <a:headEnd type="none" w="med" len="med"/>
              <a:tailEnd type="none" w="med" len="med"/>
            </a:ln>
            <a:effectLst/>
            <a:ex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ＭＳ Ｐゴシック" charset="-128"/>
                <a:ea typeface="ＭＳ Ｐゴシック" charset="-128"/>
              </a:endParaRPr>
            </a:p>
          </p:txBody>
        </p:sp>
        <p:sp>
          <p:nvSpPr>
            <p:cNvPr id="6" name="角丸四角形吹き出し 5"/>
            <p:cNvSpPr/>
            <p:nvPr/>
          </p:nvSpPr>
          <p:spPr bwMode="auto">
            <a:xfrm>
              <a:off x="451339" y="2202578"/>
              <a:ext cx="1486444" cy="323852"/>
            </a:xfrm>
            <a:prstGeom prst="wedgeRoundRectCallout">
              <a:avLst>
                <a:gd name="adj1" fmla="val 29956"/>
                <a:gd name="adj2" fmla="val 137193"/>
                <a:gd name="adj3" fmla="val 16667"/>
              </a:avLst>
            </a:prstGeom>
            <a:solidFill>
              <a:schemeClr val="bg1"/>
            </a:solidFill>
            <a:ln w="28575" cap="flat" cmpd="sng" algn="ctr">
              <a:solidFill>
                <a:schemeClr val="bg1">
                  <a:lumMod val="65000"/>
                </a:schemeClr>
              </a:solidFill>
              <a:prstDash val="solid"/>
              <a:round/>
              <a:headEnd type="none" w="med" len="med"/>
              <a:tailEnd type="none" w="med" len="med"/>
            </a:ln>
            <a:effectLst/>
            <a:extLst/>
          </p:spPr>
          <p:txBody>
            <a:bodyPr vert="horz" wrap="square" lIns="90000" tIns="10800" rIns="90000" bIns="46800" numCol="1" rtlCol="0" anchor="ctr" anchorCtr="0" compatLnSpc="1">
              <a:prstTxWarp prst="textNoShape">
                <a:avLst/>
              </a:prstTxWarp>
            </a:bodyPr>
            <a:lstStyle/>
            <a:p>
              <a:r>
                <a:rPr lang="ja-JP" altLang="en-US" sz="1050" dirty="0" smtClean="0">
                  <a:latin typeface="Meiryo UI" panose="020B0604030504040204" pitchFamily="50" charset="-128"/>
                  <a:ea typeface="Meiryo UI" panose="020B0604030504040204" pitchFamily="50" charset="-128"/>
                </a:rPr>
                <a:t>属性の値でフィルタリング</a:t>
              </a:r>
              <a:endParaRPr lang="en-US" altLang="ja-JP" sz="1050" dirty="0" smtClean="0">
                <a:latin typeface="Meiryo UI" panose="020B0604030504040204" pitchFamily="50" charset="-128"/>
                <a:ea typeface="Meiryo UI" panose="020B0604030504040204" pitchFamily="50" charset="-128"/>
              </a:endParaRPr>
            </a:p>
          </p:txBody>
        </p:sp>
        <p:sp>
          <p:nvSpPr>
            <p:cNvPr id="7" name="正方形/長方形 6"/>
            <p:cNvSpPr/>
            <p:nvPr/>
          </p:nvSpPr>
          <p:spPr bwMode="auto">
            <a:xfrm>
              <a:off x="2567797" y="2873348"/>
              <a:ext cx="3982173" cy="2430508"/>
            </a:xfrm>
            <a:prstGeom prst="rect">
              <a:avLst/>
            </a:prstGeom>
            <a:noFill/>
            <a:ln w="28575" cap="flat" cmpd="sng" algn="ctr">
              <a:solidFill>
                <a:srgbClr val="FF0000"/>
              </a:solidFill>
              <a:prstDash val="solid"/>
              <a:round/>
              <a:headEnd type="none" w="med" len="med"/>
              <a:tailEnd type="none" w="med" len="med"/>
            </a:ln>
            <a:effectLst/>
            <a:ex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ＭＳ Ｐゴシック" charset="-128"/>
                <a:ea typeface="ＭＳ Ｐゴシック" charset="-128"/>
              </a:endParaRPr>
            </a:p>
          </p:txBody>
        </p:sp>
        <p:sp>
          <p:nvSpPr>
            <p:cNvPr id="8" name="角丸四角形吹き出し 7"/>
            <p:cNvSpPr/>
            <p:nvPr/>
          </p:nvSpPr>
          <p:spPr bwMode="auto">
            <a:xfrm>
              <a:off x="3902020" y="2212271"/>
              <a:ext cx="1664257" cy="323852"/>
            </a:xfrm>
            <a:prstGeom prst="wedgeRoundRectCallout">
              <a:avLst>
                <a:gd name="adj1" fmla="val 29956"/>
                <a:gd name="adj2" fmla="val 137193"/>
                <a:gd name="adj3" fmla="val 16667"/>
              </a:avLst>
            </a:prstGeom>
            <a:solidFill>
              <a:schemeClr val="bg1"/>
            </a:solidFill>
            <a:ln w="28575" cap="flat" cmpd="sng" algn="ctr">
              <a:solidFill>
                <a:schemeClr val="bg1">
                  <a:lumMod val="65000"/>
                </a:schemeClr>
              </a:solidFill>
              <a:prstDash val="solid"/>
              <a:round/>
              <a:headEnd type="none" w="med" len="med"/>
              <a:tailEnd type="none" w="med" len="med"/>
            </a:ln>
            <a:effectLst/>
            <a:extLst/>
          </p:spPr>
          <p:txBody>
            <a:bodyPr vert="horz" wrap="square" lIns="90000" tIns="10800" rIns="90000" bIns="46800" numCol="1" rtlCol="0" anchor="ctr" anchorCtr="0" compatLnSpc="1">
              <a:prstTxWarp prst="textNoShape">
                <a:avLst/>
              </a:prstTxWarp>
            </a:bodyPr>
            <a:lstStyle/>
            <a:p>
              <a:r>
                <a:rPr lang="ja-JP" altLang="en-US" sz="1050" dirty="0" smtClean="0">
                  <a:latin typeface="Meiryo UI" panose="020B0604030504040204" pitchFamily="50" charset="-128"/>
                  <a:ea typeface="Meiryo UI" panose="020B0604030504040204" pitchFamily="50" charset="-128"/>
                </a:rPr>
                <a:t>該当のリソースが表示される</a:t>
              </a:r>
              <a:endParaRPr lang="en-US" altLang="ja-JP" sz="1050" dirty="0" smtClean="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1233510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特性</a:t>
            </a:r>
            <a:endParaRPr kumimoji="1" lang="ja-JP" altLang="en-US" dirty="0"/>
          </a:p>
        </p:txBody>
      </p:sp>
      <p:sp>
        <p:nvSpPr>
          <p:cNvPr id="3" name="コンテンツ プレースホルダー 2"/>
          <p:cNvSpPr>
            <a:spLocks noGrp="1"/>
          </p:cNvSpPr>
          <p:nvPr>
            <p:ph idx="1"/>
          </p:nvPr>
        </p:nvSpPr>
        <p:spPr>
          <a:xfrm>
            <a:off x="217170" y="1151119"/>
            <a:ext cx="8466253" cy="4189298"/>
          </a:xfrm>
        </p:spPr>
        <p:txBody>
          <a:bodyPr/>
          <a:lstStyle/>
          <a:p>
            <a:r>
              <a:rPr kumimoji="1" lang="ja-JP" altLang="en-US" dirty="0" smtClean="0"/>
              <a:t>サービスにも存在する特性と似た入力領域を定義する</a:t>
            </a:r>
            <a:endParaRPr kumimoji="1" lang="en-US" altLang="ja-JP" dirty="0" smtClean="0"/>
          </a:p>
          <a:p>
            <a:r>
              <a:rPr lang="ja-JP" altLang="en-US" dirty="0"/>
              <a:t>サービス</a:t>
            </a:r>
            <a:r>
              <a:rPr lang="ja-JP" altLang="en-US" dirty="0" smtClean="0"/>
              <a:t>と比べると設定できる機能が少なく、シンプルだが入力形式の指定など細かい操作はできない入力欄となる</a:t>
            </a:r>
            <a:endParaRPr lang="en-US" altLang="ja-JP" dirty="0" smtClean="0"/>
          </a:p>
          <a:p>
            <a:r>
              <a:rPr kumimoji="1" lang="ja-JP" altLang="en-US" dirty="0" smtClean="0"/>
              <a:t>また注文画面での特性の追加削除はできず、定義した特性は注文には必ず含まれるものとなる</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797321062"/>
              </p:ext>
            </p:extLst>
          </p:nvPr>
        </p:nvGraphicFramePr>
        <p:xfrm>
          <a:off x="217169" y="2143278"/>
          <a:ext cx="8466253" cy="4333200"/>
        </p:xfrm>
        <a:graphic>
          <a:graphicData uri="http://schemas.openxmlformats.org/drawingml/2006/table">
            <a:tbl>
              <a:tblPr firstRow="1" bandRow="1">
                <a:tableStyleId>{5940675A-B579-460E-94D1-54222C63F5DA}</a:tableStyleId>
              </a:tblPr>
              <a:tblGrid>
                <a:gridCol w="2663191">
                  <a:extLst>
                    <a:ext uri="{9D8B030D-6E8A-4147-A177-3AD203B41FA5}">
                      <a16:colId xmlns="" xmlns:a16="http://schemas.microsoft.com/office/drawing/2014/main" val="1270824656"/>
                    </a:ext>
                  </a:extLst>
                </a:gridCol>
                <a:gridCol w="2880360">
                  <a:extLst>
                    <a:ext uri="{9D8B030D-6E8A-4147-A177-3AD203B41FA5}">
                      <a16:colId xmlns="" xmlns:a16="http://schemas.microsoft.com/office/drawing/2014/main" val="3350974133"/>
                    </a:ext>
                  </a:extLst>
                </a:gridCol>
                <a:gridCol w="1360170">
                  <a:extLst>
                    <a:ext uri="{9D8B030D-6E8A-4147-A177-3AD203B41FA5}">
                      <a16:colId xmlns="" xmlns:a16="http://schemas.microsoft.com/office/drawing/2014/main" val="324991381"/>
                    </a:ext>
                  </a:extLst>
                </a:gridCol>
                <a:gridCol w="1562532">
                  <a:extLst>
                    <a:ext uri="{9D8B030D-6E8A-4147-A177-3AD203B41FA5}">
                      <a16:colId xmlns="" xmlns:a16="http://schemas.microsoft.com/office/drawing/2014/main" val="943671479"/>
                    </a:ext>
                  </a:extLst>
                </a:gridCol>
              </a:tblGrid>
              <a:tr h="185271">
                <a:tc>
                  <a:txBody>
                    <a:bodyPr/>
                    <a:lstStyle/>
                    <a:p>
                      <a:pPr algn="ctr"/>
                      <a:r>
                        <a:rPr kumimoji="1" lang="ja-JP" altLang="en-US" sz="1000" b="1" dirty="0" smtClean="0">
                          <a:latin typeface="Meiryo UI" panose="020B0604030504040204" pitchFamily="50" charset="-128"/>
                          <a:ea typeface="Meiryo UI" panose="020B0604030504040204" pitchFamily="50" charset="-128"/>
                        </a:rPr>
                        <a:t>タグ</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a:txBody>
                  <a:tcPr marT="18000" marB="18000">
                    <a:solidFill>
                      <a:schemeClr val="accent5">
                        <a:lumMod val="20000"/>
                        <a:lumOff val="80000"/>
                      </a:schemeClr>
                    </a:solidFill>
                  </a:tcPr>
                </a:tc>
                <a:tc>
                  <a:txBody>
                    <a:bodyPr/>
                    <a:lstStyle/>
                    <a:p>
                      <a:pPr algn="ctr"/>
                      <a:r>
                        <a:rPr kumimoji="1" lang="ja-JP" altLang="en-US" sz="1000" b="1" dirty="0" smtClean="0">
                          <a:latin typeface="Meiryo UI" panose="020B0604030504040204" pitchFamily="50" charset="-128"/>
                          <a:ea typeface="Meiryo UI" panose="020B0604030504040204" pitchFamily="50" charset="-128"/>
                        </a:rPr>
                        <a:t>シート上の名称</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a:txBody>
                  <a:tcPr marT="18000" marB="18000">
                    <a:solidFill>
                      <a:schemeClr val="accent5">
                        <a:lumMod val="20000"/>
                        <a:lumOff val="80000"/>
                      </a:schemeClr>
                    </a:solidFill>
                  </a:tcPr>
                </a:tc>
                <a:tc>
                  <a:txBody>
                    <a:bodyPr/>
                    <a:lstStyle/>
                    <a:p>
                      <a:pPr algn="ctr"/>
                      <a:r>
                        <a:rPr kumimoji="1" lang="ja-JP" altLang="en-US" sz="1000" b="1" dirty="0" smtClean="0">
                          <a:latin typeface="Meiryo UI" panose="020B0604030504040204" pitchFamily="50" charset="-128"/>
                          <a:ea typeface="Meiryo UI" panose="020B0604030504040204" pitchFamily="50" charset="-128"/>
                        </a:rPr>
                        <a:t>リソース特性</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a:txBody>
                  <a:tcPr marT="18000" marB="18000">
                    <a:solidFill>
                      <a:schemeClr val="accent5">
                        <a:lumMod val="20000"/>
                        <a:lumOff val="80000"/>
                      </a:schemeClr>
                    </a:solidFill>
                  </a:tcPr>
                </a:tc>
                <a:tc>
                  <a:txBody>
                    <a:bodyPr/>
                    <a:lstStyle/>
                    <a:p>
                      <a:pPr algn="ctr"/>
                      <a:r>
                        <a:rPr kumimoji="1" lang="en-US" altLang="ja-JP" sz="1000" b="1" dirty="0" smtClean="0">
                          <a:latin typeface="Meiryo UI" panose="020B0604030504040204" pitchFamily="50" charset="-128"/>
                          <a:ea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rPr>
                        <a:t>参考</a:t>
                      </a:r>
                      <a:r>
                        <a:rPr kumimoji="1" lang="en-US" altLang="ja-JP" sz="1000" b="1" dirty="0" smtClean="0">
                          <a:latin typeface="Meiryo UI" panose="020B0604030504040204" pitchFamily="50" charset="-128"/>
                          <a:ea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rPr>
                        <a:t>サービス特性</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solidFill>
                      <a:schemeClr val="accent5">
                        <a:lumMod val="20000"/>
                        <a:lumOff val="80000"/>
                      </a:schemeClr>
                    </a:solidFill>
                  </a:tcPr>
                </a:tc>
                <a:extLst>
                  <a:ext uri="{0D108BD9-81ED-4DB2-BD59-A6C34878D82A}">
                    <a16:rowId xmlns="" xmlns:a16="http://schemas.microsoft.com/office/drawing/2014/main" val="313239277"/>
                  </a:ext>
                </a:extLst>
              </a:tr>
              <a:tr h="185271">
                <a:tc>
                  <a:txBody>
                    <a:bodyPr/>
                    <a:lstStyle/>
                    <a:p>
                      <a:r>
                        <a:rPr kumimoji="1" lang="en-US" altLang="ja-JP" sz="1000" dirty="0" err="1" smtClean="0">
                          <a:latin typeface="Meiryo UI" panose="020B0604030504040204" pitchFamily="50" charset="-128"/>
                          <a:ea typeface="Meiryo UI" panose="020B0604030504040204" pitchFamily="50" charset="-128"/>
                        </a:rPr>
                        <a:t>displayOrder</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a:txBody>
                  <a:tcPr marT="18000" marB="18000"/>
                </a:tc>
                <a:tc>
                  <a:txBody>
                    <a:bodyPr/>
                    <a:lstStyle/>
                    <a:p>
                      <a:pPr algn="ctr"/>
                      <a:r>
                        <a:rPr kumimoji="1" lang="ja-JP" altLang="en-US" sz="1000" dirty="0" smtClean="0">
                          <a:latin typeface="Meiryo UI" panose="020B0604030504040204" pitchFamily="50" charset="-128"/>
                          <a:ea typeface="Meiryo UI" panose="020B0604030504040204" pitchFamily="50" charset="-128"/>
                        </a:rPr>
                        <a:t>表示順</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b="1" dirty="0" smtClean="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smtClean="0">
                          <a:latin typeface="Meiryo UI" panose="020B0604030504040204" pitchFamily="50" charset="-128"/>
                          <a:ea typeface="Meiryo UI" panose="020B0604030504040204" pitchFamily="50" charset="-128"/>
                        </a:rPr>
                        <a:t>〇</a:t>
                      </a:r>
                      <a:endParaRPr kumimoji="1" lang="en-US" altLang="ja-JP" sz="1000" b="1" smtClean="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2542624772"/>
                  </a:ext>
                </a:extLst>
              </a:tr>
              <a:tr h="185271">
                <a:tc>
                  <a:txBody>
                    <a:bodyPr/>
                    <a:lstStyle/>
                    <a:p>
                      <a:r>
                        <a:rPr kumimoji="1" lang="en-US" altLang="ja-JP" sz="1000" dirty="0" err="1" smtClean="0">
                          <a:latin typeface="Meiryo UI" panose="020B0604030504040204" pitchFamily="50" charset="-128"/>
                          <a:ea typeface="Meiryo UI" panose="020B0604030504040204" pitchFamily="50" charset="-128"/>
                        </a:rPr>
                        <a:t>displayName</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tc>
                <a:tc>
                  <a:txBody>
                    <a:bodyPr/>
                    <a:lstStyle/>
                    <a:p>
                      <a:pPr algn="ctr"/>
                      <a:r>
                        <a:rPr kumimoji="1" lang="ja-JP" altLang="en-US" sz="1000" dirty="0" smtClean="0">
                          <a:latin typeface="Meiryo UI" panose="020B0604030504040204" pitchFamily="50" charset="-128"/>
                          <a:ea typeface="Meiryo UI" panose="020B0604030504040204" pitchFamily="50" charset="-128"/>
                        </a:rPr>
                        <a:t>特性表示名</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dirty="0" smtClean="0">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3331386277"/>
                  </a:ext>
                </a:extLst>
              </a:tr>
              <a:tr h="185271">
                <a:tc>
                  <a:txBody>
                    <a:bodyPr/>
                    <a:lstStyle/>
                    <a:p>
                      <a:r>
                        <a:rPr kumimoji="1" lang="en-US" altLang="ja-JP" sz="1000" dirty="0" err="1" smtClean="0">
                          <a:latin typeface="Meiryo UI" panose="020B0604030504040204" pitchFamily="50" charset="-128"/>
                          <a:ea typeface="Meiryo UI" panose="020B0604030504040204" pitchFamily="50" charset="-128"/>
                        </a:rPr>
                        <a:t>characteristicKey</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a:txBody>
                  <a:tcPr marT="18000" marB="18000"/>
                </a:tc>
                <a:tc>
                  <a:txBody>
                    <a:bodyPr/>
                    <a:lstStyle/>
                    <a:p>
                      <a:pPr algn="ctr"/>
                      <a:r>
                        <a:rPr kumimoji="1" lang="ja-JP" altLang="en-US" sz="1000" dirty="0" smtClean="0">
                          <a:latin typeface="Meiryo UI" panose="020B0604030504040204" pitchFamily="50" charset="-128"/>
                          <a:ea typeface="Meiryo UI" panose="020B0604030504040204" pitchFamily="50" charset="-128"/>
                        </a:rPr>
                        <a:t>特性キー情報</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b="1" dirty="0" smtClean="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4256572741"/>
                  </a:ext>
                </a:extLst>
              </a:tr>
              <a:tr h="185271">
                <a:tc>
                  <a:txBody>
                    <a:bodyPr/>
                    <a:lstStyle/>
                    <a:p>
                      <a:r>
                        <a:rPr kumimoji="1" lang="en-US" altLang="ja-JP" sz="1000" dirty="0" smtClean="0">
                          <a:latin typeface="Meiryo UI" panose="020B0604030504040204" pitchFamily="50" charset="-128"/>
                          <a:ea typeface="Meiryo UI" panose="020B0604030504040204" pitchFamily="50" charset="-128"/>
                        </a:rPr>
                        <a:t>description</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tc>
                <a:tc>
                  <a:txBody>
                    <a:bodyPr/>
                    <a:lstStyle/>
                    <a:p>
                      <a:pPr algn="ctr"/>
                      <a:r>
                        <a:rPr kumimoji="1" lang="ja-JP" altLang="en-US" sz="1000" dirty="0" smtClean="0">
                          <a:latin typeface="Meiryo UI" panose="020B0604030504040204" pitchFamily="50" charset="-128"/>
                          <a:ea typeface="Meiryo UI" panose="020B0604030504040204" pitchFamily="50" charset="-128"/>
                        </a:rPr>
                        <a:t>特性説明</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dirty="0" smtClean="0">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1932126189"/>
                  </a:ext>
                </a:extLst>
              </a:tr>
              <a:tr h="185271">
                <a:tc>
                  <a:txBody>
                    <a:bodyPr/>
                    <a:lstStyle/>
                    <a:p>
                      <a:r>
                        <a:rPr kumimoji="1" lang="en-US" altLang="ja-JP" sz="1000" dirty="0" err="1" smtClean="0">
                          <a:latin typeface="Meiryo UI" panose="020B0604030504040204" pitchFamily="50" charset="-128"/>
                          <a:ea typeface="Meiryo UI" panose="020B0604030504040204" pitchFamily="50" charset="-128"/>
                        </a:rPr>
                        <a:t>characteristicTypeKey</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tc>
                <a:tc>
                  <a:txBody>
                    <a:bodyPr/>
                    <a:lstStyle/>
                    <a:p>
                      <a:pPr algn="ctr"/>
                      <a:r>
                        <a:rPr kumimoji="1" lang="ja-JP" altLang="en-US" sz="1000" dirty="0" smtClean="0">
                          <a:latin typeface="Meiryo UI" panose="020B0604030504040204" pitchFamily="50" charset="-128"/>
                          <a:ea typeface="Meiryo UI" panose="020B0604030504040204" pitchFamily="50" charset="-128"/>
                        </a:rPr>
                        <a:t>入力形式</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3496494354"/>
                  </a:ext>
                </a:extLst>
              </a:tr>
              <a:tr h="185271">
                <a:tc>
                  <a:txBody>
                    <a:bodyPr/>
                    <a:lstStyle/>
                    <a:p>
                      <a:r>
                        <a:rPr kumimoji="1" lang="en-US" altLang="ja-JP" sz="1000" dirty="0" err="1" smtClean="0">
                          <a:latin typeface="Meiryo UI" panose="020B0604030504040204" pitchFamily="50" charset="-128"/>
                          <a:ea typeface="Meiryo UI" panose="020B0604030504040204" pitchFamily="50" charset="-128"/>
                        </a:rPr>
                        <a:t>isHidden</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a:txBody>
                  <a:tcPr marT="18000" marB="18000"/>
                </a:tc>
                <a:tc rowSpan="4">
                  <a:txBody>
                    <a:bodyPr/>
                    <a:lstStyle/>
                    <a:p>
                      <a:pPr algn="ctr"/>
                      <a:r>
                        <a:rPr kumimoji="1" lang="ja-JP" altLang="en-US" sz="1000" dirty="0" smtClean="0">
                          <a:latin typeface="Meiryo UI" panose="020B0604030504040204" pitchFamily="50" charset="-128"/>
                          <a:ea typeface="Meiryo UI" panose="020B0604030504040204" pitchFamily="50" charset="-128"/>
                        </a:rPr>
                        <a:t>入力の必須任意</a:t>
                      </a:r>
                      <a:endParaRPr kumimoji="1" lang="en-US" altLang="ja-JP" sz="1000" dirty="0" smtClean="0">
                        <a:latin typeface="Meiryo UI" panose="020B0604030504040204" pitchFamily="50" charset="-128"/>
                        <a:ea typeface="Meiryo UI" panose="020B0604030504040204" pitchFamily="50" charset="-128"/>
                      </a:endParaRPr>
                    </a:p>
                    <a:p>
                      <a:pPr algn="ctr"/>
                      <a:r>
                        <a:rPr kumimoji="1" lang="ja-JP" altLang="en-US" sz="1000" dirty="0" smtClean="0">
                          <a:latin typeface="Meiryo UI" panose="020B0604030504040204" pitchFamily="50" charset="-128"/>
                          <a:ea typeface="Meiryo UI" panose="020B0604030504040204" pitchFamily="50" charset="-128"/>
                        </a:rPr>
                        <a:t>特性の必須任意</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1594251459"/>
                  </a:ext>
                </a:extLst>
              </a:tr>
              <a:tr h="185271">
                <a:tc>
                  <a:txBody>
                    <a:bodyPr/>
                    <a:lstStyle/>
                    <a:p>
                      <a:r>
                        <a:rPr kumimoji="1" lang="en-US" altLang="ja-JP" sz="1000" kern="1200" dirty="0" err="1" smtClean="0">
                          <a:effectLst/>
                          <a:latin typeface="Meiryo UI" panose="020B0604030504040204" pitchFamily="50" charset="-128"/>
                          <a:ea typeface="Meiryo UI" panose="020B0604030504040204" pitchFamily="50" charset="-128"/>
                        </a:rPr>
                        <a:t>isMandatory</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tc>
                <a:tc vMerge="1">
                  <a:txBody>
                    <a:bodyPr/>
                    <a:lstStyle/>
                    <a:p>
                      <a:pPr algn="ctr"/>
                      <a:endParaRPr kumimoji="1" lang="ja-JP" altLang="en-US" sz="1050" b="1" dirty="0" smtClean="0">
                        <a:latin typeface="Meiryo UI" panose="020B0604030504040204" pitchFamily="50" charset="-128"/>
                        <a:ea typeface="Meiryo UI" panose="020B0604030504040204" pitchFamily="50" charset="-128"/>
                      </a:endParaRPr>
                    </a:p>
                  </a:txBody>
                  <a:tcPr anchor="ctr">
                    <a:solidFill>
                      <a:srgbClr val="00CC99"/>
                    </a:solidFill>
                  </a:tcPr>
                </a:tc>
                <a:tc>
                  <a:txBody>
                    <a:bodyPr/>
                    <a:lstStyle/>
                    <a:p>
                      <a:pPr algn="ctr"/>
                      <a:r>
                        <a:rPr kumimoji="1" lang="en-US" altLang="ja-JP"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492119749"/>
                  </a:ext>
                </a:extLst>
              </a:tr>
              <a:tr h="185271">
                <a:tc>
                  <a:txBody>
                    <a:bodyPr/>
                    <a:lstStyle/>
                    <a:p>
                      <a:r>
                        <a:rPr kumimoji="1" lang="en-US" altLang="ja-JP" sz="1000" dirty="0" err="1" smtClean="0">
                          <a:latin typeface="Meiryo UI" panose="020B0604030504040204" pitchFamily="50" charset="-128"/>
                          <a:ea typeface="Meiryo UI" panose="020B0604030504040204" pitchFamily="50" charset="-128"/>
                        </a:rPr>
                        <a:t>isDefaultActive</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tc>
                <a:tc vMerge="1">
                  <a:txBody>
                    <a:bodyPr/>
                    <a:lstStyle/>
                    <a:p>
                      <a:pPr algn="ctr"/>
                      <a:endParaRPr kumimoji="1" lang="ja-JP" altLang="en-US" sz="1050" b="1" dirty="0" smtClean="0">
                        <a:latin typeface="Meiryo UI" panose="020B0604030504040204" pitchFamily="50" charset="-128"/>
                        <a:ea typeface="Meiryo UI" panose="020B0604030504040204" pitchFamily="50" charset="-128"/>
                      </a:endParaRPr>
                    </a:p>
                  </a:txBody>
                  <a:tcPr anchor="ctr">
                    <a:solidFill>
                      <a:srgbClr val="00CC99"/>
                    </a:solidFill>
                  </a:tcPr>
                </a:tc>
                <a:tc>
                  <a:txBody>
                    <a:bodyPr/>
                    <a:lstStyle/>
                    <a:p>
                      <a:pPr algn="ctr"/>
                      <a:r>
                        <a:rPr kumimoji="1" lang="en-US" altLang="ja-JP" sz="10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3146361777"/>
                  </a:ext>
                </a:extLst>
              </a:tr>
              <a:tr h="185271">
                <a:tc>
                  <a:txBody>
                    <a:bodyPr/>
                    <a:lstStyle/>
                    <a:p>
                      <a:r>
                        <a:rPr kumimoji="1" lang="en-US" altLang="ja-JP" sz="1000" dirty="0" err="1" smtClean="0">
                          <a:latin typeface="Meiryo UI" panose="020B0604030504040204" pitchFamily="50" charset="-128"/>
                          <a:ea typeface="Meiryo UI" panose="020B0604030504040204" pitchFamily="50" charset="-128"/>
                        </a:rPr>
                        <a:t>isValueMandatory</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tc>
                <a:tc vMerge="1">
                  <a:txBody>
                    <a:bodyPr/>
                    <a:lstStyle/>
                    <a:p>
                      <a:pPr algn="ctr"/>
                      <a:endParaRPr kumimoji="1" lang="ja-JP" altLang="en-US" sz="1050" b="1" dirty="0" smtClean="0">
                        <a:latin typeface="Meiryo UI" panose="020B0604030504040204" pitchFamily="50" charset="-128"/>
                        <a:ea typeface="Meiryo UI" panose="020B0604030504040204" pitchFamily="50" charset="-128"/>
                      </a:endParaRPr>
                    </a:p>
                  </a:txBody>
                  <a:tcPr anchor="ctr">
                    <a:solidFill>
                      <a:srgbClr val="00CC99"/>
                    </a:solidFill>
                  </a:tcPr>
                </a:tc>
                <a:tc>
                  <a:txBody>
                    <a:bodyPr/>
                    <a:lstStyle/>
                    <a:p>
                      <a:pPr algn="ctr"/>
                      <a:r>
                        <a:rPr kumimoji="1" lang="ja-JP" altLang="en-US" sz="1000" dirty="0" smtClean="0">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942670377"/>
                  </a:ext>
                </a:extLst>
              </a:tr>
              <a:tr h="185271">
                <a:tc>
                  <a:txBody>
                    <a:bodyPr/>
                    <a:lstStyle/>
                    <a:p>
                      <a:r>
                        <a:rPr kumimoji="1" lang="en-US" altLang="ja-JP" sz="1000" dirty="0" err="1" smtClean="0">
                          <a:latin typeface="Meiryo UI" panose="020B0604030504040204" pitchFamily="50" charset="-128"/>
                          <a:ea typeface="Meiryo UI" panose="020B0604030504040204" pitchFamily="50" charset="-128"/>
                        </a:rPr>
                        <a:t>validationRule</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tc>
                <a:tc>
                  <a:txBody>
                    <a:bodyPr/>
                    <a:lstStyle/>
                    <a:p>
                      <a:pPr algn="ctr"/>
                      <a:r>
                        <a:rPr kumimoji="1" lang="ja-JP" altLang="en-US" sz="1000" dirty="0" smtClean="0">
                          <a:latin typeface="Meiryo UI" panose="020B0604030504040204" pitchFamily="50" charset="-128"/>
                          <a:ea typeface="Meiryo UI" panose="020B0604030504040204" pitchFamily="50" charset="-128"/>
                        </a:rPr>
                        <a:t>入力チェック</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en-US" altLang="ja-JP"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1556491181"/>
                  </a:ext>
                </a:extLst>
              </a:tr>
              <a:tr h="185271">
                <a:tc>
                  <a:txBody>
                    <a:bodyPr/>
                    <a:lstStyle/>
                    <a:p>
                      <a:pPr marL="0" marR="0" lvl="0" indent="0" algn="l" defTabSz="773325" rtl="0" eaLnBrk="1" fontAlgn="auto" latinLnBrk="0" hangingPunct="1">
                        <a:lnSpc>
                          <a:spcPct val="100000"/>
                        </a:lnSpc>
                        <a:spcBef>
                          <a:spcPts val="0"/>
                        </a:spcBef>
                        <a:spcAft>
                          <a:spcPts val="0"/>
                        </a:spcAft>
                        <a:buClrTx/>
                        <a:buSzTx/>
                        <a:buFontTx/>
                        <a:buNone/>
                        <a:tabLst/>
                        <a:defRPr/>
                      </a:pPr>
                      <a:r>
                        <a:rPr kumimoji="1" lang="en-US" altLang="ja-JP" sz="1000" dirty="0" err="1" smtClean="0">
                          <a:latin typeface="Meiryo UI" panose="020B0604030504040204" pitchFamily="50" charset="-128"/>
                          <a:ea typeface="Meiryo UI" panose="020B0604030504040204" pitchFamily="50" charset="-128"/>
                        </a:rPr>
                        <a:t>validationErrorMessage</a:t>
                      </a:r>
                      <a:endParaRPr kumimoji="1" lang="ja-JP" altLang="en-US" sz="1000" b="1" dirty="0" smtClean="0">
                        <a:solidFill>
                          <a:schemeClr val="tx1"/>
                        </a:solidFill>
                        <a:latin typeface="Meiryo UI" panose="020B0604030504040204" pitchFamily="50" charset="-128"/>
                        <a:ea typeface="Meiryo UI" panose="020B0604030504040204" pitchFamily="50" charset="-128"/>
                      </a:endParaRPr>
                    </a:p>
                  </a:txBody>
                  <a:tcPr marT="18000" marB="18000"/>
                </a:tc>
                <a:tc>
                  <a:txBody>
                    <a:bodyPr/>
                    <a:lstStyle/>
                    <a:p>
                      <a:pPr algn="ctr"/>
                      <a:r>
                        <a:rPr kumimoji="1" lang="ja-JP" altLang="en-US" sz="1000" dirty="0" smtClean="0">
                          <a:latin typeface="Meiryo UI" panose="020B0604030504040204" pitchFamily="50" charset="-128"/>
                          <a:ea typeface="Meiryo UI" panose="020B0604030504040204" pitchFamily="50" charset="-128"/>
                        </a:rPr>
                        <a:t>入力エラーメッセージ</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en-US" altLang="ja-JP" sz="10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55370658"/>
                  </a:ext>
                </a:extLst>
              </a:tr>
              <a:tr h="185271">
                <a:tc>
                  <a:txBody>
                    <a:bodyPr/>
                    <a:lstStyle/>
                    <a:p>
                      <a:r>
                        <a:rPr kumimoji="1" lang="en-US" altLang="ja-JP" sz="1000" dirty="0" err="1" smtClean="0">
                          <a:latin typeface="Meiryo UI" panose="020B0604030504040204" pitchFamily="50" charset="-128"/>
                          <a:ea typeface="Meiryo UI" panose="020B0604030504040204" pitchFamily="50" charset="-128"/>
                        </a:rPr>
                        <a:t>defaultValue</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tc>
                <a:tc>
                  <a:txBody>
                    <a:bodyPr/>
                    <a:lstStyle/>
                    <a:p>
                      <a:pPr algn="ctr"/>
                      <a:r>
                        <a:rPr kumimoji="1" lang="ja-JP" altLang="en-US" sz="1000" dirty="0" smtClean="0">
                          <a:latin typeface="Meiryo UI" panose="020B0604030504040204" pitchFamily="50" charset="-128"/>
                          <a:ea typeface="Meiryo UI" panose="020B0604030504040204" pitchFamily="50" charset="-128"/>
                        </a:rPr>
                        <a:t>初期値</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dirty="0" smtClean="0">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2721514853"/>
                  </a:ext>
                </a:extLst>
              </a:tr>
              <a:tr h="185271">
                <a:tc>
                  <a:txBody>
                    <a:bodyPr/>
                    <a:lstStyle/>
                    <a:p>
                      <a:r>
                        <a:rPr kumimoji="1" lang="en-US" altLang="ja-JP" sz="1000" dirty="0" err="1" smtClean="0">
                          <a:latin typeface="Meiryo UI" panose="020B0604030504040204" pitchFamily="50" charset="-128"/>
                          <a:ea typeface="Meiryo UI" panose="020B0604030504040204" pitchFamily="50" charset="-128"/>
                        </a:rPr>
                        <a:t>isReadOnly</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tc>
                <a:tc>
                  <a:txBody>
                    <a:bodyPr/>
                    <a:lstStyle/>
                    <a:p>
                      <a:pPr algn="ctr"/>
                      <a:r>
                        <a:rPr kumimoji="1" lang="ja-JP" altLang="en-US" sz="1000" dirty="0" smtClean="0">
                          <a:latin typeface="Meiryo UI" panose="020B0604030504040204" pitchFamily="50" charset="-128"/>
                          <a:ea typeface="Meiryo UI" panose="020B0604030504040204" pitchFamily="50" charset="-128"/>
                        </a:rPr>
                        <a:t>読取</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書込</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1041258023"/>
                  </a:ext>
                </a:extLst>
              </a:tr>
              <a:tr h="185271">
                <a:tc>
                  <a:txBody>
                    <a:bodyPr/>
                    <a:lstStyle/>
                    <a:p>
                      <a:r>
                        <a:rPr kumimoji="1" lang="en-US" altLang="ja-JP" sz="1000" dirty="0" err="1" smtClean="0">
                          <a:latin typeface="Meiryo UI" panose="020B0604030504040204" pitchFamily="50" charset="-128"/>
                          <a:ea typeface="Meiryo UI" panose="020B0604030504040204" pitchFamily="50" charset="-128"/>
                        </a:rPr>
                        <a:t>isSearchable</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tc>
                <a:tc>
                  <a:txBody>
                    <a:bodyPr/>
                    <a:lstStyle/>
                    <a:p>
                      <a:pPr algn="ctr"/>
                      <a:r>
                        <a:rPr kumimoji="1" lang="ja-JP" altLang="en-US" sz="1000" dirty="0" smtClean="0">
                          <a:latin typeface="Meiryo UI" panose="020B0604030504040204" pitchFamily="50" charset="-128"/>
                          <a:ea typeface="Meiryo UI" panose="020B0604030504040204" pitchFamily="50" charset="-128"/>
                        </a:rPr>
                        <a:t>検索可否</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dirty="0" smtClean="0">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3451378017"/>
                  </a:ext>
                </a:extLst>
              </a:tr>
              <a:tr h="185271">
                <a:tc>
                  <a:txBody>
                    <a:bodyPr/>
                    <a:lstStyle/>
                    <a:p>
                      <a:r>
                        <a:rPr kumimoji="1" lang="en-US" altLang="ja-JP" sz="1000" dirty="0" err="1" smtClean="0">
                          <a:latin typeface="Meiryo UI" panose="020B0604030504040204" pitchFamily="50" charset="-128"/>
                          <a:ea typeface="Meiryo UI" panose="020B0604030504040204" pitchFamily="50" charset="-128"/>
                        </a:rPr>
                        <a:t>isChangeableDuringProvisioning</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tc>
                <a:tc>
                  <a:txBody>
                    <a:bodyPr/>
                    <a:lstStyle/>
                    <a:p>
                      <a:pPr algn="ctr"/>
                      <a:r>
                        <a:rPr kumimoji="1" lang="ja-JP" altLang="en-US" sz="1000" dirty="0" smtClean="0">
                          <a:latin typeface="Meiryo UI" panose="020B0604030504040204" pitchFamily="50" charset="-128"/>
                          <a:ea typeface="Meiryo UI" panose="020B0604030504040204" pitchFamily="50" charset="-128"/>
                        </a:rPr>
                        <a:t>プロビ中の変更</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en-US" altLang="ja-JP"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394644505"/>
                  </a:ext>
                </a:extLst>
              </a:tr>
              <a:tr h="185271">
                <a:tc>
                  <a:txBody>
                    <a:bodyPr/>
                    <a:lstStyle/>
                    <a:p>
                      <a:r>
                        <a:rPr kumimoji="1" lang="en-US" altLang="ja-JP" sz="1000" dirty="0" err="1" smtClean="0">
                          <a:latin typeface="Meiryo UI" panose="020B0604030504040204" pitchFamily="50" charset="-128"/>
                          <a:ea typeface="Meiryo UI" panose="020B0604030504040204" pitchFamily="50" charset="-128"/>
                        </a:rPr>
                        <a:t>isChangeable</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tc>
                <a:tc>
                  <a:txBody>
                    <a:bodyPr/>
                    <a:lstStyle/>
                    <a:p>
                      <a:pPr algn="ctr"/>
                      <a:r>
                        <a:rPr kumimoji="1" lang="ja-JP" altLang="en-US" sz="1000" dirty="0" smtClean="0">
                          <a:latin typeface="Meiryo UI" panose="020B0604030504040204" pitchFamily="50" charset="-128"/>
                          <a:ea typeface="Meiryo UI" panose="020B0604030504040204" pitchFamily="50" charset="-128"/>
                        </a:rPr>
                        <a:t>変更申込時の追加・削除</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en-US" altLang="ja-JP" sz="10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3728605069"/>
                  </a:ext>
                </a:extLst>
              </a:tr>
              <a:tr h="185271">
                <a:tc>
                  <a:txBody>
                    <a:bodyPr/>
                    <a:lstStyle/>
                    <a:p>
                      <a:r>
                        <a:rPr kumimoji="1" lang="en-US" altLang="ja-JP" sz="1000" dirty="0" err="1" smtClean="0">
                          <a:latin typeface="Meiryo UI" panose="020B0604030504040204" pitchFamily="50" charset="-128"/>
                          <a:ea typeface="Meiryo UI" panose="020B0604030504040204" pitchFamily="50" charset="-128"/>
                        </a:rPr>
                        <a:t>isParameterChangeable</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tc>
                <a:tc>
                  <a:txBody>
                    <a:bodyPr/>
                    <a:lstStyle/>
                    <a:p>
                      <a:pPr algn="ctr"/>
                      <a:r>
                        <a:rPr kumimoji="1" lang="ja-JP" altLang="en-US" sz="1000" dirty="0" smtClean="0">
                          <a:latin typeface="Meiryo UI" panose="020B0604030504040204" pitchFamily="50" charset="-128"/>
                          <a:ea typeface="Meiryo UI" panose="020B0604030504040204" pitchFamily="50" charset="-128"/>
                        </a:rPr>
                        <a:t>変更申込時項目の内容変更</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dirty="0" smtClean="0">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3581301129"/>
                  </a:ext>
                </a:extLst>
              </a:tr>
              <a:tr h="185271">
                <a:tc>
                  <a:txBody>
                    <a:bodyPr/>
                    <a:lstStyle/>
                    <a:p>
                      <a:r>
                        <a:rPr kumimoji="1" lang="en-US" altLang="ja-JP" sz="1000" dirty="0" err="1" smtClean="0">
                          <a:latin typeface="Meiryo UI" panose="020B0604030504040204" pitchFamily="50" charset="-128"/>
                          <a:ea typeface="Meiryo UI" panose="020B0604030504040204" pitchFamily="50" charset="-128"/>
                        </a:rPr>
                        <a:t>isGroupIdentifier</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tc>
                <a:tc>
                  <a:txBody>
                    <a:bodyPr/>
                    <a:lstStyle/>
                    <a:p>
                      <a:pPr algn="ctr"/>
                      <a:r>
                        <a:rPr kumimoji="1" lang="ja-JP" altLang="en-US" sz="1000" dirty="0" smtClean="0">
                          <a:latin typeface="Meiryo UI" panose="020B0604030504040204" pitchFamily="50" charset="-128"/>
                          <a:ea typeface="Meiryo UI" panose="020B0604030504040204" pitchFamily="50" charset="-128"/>
                        </a:rPr>
                        <a:t>グループ識別子</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en-US" altLang="ja-JP"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3142399393"/>
                  </a:ext>
                </a:extLst>
              </a:tr>
              <a:tr h="185271">
                <a:tc>
                  <a:txBody>
                    <a:bodyPr/>
                    <a:lstStyle/>
                    <a:p>
                      <a:r>
                        <a:rPr kumimoji="1" lang="en-US" altLang="ja-JP" sz="1000" dirty="0" err="1" smtClean="0">
                          <a:latin typeface="Meiryo UI" panose="020B0604030504040204" pitchFamily="50" charset="-128"/>
                          <a:ea typeface="Meiryo UI" panose="020B0604030504040204" pitchFamily="50" charset="-128"/>
                        </a:rPr>
                        <a:t>isServiceIdentifier</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a:txBody>
                  <a:tcPr marT="18000" marB="18000"/>
                </a:tc>
                <a:tc>
                  <a:txBody>
                    <a:bodyPr/>
                    <a:lstStyle/>
                    <a:p>
                      <a:pPr algn="ctr"/>
                      <a:r>
                        <a:rPr kumimoji="1" lang="ja-JP" altLang="en-US" sz="1000" dirty="0" smtClean="0">
                          <a:latin typeface="Meiryo UI" panose="020B0604030504040204" pitchFamily="50" charset="-128"/>
                          <a:ea typeface="Meiryo UI" panose="020B0604030504040204" pitchFamily="50" charset="-128"/>
                        </a:rPr>
                        <a:t>サービス識別子</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en-US" altLang="ja-JP"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69510887"/>
                  </a:ext>
                </a:extLst>
              </a:tr>
              <a:tr h="185271">
                <a:tc>
                  <a:txBody>
                    <a:bodyPr/>
                    <a:lstStyle/>
                    <a:p>
                      <a:r>
                        <a:rPr kumimoji="1" lang="en-US" altLang="ja-JP" sz="1000" dirty="0" err="1" smtClean="0">
                          <a:latin typeface="Meiryo UI" panose="020B0604030504040204" pitchFamily="50" charset="-128"/>
                          <a:ea typeface="Meiryo UI" panose="020B0604030504040204" pitchFamily="50" charset="-128"/>
                        </a:rPr>
                        <a:t>isServiceAddress</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tc>
                <a:tc>
                  <a:txBody>
                    <a:bodyPr/>
                    <a:lstStyle/>
                    <a:p>
                      <a:pPr algn="ctr"/>
                      <a:r>
                        <a:rPr kumimoji="1" lang="ja-JP" altLang="en-US" sz="1000" dirty="0" smtClean="0">
                          <a:latin typeface="Meiryo UI" panose="020B0604030504040204" pitchFamily="50" charset="-128"/>
                          <a:ea typeface="Meiryo UI" panose="020B0604030504040204" pitchFamily="50" charset="-128"/>
                        </a:rPr>
                        <a:t>サービスアカウント</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en-US" altLang="ja-JP"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3182221347"/>
                  </a:ext>
                </a:extLst>
              </a:tr>
              <a:tr h="185271">
                <a:tc>
                  <a:txBody>
                    <a:bodyPr/>
                    <a:lstStyle/>
                    <a:p>
                      <a:r>
                        <a:rPr kumimoji="1" lang="en-US" altLang="ja-JP" sz="1000" dirty="0" err="1" smtClean="0">
                          <a:latin typeface="Meiryo UI" panose="020B0604030504040204" pitchFamily="50" charset="-128"/>
                          <a:ea typeface="Meiryo UI" panose="020B0604030504040204" pitchFamily="50" charset="-128"/>
                        </a:rPr>
                        <a:t>isDeliveryAddress</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tc>
                <a:tc>
                  <a:txBody>
                    <a:bodyPr/>
                    <a:lstStyle/>
                    <a:p>
                      <a:pPr algn="ctr"/>
                      <a:r>
                        <a:rPr kumimoji="1" lang="ja-JP" altLang="en-US" sz="1000" dirty="0" smtClean="0">
                          <a:latin typeface="Meiryo UI" panose="020B0604030504040204" pitchFamily="50" charset="-128"/>
                          <a:ea typeface="Meiryo UI" panose="020B0604030504040204" pitchFamily="50" charset="-128"/>
                        </a:rPr>
                        <a:t>配送先住所</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en-US" altLang="ja-JP"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1539658320"/>
                  </a:ext>
                </a:extLst>
              </a:tr>
              <a:tr h="185271">
                <a:tc>
                  <a:txBody>
                    <a:bodyPr/>
                    <a:lstStyle/>
                    <a:p>
                      <a:r>
                        <a:rPr kumimoji="1" lang="en-US" altLang="ja-JP" sz="1000" dirty="0" err="1" smtClean="0">
                          <a:latin typeface="Meiryo UI" panose="020B0604030504040204" pitchFamily="50" charset="-128"/>
                          <a:ea typeface="Meiryo UI" panose="020B0604030504040204" pitchFamily="50" charset="-128"/>
                        </a:rPr>
                        <a:t>maxNumberOfInstance</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tc>
                <a:tc>
                  <a:txBody>
                    <a:bodyPr/>
                    <a:lstStyle/>
                    <a:p>
                      <a:pPr algn="ctr"/>
                      <a:r>
                        <a:rPr kumimoji="1" lang="ja-JP" altLang="en-US" sz="1000" dirty="0" smtClean="0">
                          <a:latin typeface="Meiryo UI" panose="020B0604030504040204" pitchFamily="50" charset="-128"/>
                          <a:ea typeface="Meiryo UI" panose="020B0604030504040204" pitchFamily="50" charset="-128"/>
                        </a:rPr>
                        <a:t>設定上限</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en-US" altLang="ja-JP" sz="10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r>
                        <a:rPr kumimoji="1" lang="ja-JP" altLang="en-US" sz="10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〇</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 xmlns:a16="http://schemas.microsoft.com/office/drawing/2014/main" val="3163876047"/>
                  </a:ext>
                </a:extLst>
              </a:tr>
            </a:tbl>
          </a:graphicData>
        </a:graphic>
      </p:graphicFrame>
      <p:sp>
        <p:nvSpPr>
          <p:cNvPr id="9" name="テキスト ボックス 8"/>
          <p:cNvSpPr txBox="1"/>
          <p:nvPr/>
        </p:nvSpPr>
        <p:spPr>
          <a:xfrm>
            <a:off x="451339" y="6581001"/>
            <a:ext cx="2719014" cy="276999"/>
          </a:xfrm>
          <a:prstGeom prst="rect">
            <a:avLst/>
          </a:prstGeom>
          <a:noFill/>
        </p:spPr>
        <p:txBody>
          <a:bodyPr wrap="none" rtlCol="0">
            <a:spAutoFit/>
          </a:bodyPr>
          <a:lstStyle/>
          <a:p>
            <a:pPr>
              <a:lnSpc>
                <a:spcPct val="100000"/>
              </a:lnSpc>
              <a:spcBef>
                <a:spcPts val="0"/>
              </a:spcBef>
            </a:pP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設定凡例</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設定可、</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：設定不可</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09033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パラメータ</a:t>
            </a:r>
            <a:endParaRPr kumimoji="1" lang="ja-JP" altLang="en-US" dirty="0"/>
          </a:p>
        </p:txBody>
      </p:sp>
      <p:sp>
        <p:nvSpPr>
          <p:cNvPr id="3" name="コンテンツ プレースホルダー 2"/>
          <p:cNvSpPr>
            <a:spLocks noGrp="1"/>
          </p:cNvSpPr>
          <p:nvPr>
            <p:ph idx="1"/>
          </p:nvPr>
        </p:nvSpPr>
        <p:spPr>
          <a:xfrm>
            <a:off x="198029" y="1118235"/>
            <a:ext cx="8241323" cy="1067585"/>
          </a:xfrm>
        </p:spPr>
        <p:txBody>
          <a:bodyPr/>
          <a:lstStyle/>
          <a:p>
            <a:r>
              <a:rPr lang="ja-JP" altLang="en-US" dirty="0"/>
              <a:t>オーダに紐づけられる値の入力欄を設ける機能</a:t>
            </a:r>
            <a:endParaRPr lang="en-US" altLang="ja-JP" dirty="0"/>
          </a:p>
          <a:p>
            <a:r>
              <a:rPr lang="ja-JP" altLang="en-US" dirty="0"/>
              <a:t>注文商品に引き継がれることはなく、他システム連携で渡す用の値など</a:t>
            </a:r>
            <a:r>
              <a:rPr lang="ja-JP" altLang="en-US" dirty="0" smtClean="0"/>
              <a:t>に用いられます</a:t>
            </a:r>
            <a:endParaRPr kumimoji="1" lang="ja-JP" altLang="en-US" dirty="0"/>
          </a:p>
        </p:txBody>
      </p:sp>
      <p:pic>
        <p:nvPicPr>
          <p:cNvPr id="4" name="図 3"/>
          <p:cNvPicPr>
            <a:picLocks noChangeAspect="1"/>
          </p:cNvPicPr>
          <p:nvPr/>
        </p:nvPicPr>
        <p:blipFill rotWithShape="1">
          <a:blip r:embed="rId2"/>
          <a:srcRect b="33389"/>
          <a:stretch/>
        </p:blipFill>
        <p:spPr>
          <a:xfrm>
            <a:off x="266087" y="2042231"/>
            <a:ext cx="8535744" cy="3844219"/>
          </a:xfrm>
          <a:prstGeom prst="rect">
            <a:avLst/>
          </a:prstGeom>
        </p:spPr>
      </p:pic>
    </p:spTree>
    <p:extLst>
      <p:ext uri="{BB962C8B-B14F-4D97-AF65-F5344CB8AC3E}">
        <p14:creationId xmlns:p14="http://schemas.microsoft.com/office/powerpoint/2010/main" val="323396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関連機能</a:t>
            </a:r>
            <a:endParaRPr kumimoji="1" lang="ja-JP" altLang="en-US" dirty="0"/>
          </a:p>
        </p:txBody>
      </p:sp>
      <p:sp>
        <p:nvSpPr>
          <p:cNvPr id="3" name="コンテンツ プレースホルダー 2"/>
          <p:cNvSpPr>
            <a:spLocks noGrp="1"/>
          </p:cNvSpPr>
          <p:nvPr>
            <p:ph idx="1"/>
          </p:nvPr>
        </p:nvSpPr>
        <p:spPr>
          <a:xfrm>
            <a:off x="234182" y="1091596"/>
            <a:ext cx="8241323" cy="1296185"/>
          </a:xfrm>
        </p:spPr>
        <p:txBody>
          <a:bodyPr/>
          <a:lstStyle/>
          <a:p>
            <a:r>
              <a:rPr kumimoji="1" lang="ja-JP" altLang="en-US" dirty="0" smtClean="0"/>
              <a:t>特性に入力した値を別のリソース</a:t>
            </a:r>
            <a:r>
              <a:rPr lang="ja-JP" altLang="en-US" dirty="0" smtClean="0"/>
              <a:t>の特性に提供する機能</a:t>
            </a:r>
            <a:endParaRPr kumimoji="1" lang="ja-JP" altLang="en-US" dirty="0"/>
          </a:p>
        </p:txBody>
      </p:sp>
      <p:grpSp>
        <p:nvGrpSpPr>
          <p:cNvPr id="7" name="グループ化 6"/>
          <p:cNvGrpSpPr/>
          <p:nvPr/>
        </p:nvGrpSpPr>
        <p:grpSpPr>
          <a:xfrm>
            <a:off x="234182" y="1468786"/>
            <a:ext cx="8439677" cy="4669124"/>
            <a:chOff x="234182" y="1411636"/>
            <a:chExt cx="6826250" cy="3776520"/>
          </a:xfrm>
        </p:grpSpPr>
        <p:pic>
          <p:nvPicPr>
            <p:cNvPr id="4" name="図 3"/>
            <p:cNvPicPr>
              <a:picLocks noChangeAspect="1"/>
            </p:cNvPicPr>
            <p:nvPr/>
          </p:nvPicPr>
          <p:blipFill rotWithShape="1">
            <a:blip r:embed="rId2"/>
            <a:srcRect b="17862"/>
            <a:stretch/>
          </p:blipFill>
          <p:spPr>
            <a:xfrm>
              <a:off x="234182" y="1411636"/>
              <a:ext cx="6826250" cy="3776520"/>
            </a:xfrm>
            <a:prstGeom prst="rect">
              <a:avLst/>
            </a:prstGeom>
          </p:spPr>
        </p:pic>
        <p:sp>
          <p:nvSpPr>
            <p:cNvPr id="5" name="正方形/長方形 4"/>
            <p:cNvSpPr/>
            <p:nvPr/>
          </p:nvSpPr>
          <p:spPr bwMode="auto">
            <a:xfrm>
              <a:off x="3167882" y="3609340"/>
              <a:ext cx="1092200" cy="215900"/>
            </a:xfrm>
            <a:prstGeom prst="rect">
              <a:avLst/>
            </a:prstGeom>
            <a:noFill/>
            <a:ln w="28575" cap="flat" cmpd="sng" algn="ctr">
              <a:solidFill>
                <a:srgbClr val="FF0000"/>
              </a:solidFill>
              <a:prstDash val="solid"/>
              <a:round/>
              <a:headEnd type="none" w="med" len="med"/>
              <a:tailEnd type="none" w="med" len="med"/>
            </a:ln>
            <a:effectLst/>
            <a:ex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ＭＳ Ｐゴシック" charset="-128"/>
                <a:ea typeface="ＭＳ Ｐゴシック" charset="-128"/>
              </a:endParaRPr>
            </a:p>
          </p:txBody>
        </p:sp>
        <p:sp>
          <p:nvSpPr>
            <p:cNvPr id="6" name="正方形/長方形 5"/>
            <p:cNvSpPr/>
            <p:nvPr/>
          </p:nvSpPr>
          <p:spPr bwMode="auto">
            <a:xfrm>
              <a:off x="3167882" y="4928973"/>
              <a:ext cx="1092200" cy="215900"/>
            </a:xfrm>
            <a:prstGeom prst="rect">
              <a:avLst/>
            </a:prstGeom>
            <a:noFill/>
            <a:ln w="28575" cap="flat" cmpd="sng" algn="ctr">
              <a:solidFill>
                <a:srgbClr val="FF0000"/>
              </a:solidFill>
              <a:prstDash val="solid"/>
              <a:round/>
              <a:headEnd type="none" w="med" len="med"/>
              <a:tailEnd type="none" w="med" len="med"/>
            </a:ln>
            <a:effectLst/>
            <a:ex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ＭＳ Ｐゴシック" charset="-128"/>
                <a:ea typeface="ＭＳ Ｐゴシック" charset="-128"/>
              </a:endParaRPr>
            </a:p>
          </p:txBody>
        </p:sp>
      </p:grpSp>
    </p:spTree>
    <p:extLst>
      <p:ext uri="{BB962C8B-B14F-4D97-AF65-F5344CB8AC3E}">
        <p14:creationId xmlns:p14="http://schemas.microsoft.com/office/powerpoint/2010/main" val="2021449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リソースグループとは</a:t>
            </a:r>
            <a:endParaRPr kumimoji="1" lang="ja-JP" altLang="en-US" dirty="0"/>
          </a:p>
        </p:txBody>
      </p:sp>
      <p:sp>
        <p:nvSpPr>
          <p:cNvPr id="3" name="コンテンツ プレースホルダー 2"/>
          <p:cNvSpPr>
            <a:spLocks noGrp="1"/>
          </p:cNvSpPr>
          <p:nvPr>
            <p:ph idx="1"/>
          </p:nvPr>
        </p:nvSpPr>
        <p:spPr>
          <a:xfrm>
            <a:off x="189633" y="1188638"/>
            <a:ext cx="8241323" cy="1077110"/>
          </a:xfrm>
        </p:spPr>
        <p:txBody>
          <a:bodyPr/>
          <a:lstStyle/>
          <a:p>
            <a:r>
              <a:rPr lang="ja-JP" altLang="en-US" dirty="0"/>
              <a:t>リソースは単体では商品に含めることはできず、リソースグループに含めてから商品に含める必要が</a:t>
            </a:r>
            <a:r>
              <a:rPr lang="ja-JP" altLang="en-US" dirty="0" smtClean="0"/>
              <a:t>あります</a:t>
            </a:r>
            <a:endParaRPr lang="en-US" altLang="ja-JP" dirty="0"/>
          </a:p>
          <a:p>
            <a:r>
              <a:rPr lang="ja-JP" altLang="en-US" dirty="0"/>
              <a:t>注文画面では画面左側にリソースグループとして表示され</a:t>
            </a:r>
            <a:r>
              <a:rPr lang="ja-JP" altLang="en-US" dirty="0" smtClean="0"/>
              <a:t>、</a:t>
            </a:r>
            <a:endParaRPr lang="en-US" altLang="ja-JP" dirty="0" smtClean="0"/>
          </a:p>
          <a:p>
            <a:r>
              <a:rPr lang="ja-JP" altLang="en-US" dirty="0" smtClean="0"/>
              <a:t>リソースグループ</a:t>
            </a:r>
            <a:r>
              <a:rPr lang="ja-JP" altLang="en-US" dirty="0"/>
              <a:t>選択後</a:t>
            </a:r>
            <a:r>
              <a:rPr lang="ja-JP" altLang="en-US" dirty="0" smtClean="0"/>
              <a:t>にグループ内のど</a:t>
            </a:r>
            <a:r>
              <a:rPr lang="ja-JP" altLang="en-US" dirty="0"/>
              <a:t>のリソースを注文するの</a:t>
            </a:r>
            <a:r>
              <a:rPr lang="ja-JP" altLang="en-US" dirty="0" smtClean="0"/>
              <a:t>か選択します</a:t>
            </a:r>
            <a:endParaRPr lang="en-US" altLang="ja-JP" dirty="0" smtClean="0"/>
          </a:p>
        </p:txBody>
      </p:sp>
      <p:grpSp>
        <p:nvGrpSpPr>
          <p:cNvPr id="5" name="グループ化 4"/>
          <p:cNvGrpSpPr/>
          <p:nvPr/>
        </p:nvGrpSpPr>
        <p:grpSpPr>
          <a:xfrm>
            <a:off x="873662" y="2265748"/>
            <a:ext cx="7004857" cy="3997892"/>
            <a:chOff x="873662" y="2265748"/>
            <a:chExt cx="6248401" cy="3566159"/>
          </a:xfrm>
        </p:grpSpPr>
        <p:sp>
          <p:nvSpPr>
            <p:cNvPr id="15" name="角丸四角形 14"/>
            <p:cNvSpPr/>
            <p:nvPr/>
          </p:nvSpPr>
          <p:spPr bwMode="auto">
            <a:xfrm>
              <a:off x="873662" y="2265748"/>
              <a:ext cx="6248401" cy="3566159"/>
            </a:xfrm>
            <a:prstGeom prst="roundRect">
              <a:avLst/>
            </a:prstGeom>
            <a:solidFill>
              <a:srgbClr val="A3D8FF"/>
            </a:solidFill>
            <a:ln w="28575" cap="flat" cmpd="sng" algn="ctr">
              <a:solidFill>
                <a:srgbClr val="000000">
                  <a:lumMod val="50000"/>
                  <a:lumOff val="50000"/>
                </a:srgbClr>
              </a:solidFill>
              <a:prstDash val="solid"/>
              <a:round/>
              <a:headEnd type="none" w="med" len="med"/>
              <a:tailEnd type="none" w="med" len="med"/>
            </a:ln>
            <a:effectLst/>
            <a:extLst/>
          </p:spPr>
          <p:txBody>
            <a:bodyPr vert="horz" wrap="square" lIns="90000" tIns="0" rIns="0" bIns="4680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rPr>
                <a:t>スマホ商品</a:t>
              </a:r>
              <a:endParaRPr kumimoji="1"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p:txBody>
        </p:sp>
        <p:sp>
          <p:nvSpPr>
            <p:cNvPr id="14" name="角丸四角形 13"/>
            <p:cNvSpPr/>
            <p:nvPr/>
          </p:nvSpPr>
          <p:spPr bwMode="auto">
            <a:xfrm>
              <a:off x="3437057" y="2752929"/>
              <a:ext cx="3410698" cy="2888479"/>
            </a:xfrm>
            <a:prstGeom prst="roundRect">
              <a:avLst>
                <a:gd name="adj" fmla="val 12552"/>
              </a:avLst>
            </a:prstGeom>
            <a:solidFill>
              <a:srgbClr val="F8F69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200" dirty="0" smtClean="0">
                  <a:latin typeface="Meiryo UI" panose="020B0604030504040204" pitchFamily="50" charset="-128"/>
                  <a:ea typeface="Meiryo UI" panose="020B0604030504040204" pitchFamily="50" charset="-128"/>
                </a:rPr>
                <a:t>スマホリソースグルー</a:t>
              </a:r>
              <a:r>
                <a:rPr lang="ja-JP" altLang="en-US" sz="1200" dirty="0">
                  <a:latin typeface="Meiryo UI" panose="020B0604030504040204" pitchFamily="50" charset="-128"/>
                  <a:ea typeface="Meiryo UI" panose="020B0604030504040204" pitchFamily="50" charset="-128"/>
                </a:rPr>
                <a:t>プ</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grpSp>
          <p:nvGrpSpPr>
            <p:cNvPr id="29" name="グループ化 28"/>
            <p:cNvGrpSpPr/>
            <p:nvPr/>
          </p:nvGrpSpPr>
          <p:grpSpPr>
            <a:xfrm>
              <a:off x="3670215" y="3259872"/>
              <a:ext cx="2904393" cy="2149891"/>
              <a:chOff x="1028700" y="2220944"/>
              <a:chExt cx="2904393" cy="2149891"/>
            </a:xfrm>
          </p:grpSpPr>
          <p:sp>
            <p:nvSpPr>
              <p:cNvPr id="4" name="角丸四角形 3"/>
              <p:cNvSpPr/>
              <p:nvPr/>
            </p:nvSpPr>
            <p:spPr bwMode="auto">
              <a:xfrm>
                <a:off x="1028700" y="2220945"/>
                <a:ext cx="1393712" cy="481055"/>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a:t>
                </a:r>
              </a:p>
              <a:p>
                <a:pPr marL="0" marR="0" indent="0" algn="ctr" defTabSz="914400" rtl="0" eaLnBrk="1" fontAlgn="base" latinLnBrk="0" hangingPunct="1">
                  <a:lnSpc>
                    <a:spcPct val="110000"/>
                  </a:lnSpc>
                  <a:spcBef>
                    <a:spcPct val="30000"/>
                  </a:spcBef>
                  <a:spcAft>
                    <a:spcPct val="0"/>
                  </a:spcAft>
                  <a:buClrTx/>
                  <a:buSzTx/>
                  <a:buFontTx/>
                  <a:buNone/>
                  <a:tabLst/>
                </a:pPr>
                <a:r>
                  <a:rPr lang="en-US" altLang="ja-JP" sz="1200" dirty="0" smtClean="0">
                    <a:latin typeface="Meiryo UI" panose="020B0604030504040204" pitchFamily="50" charset="-128"/>
                    <a:ea typeface="Meiryo UI" panose="020B0604030504040204" pitchFamily="50" charset="-128"/>
                  </a:rPr>
                  <a:t>A</a:t>
                </a:r>
                <a:r>
                  <a:rPr lang="ja-JP" altLang="en-US" sz="1200" dirty="0" smtClean="0">
                    <a:latin typeface="Meiryo UI" panose="020B0604030504040204" pitchFamily="50" charset="-128"/>
                    <a:ea typeface="Meiryo UI" panose="020B0604030504040204" pitchFamily="50" charset="-128"/>
                  </a:rPr>
                  <a:t>社 </a:t>
                </a:r>
                <a:r>
                  <a:rPr lang="en-US" altLang="ja-JP" sz="1200" dirty="0" smtClean="0">
                    <a:latin typeface="Meiryo UI" panose="020B0604030504040204" pitchFamily="50" charset="-128"/>
                    <a:ea typeface="Meiryo UI" panose="020B0604030504040204" pitchFamily="50" charset="-128"/>
                  </a:rPr>
                  <a:t>A1</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白</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8GB</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6" name="角丸四角形 5"/>
              <p:cNvSpPr/>
              <p:nvPr/>
            </p:nvSpPr>
            <p:spPr bwMode="auto">
              <a:xfrm>
                <a:off x="2539381" y="2220944"/>
                <a:ext cx="1393712" cy="481055"/>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2</a:t>
                </a:r>
              </a:p>
              <a:p>
                <a:pPr marL="0" marR="0" indent="0" algn="ctr" defTabSz="914400" rtl="0" eaLnBrk="1" fontAlgn="base" latinLnBrk="0" hangingPunct="1">
                  <a:lnSpc>
                    <a:spcPct val="110000"/>
                  </a:lnSpc>
                  <a:spcBef>
                    <a:spcPct val="30000"/>
                  </a:spcBef>
                  <a:spcAft>
                    <a:spcPct val="0"/>
                  </a:spcAft>
                  <a:buClrTx/>
                  <a:buSzTx/>
                  <a:buFontTx/>
                  <a:buNone/>
                  <a:tabLst/>
                </a:pPr>
                <a:r>
                  <a:rPr lang="en-US" altLang="ja-JP" sz="1200" dirty="0" smtClean="0">
                    <a:latin typeface="Meiryo UI" panose="020B0604030504040204" pitchFamily="50" charset="-128"/>
                    <a:ea typeface="Meiryo UI" panose="020B0604030504040204" pitchFamily="50" charset="-128"/>
                  </a:rPr>
                  <a:t>A</a:t>
                </a:r>
                <a:r>
                  <a:rPr lang="ja-JP" altLang="en-US" sz="1200" dirty="0" smtClean="0">
                    <a:latin typeface="Meiryo UI" panose="020B0604030504040204" pitchFamily="50" charset="-128"/>
                    <a:ea typeface="Meiryo UI" panose="020B0604030504040204" pitchFamily="50" charset="-128"/>
                  </a:rPr>
                  <a:t>社 </a:t>
                </a:r>
                <a:r>
                  <a:rPr lang="en-US" altLang="ja-JP" sz="1200" dirty="0" smtClean="0">
                    <a:latin typeface="Meiryo UI" panose="020B0604030504040204" pitchFamily="50" charset="-128"/>
                    <a:ea typeface="Meiryo UI" panose="020B0604030504040204" pitchFamily="50" charset="-128"/>
                  </a:rPr>
                  <a:t>A1</a:t>
                </a:r>
                <a:r>
                  <a:rPr lang="ja-JP" altLang="en-US" sz="1200" dirty="0" smtClean="0">
                    <a:latin typeface="Meiryo UI" panose="020B0604030504040204" pitchFamily="50" charset="-128"/>
                    <a:ea typeface="Meiryo UI" panose="020B0604030504040204" pitchFamily="50" charset="-128"/>
                  </a:rPr>
                  <a:t>　黒 </a:t>
                </a:r>
                <a:r>
                  <a:rPr lang="en-US" altLang="ja-JP" sz="1200" dirty="0" smtClean="0">
                    <a:latin typeface="Meiryo UI" panose="020B0604030504040204" pitchFamily="50" charset="-128"/>
                    <a:ea typeface="Meiryo UI" panose="020B0604030504040204" pitchFamily="50" charset="-128"/>
                  </a:rPr>
                  <a:t>8GB</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8" name="角丸四角形 7"/>
              <p:cNvSpPr/>
              <p:nvPr/>
            </p:nvSpPr>
            <p:spPr bwMode="auto">
              <a:xfrm>
                <a:off x="1028700" y="2777223"/>
                <a:ext cx="1393712" cy="481055"/>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3</a:t>
                </a:r>
              </a:p>
              <a:p>
                <a:pPr marL="0" marR="0" indent="0" algn="ctr" defTabSz="914400" rtl="0" eaLnBrk="1" fontAlgn="base" latinLnBrk="0" hangingPunct="1">
                  <a:lnSpc>
                    <a:spcPct val="110000"/>
                  </a:lnSpc>
                  <a:spcBef>
                    <a:spcPct val="30000"/>
                  </a:spcBef>
                  <a:spcAft>
                    <a:spcPct val="0"/>
                  </a:spcAft>
                  <a:buClrTx/>
                  <a:buSzTx/>
                  <a:buFontTx/>
                  <a:buNone/>
                  <a:tabLst/>
                </a:pPr>
                <a:r>
                  <a:rPr lang="en-US" altLang="ja-JP" sz="1200" dirty="0" smtClean="0">
                    <a:latin typeface="Meiryo UI" panose="020B0604030504040204" pitchFamily="50" charset="-128"/>
                    <a:ea typeface="Meiryo UI" panose="020B0604030504040204" pitchFamily="50" charset="-128"/>
                  </a:rPr>
                  <a:t>A</a:t>
                </a:r>
                <a:r>
                  <a:rPr lang="ja-JP" altLang="en-US" sz="1200" dirty="0" smtClean="0">
                    <a:latin typeface="Meiryo UI" panose="020B0604030504040204" pitchFamily="50" charset="-128"/>
                    <a:ea typeface="Meiryo UI" panose="020B0604030504040204" pitchFamily="50" charset="-128"/>
                  </a:rPr>
                  <a:t>社 </a:t>
                </a:r>
                <a:r>
                  <a:rPr lang="en-US" altLang="ja-JP" sz="1200" dirty="0" smtClean="0">
                    <a:latin typeface="Meiryo UI" panose="020B0604030504040204" pitchFamily="50" charset="-128"/>
                    <a:ea typeface="Meiryo UI" panose="020B0604030504040204" pitchFamily="50" charset="-128"/>
                  </a:rPr>
                  <a:t>A1</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白</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16GB</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9" name="角丸四角形 8"/>
              <p:cNvSpPr/>
              <p:nvPr/>
            </p:nvSpPr>
            <p:spPr bwMode="auto">
              <a:xfrm>
                <a:off x="2539381" y="2777223"/>
                <a:ext cx="1393712" cy="481055"/>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lang="en-US" altLang="ja-JP" sz="1200" dirty="0">
                    <a:latin typeface="Meiryo UI" panose="020B0604030504040204" pitchFamily="50" charset="-128"/>
                    <a:ea typeface="Meiryo UI" panose="020B0604030504040204" pitchFamily="50" charset="-128"/>
                  </a:rPr>
                  <a:t>4</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10000"/>
                  </a:lnSpc>
                  <a:spcBef>
                    <a:spcPct val="30000"/>
                  </a:spcBef>
                  <a:spcAft>
                    <a:spcPct val="0"/>
                  </a:spcAft>
                  <a:buClrTx/>
                  <a:buSzTx/>
                  <a:buFontTx/>
                  <a:buNone/>
                  <a:tabLst/>
                </a:pPr>
                <a:r>
                  <a:rPr lang="en-US" altLang="ja-JP" sz="1200" dirty="0" smtClean="0">
                    <a:latin typeface="Meiryo UI" panose="020B0604030504040204" pitchFamily="50" charset="-128"/>
                    <a:ea typeface="Meiryo UI" panose="020B0604030504040204" pitchFamily="50" charset="-128"/>
                  </a:rPr>
                  <a:t>A</a:t>
                </a:r>
                <a:r>
                  <a:rPr lang="ja-JP" altLang="en-US" sz="1200" dirty="0" smtClean="0">
                    <a:latin typeface="Meiryo UI" panose="020B0604030504040204" pitchFamily="50" charset="-128"/>
                    <a:ea typeface="Meiryo UI" panose="020B0604030504040204" pitchFamily="50" charset="-128"/>
                  </a:rPr>
                  <a:t>社 </a:t>
                </a:r>
                <a:r>
                  <a:rPr lang="en-US" altLang="ja-JP" sz="1200" dirty="0" smtClean="0">
                    <a:latin typeface="Meiryo UI" panose="020B0604030504040204" pitchFamily="50" charset="-128"/>
                    <a:ea typeface="Meiryo UI" panose="020B0604030504040204" pitchFamily="50" charset="-128"/>
                  </a:rPr>
                  <a:t>A1</a:t>
                </a:r>
                <a:r>
                  <a:rPr lang="ja-JP" altLang="en-US" sz="1200" dirty="0" smtClean="0">
                    <a:latin typeface="Meiryo UI" panose="020B0604030504040204" pitchFamily="50" charset="-128"/>
                    <a:ea typeface="Meiryo UI" panose="020B0604030504040204" pitchFamily="50" charset="-128"/>
                  </a:rPr>
                  <a:t>　黒 </a:t>
                </a:r>
                <a:r>
                  <a:rPr lang="en-US" altLang="ja-JP" sz="1200" dirty="0" smtClean="0">
                    <a:latin typeface="Meiryo UI" panose="020B0604030504040204" pitchFamily="50" charset="-128"/>
                    <a:ea typeface="Meiryo UI" panose="020B0604030504040204" pitchFamily="50" charset="-128"/>
                  </a:rPr>
                  <a:t>16GB</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10" name="角丸四角形 9"/>
              <p:cNvSpPr/>
              <p:nvPr/>
            </p:nvSpPr>
            <p:spPr bwMode="auto">
              <a:xfrm>
                <a:off x="1028700" y="3333502"/>
                <a:ext cx="1393712" cy="481055"/>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lang="en-US" altLang="ja-JP" sz="1200" dirty="0">
                    <a:latin typeface="Meiryo UI" panose="020B0604030504040204" pitchFamily="50" charset="-128"/>
                    <a:ea typeface="Meiryo UI" panose="020B0604030504040204" pitchFamily="50" charset="-128"/>
                  </a:rPr>
                  <a:t>5</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10000"/>
                  </a:lnSpc>
                  <a:spcBef>
                    <a:spcPct val="30000"/>
                  </a:spcBef>
                  <a:spcAft>
                    <a:spcPct val="0"/>
                  </a:spcAft>
                  <a:buClrTx/>
                  <a:buSzTx/>
                  <a:buFontTx/>
                  <a:buNone/>
                  <a:tabLst/>
                </a:pPr>
                <a:r>
                  <a:rPr lang="en-US" altLang="ja-JP" sz="1200" dirty="0" smtClean="0">
                    <a:latin typeface="Meiryo UI" panose="020B0604030504040204" pitchFamily="50" charset="-128"/>
                    <a:ea typeface="Meiryo UI" panose="020B0604030504040204" pitchFamily="50" charset="-128"/>
                  </a:rPr>
                  <a:t>B</a:t>
                </a:r>
                <a:r>
                  <a:rPr lang="ja-JP" altLang="en-US" sz="1200" dirty="0" smtClean="0">
                    <a:latin typeface="Meiryo UI" panose="020B0604030504040204" pitchFamily="50" charset="-128"/>
                    <a:ea typeface="Meiryo UI" panose="020B0604030504040204" pitchFamily="50" charset="-128"/>
                  </a:rPr>
                  <a:t>社 </a:t>
                </a:r>
                <a:r>
                  <a:rPr lang="en-US" altLang="ja-JP" sz="1200" dirty="0" smtClean="0">
                    <a:latin typeface="Meiryo UI" panose="020B0604030504040204" pitchFamily="50" charset="-128"/>
                    <a:ea typeface="Meiryo UI" panose="020B0604030504040204" pitchFamily="50" charset="-128"/>
                  </a:rPr>
                  <a:t>B1</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白</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8GB</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11" name="角丸四角形 10"/>
              <p:cNvSpPr/>
              <p:nvPr/>
            </p:nvSpPr>
            <p:spPr bwMode="auto">
              <a:xfrm>
                <a:off x="2539381" y="3333501"/>
                <a:ext cx="1393712" cy="481055"/>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lang="en-US" altLang="ja-JP" sz="1200" dirty="0">
                    <a:latin typeface="Meiryo UI" panose="020B0604030504040204" pitchFamily="50" charset="-128"/>
                    <a:ea typeface="Meiryo UI" panose="020B0604030504040204" pitchFamily="50" charset="-128"/>
                  </a:rPr>
                  <a:t>6</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10000"/>
                  </a:lnSpc>
                  <a:spcBef>
                    <a:spcPct val="30000"/>
                  </a:spcBef>
                  <a:spcAft>
                    <a:spcPct val="0"/>
                  </a:spcAft>
                  <a:buClrTx/>
                  <a:buSzTx/>
                  <a:buFontTx/>
                  <a:buNone/>
                  <a:tabLst/>
                </a:pPr>
                <a:r>
                  <a:rPr lang="en-US" altLang="ja-JP" sz="1200" dirty="0" smtClean="0">
                    <a:latin typeface="Meiryo UI" panose="020B0604030504040204" pitchFamily="50" charset="-128"/>
                    <a:ea typeface="Meiryo UI" panose="020B0604030504040204" pitchFamily="50" charset="-128"/>
                  </a:rPr>
                  <a:t>B</a:t>
                </a:r>
                <a:r>
                  <a:rPr lang="ja-JP" altLang="en-US" sz="1200" dirty="0" smtClean="0">
                    <a:latin typeface="Meiryo UI" panose="020B0604030504040204" pitchFamily="50" charset="-128"/>
                    <a:ea typeface="Meiryo UI" panose="020B0604030504040204" pitchFamily="50" charset="-128"/>
                  </a:rPr>
                  <a:t>社 </a:t>
                </a:r>
                <a:r>
                  <a:rPr lang="en-US" altLang="ja-JP" sz="1200" dirty="0" smtClean="0">
                    <a:latin typeface="Meiryo UI" panose="020B0604030504040204" pitchFamily="50" charset="-128"/>
                    <a:ea typeface="Meiryo UI" panose="020B0604030504040204" pitchFamily="50" charset="-128"/>
                  </a:rPr>
                  <a:t>B1</a:t>
                </a:r>
                <a:r>
                  <a:rPr lang="ja-JP" altLang="en-US" sz="1200" dirty="0" smtClean="0">
                    <a:latin typeface="Meiryo UI" panose="020B0604030504040204" pitchFamily="50" charset="-128"/>
                    <a:ea typeface="Meiryo UI" panose="020B0604030504040204" pitchFamily="50" charset="-128"/>
                  </a:rPr>
                  <a:t>　黒 </a:t>
                </a:r>
                <a:r>
                  <a:rPr lang="en-US" altLang="ja-JP" sz="1200" dirty="0" smtClean="0">
                    <a:latin typeface="Meiryo UI" panose="020B0604030504040204" pitchFamily="50" charset="-128"/>
                    <a:ea typeface="Meiryo UI" panose="020B0604030504040204" pitchFamily="50" charset="-128"/>
                  </a:rPr>
                  <a:t>8GB</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12" name="角丸四角形 11"/>
              <p:cNvSpPr/>
              <p:nvPr/>
            </p:nvSpPr>
            <p:spPr bwMode="auto">
              <a:xfrm>
                <a:off x="1028700" y="3889780"/>
                <a:ext cx="1393712" cy="481055"/>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7</a:t>
                </a:r>
              </a:p>
              <a:p>
                <a:pPr marL="0" marR="0" indent="0" algn="ctr" defTabSz="914400" rtl="0" eaLnBrk="1" fontAlgn="base" latinLnBrk="0" hangingPunct="1">
                  <a:lnSpc>
                    <a:spcPct val="110000"/>
                  </a:lnSpc>
                  <a:spcBef>
                    <a:spcPct val="30000"/>
                  </a:spcBef>
                  <a:spcAft>
                    <a:spcPct val="0"/>
                  </a:spcAft>
                  <a:buClrTx/>
                  <a:buSzTx/>
                  <a:buFontTx/>
                  <a:buNone/>
                  <a:tabLst/>
                </a:pPr>
                <a:r>
                  <a:rPr lang="en-US" altLang="ja-JP" sz="1200" dirty="0" smtClean="0">
                    <a:latin typeface="Meiryo UI" panose="020B0604030504040204" pitchFamily="50" charset="-128"/>
                    <a:ea typeface="Meiryo UI" panose="020B0604030504040204" pitchFamily="50" charset="-128"/>
                  </a:rPr>
                  <a:t>B</a:t>
                </a:r>
                <a:r>
                  <a:rPr lang="ja-JP" altLang="en-US" sz="1200" dirty="0" smtClean="0">
                    <a:latin typeface="Meiryo UI" panose="020B0604030504040204" pitchFamily="50" charset="-128"/>
                    <a:ea typeface="Meiryo UI" panose="020B0604030504040204" pitchFamily="50" charset="-128"/>
                  </a:rPr>
                  <a:t>社 </a:t>
                </a:r>
                <a:r>
                  <a:rPr lang="en-US" altLang="ja-JP" sz="1200" dirty="0" smtClean="0">
                    <a:latin typeface="Meiryo UI" panose="020B0604030504040204" pitchFamily="50" charset="-128"/>
                    <a:ea typeface="Meiryo UI" panose="020B0604030504040204" pitchFamily="50" charset="-128"/>
                  </a:rPr>
                  <a:t>B1</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白</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16GB</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13" name="角丸四角形 12"/>
              <p:cNvSpPr/>
              <p:nvPr/>
            </p:nvSpPr>
            <p:spPr bwMode="auto">
              <a:xfrm>
                <a:off x="2539381" y="3889780"/>
                <a:ext cx="1393712" cy="481055"/>
              </a:xfrm>
              <a:prstGeom prst="roundRect">
                <a:avLst>
                  <a:gd name="adj" fmla="val 18883"/>
                </a:avLst>
              </a:prstGeom>
              <a:solidFill>
                <a:srgbClr val="F6F2C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スマホリソース</a:t>
                </a:r>
                <a:r>
                  <a:rPr lang="en-US" altLang="ja-JP" sz="1200" dirty="0" smtClean="0">
                    <a:latin typeface="Meiryo UI" panose="020B0604030504040204" pitchFamily="50" charset="-128"/>
                    <a:ea typeface="Meiryo UI" panose="020B0604030504040204" pitchFamily="50" charset="-128"/>
                  </a:rPr>
                  <a:t>8</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10000"/>
                  </a:lnSpc>
                  <a:spcBef>
                    <a:spcPct val="30000"/>
                  </a:spcBef>
                  <a:spcAft>
                    <a:spcPct val="0"/>
                  </a:spcAft>
                  <a:buClrTx/>
                  <a:buSzTx/>
                  <a:buFontTx/>
                  <a:buNone/>
                  <a:tabLst/>
                </a:pPr>
                <a:r>
                  <a:rPr lang="en-US" altLang="ja-JP" sz="1200" dirty="0" smtClean="0">
                    <a:latin typeface="Meiryo UI" panose="020B0604030504040204" pitchFamily="50" charset="-128"/>
                    <a:ea typeface="Meiryo UI" panose="020B0604030504040204" pitchFamily="50" charset="-128"/>
                  </a:rPr>
                  <a:t>B</a:t>
                </a:r>
                <a:r>
                  <a:rPr lang="ja-JP" altLang="en-US" sz="1200" dirty="0" smtClean="0">
                    <a:latin typeface="Meiryo UI" panose="020B0604030504040204" pitchFamily="50" charset="-128"/>
                    <a:ea typeface="Meiryo UI" panose="020B0604030504040204" pitchFamily="50" charset="-128"/>
                  </a:rPr>
                  <a:t>社 </a:t>
                </a:r>
                <a:r>
                  <a:rPr lang="en-US" altLang="ja-JP" sz="1200" dirty="0" smtClean="0">
                    <a:latin typeface="Meiryo UI" panose="020B0604030504040204" pitchFamily="50" charset="-128"/>
                    <a:ea typeface="Meiryo UI" panose="020B0604030504040204" pitchFamily="50" charset="-128"/>
                  </a:rPr>
                  <a:t>B1</a:t>
                </a:r>
                <a:r>
                  <a:rPr lang="ja-JP" altLang="en-US" sz="1200" dirty="0" smtClean="0">
                    <a:latin typeface="Meiryo UI" panose="020B0604030504040204" pitchFamily="50" charset="-128"/>
                    <a:ea typeface="Meiryo UI" panose="020B0604030504040204" pitchFamily="50" charset="-128"/>
                  </a:rPr>
                  <a:t>　黒 </a:t>
                </a:r>
                <a:r>
                  <a:rPr lang="en-US" altLang="ja-JP" sz="1200" dirty="0" smtClean="0">
                    <a:latin typeface="Meiryo UI" panose="020B0604030504040204" pitchFamily="50" charset="-128"/>
                    <a:ea typeface="Meiryo UI" panose="020B0604030504040204" pitchFamily="50" charset="-128"/>
                  </a:rPr>
                  <a:t>16GB</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grpSp>
        <p:sp>
          <p:nvSpPr>
            <p:cNvPr id="30" name="角丸四角形 29"/>
            <p:cNvSpPr/>
            <p:nvPr/>
          </p:nvSpPr>
          <p:spPr bwMode="auto">
            <a:xfrm>
              <a:off x="1151057" y="2752929"/>
              <a:ext cx="2011692" cy="2888479"/>
            </a:xfrm>
            <a:prstGeom prst="roundRect">
              <a:avLst>
                <a:gd name="adj" fmla="val 12552"/>
              </a:avLst>
            </a:prstGeom>
            <a:solidFill>
              <a:srgbClr val="D8F6C2"/>
            </a:solidFill>
            <a:ln w="28575" cap="flat" cmpd="sng" algn="ctr">
              <a:solidFill>
                <a:srgbClr val="7F7F7F"/>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200" dirty="0" smtClean="0">
                  <a:latin typeface="Meiryo UI" panose="020B0604030504040204" pitchFamily="50" charset="-128"/>
                  <a:ea typeface="Meiryo UI" panose="020B0604030504040204" pitchFamily="50" charset="-128"/>
                </a:rPr>
                <a:t>スマホプランサービス</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140188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_CW">
  <a:themeElements>
    <a:clrScheme name="ユーザー定義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本文／扉">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2F0FA"/>
        </a:solidFill>
        <a:ln w="9525" cap="flat" cmpd="sng" algn="ctr">
          <a:solidFill>
            <a:srgbClr val="77D4ED"/>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0800" rIns="90000" bIns="46800" numCol="1" anchor="ctr" anchorCtr="0" compatLnSpc="1">
        <a:prstTxWarp prst="textNoShape">
          <a:avLst/>
        </a:prstTxWarp>
      </a:bodyPr>
      <a:lstStyle>
        <a:defPPr marL="0" marR="0" indent="0" algn="ctr" defTabSz="914400" rtl="0" eaLnBrk="1" fontAlgn="base" latinLnBrk="0" hangingPunct="1">
          <a:lnSpc>
            <a:spcPct val="110000"/>
          </a:lnSpc>
          <a:spcBef>
            <a:spcPct val="30000"/>
          </a:spcBef>
          <a:spcAft>
            <a:spcPct val="0"/>
          </a:spcAft>
          <a:buClrTx/>
          <a:buSzTx/>
          <a:buFontTx/>
          <a:buNone/>
          <a:tabLst/>
          <a:defRPr kumimoji="1" lang="ja-JP" altLang="en-US" sz="1200" b="0" i="0" u="none" strike="noStrike" cap="none" normalizeH="0" baseline="0" smtClean="0">
            <a:ln>
              <a:noFill/>
            </a:ln>
            <a:solidFill>
              <a:schemeClr val="tx1"/>
            </a:solidFill>
            <a:effectLst/>
            <a:latin typeface="ＭＳ Ｐゴシック" charset="-128"/>
            <a:ea typeface="ＭＳ Ｐゴシック" charset="-128"/>
          </a:defRPr>
        </a:defPPr>
      </a:lstStyle>
    </a:spDef>
    <a:lnDef>
      <a:spPr bwMode="auto">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txDef>
      <a:spPr>
        <a:noFill/>
      </a:spPr>
      <a:bodyPr wrap="none" rtlCol="0">
        <a:spAutoFit/>
      </a:bodyPr>
      <a:lstStyle>
        <a:defPPr algn="l">
          <a:lnSpc>
            <a:spcPct val="100000"/>
          </a:lnSpc>
          <a:spcBef>
            <a:spcPts val="0"/>
          </a:spcBef>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raClrScheme>
      <a:clrScheme name="本文／扉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本文／扉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本文／扉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本文／扉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本文／扉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本文／扉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本文／扉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2" id="{2E3E9668-99EE-4325-BF4B-82297E99B753}" vid="{6599F111-88DF-4729-91B4-C259F4A52C2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tmp_CW_simple</Template>
  <TotalTime>5077</TotalTime>
  <Words>914</Words>
  <Application>Microsoft Office PowerPoint</Application>
  <PresentationFormat>画面に合わせる (4:3)</PresentationFormat>
  <Paragraphs>258</Paragraphs>
  <Slides>10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Meiryo UI</vt:lpstr>
      <vt:lpstr>ＭＳ Ｐゴシック</vt:lpstr>
      <vt:lpstr>游ゴシック</vt:lpstr>
      <vt:lpstr>Wingdings</vt:lpstr>
      <vt:lpstr>theme_CW</vt:lpstr>
      <vt:lpstr>テンプレートとリソース</vt:lpstr>
      <vt:lpstr>テンプレートとリソースのXML</vt:lpstr>
      <vt:lpstr>テンプレート構成</vt:lpstr>
      <vt:lpstr>プロビジョニングアクション</vt:lpstr>
      <vt:lpstr>属性</vt:lpstr>
      <vt:lpstr>特性</vt:lpstr>
      <vt:lpstr>パラメータ</vt:lpstr>
      <vt:lpstr>関連機能</vt:lpstr>
      <vt:lpstr>リソースグループとは</vt:lpstr>
      <vt:lpstr>リソース料金</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「ID数×料金」の計算を含む商品の設定、運用について</dc:title>
  <dc:creator>橋本佳澄</dc:creator>
  <cp:lastModifiedBy>布花原 一志</cp:lastModifiedBy>
  <cp:revision>389</cp:revision>
  <dcterms:created xsi:type="dcterms:W3CDTF">2021-04-08T09:34:42Z</dcterms:created>
  <dcterms:modified xsi:type="dcterms:W3CDTF">2022-01-08T18:49:38Z</dcterms:modified>
</cp:coreProperties>
</file>