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03" r:id="rId5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要望全件" id="{59DF917A-2A62-4DA9-80E8-530518A2687D}">
          <p14:sldIdLst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CEEFE9-9338-E959-2695-1A1C5C9E8B4A}" name="Scherjau, Harald (BEYOND)" initials="SH(" userId="S::harald.scherjau@bearingpoint.com::9ab349e6-1bf4-41df-a66e-41571286e8a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erjau, Harald" initials="SH" lastIdx="1" clrIdx="0">
    <p:extLst>
      <p:ext uri="{19B8F6BF-5375-455C-9EA6-DF929625EA0E}">
        <p15:presenceInfo xmlns:p15="http://schemas.microsoft.com/office/powerpoint/2012/main" userId="S::harald.scherjau@bearingpoint.com::9ab349e6-1bf4-41df-a66e-41571286e8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A71669-E6E0-DD45-B2AC-D34C3F27BB93}" v="3" dt="2021-12-23T08:38:38.4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6010" autoAdjust="0"/>
  </p:normalViewPr>
  <p:slideViewPr>
    <p:cSldViewPr>
      <p:cViewPr varScale="1">
        <p:scale>
          <a:sx n="93" d="100"/>
          <a:sy n="93" d="100"/>
        </p:scale>
        <p:origin x="96" y="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9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erjau, Harald (BEYOND)" userId="9ab349e6-1bf4-41df-a66e-41571286e8ac" providerId="ADAL" clId="{8286E506-9FC5-AF44-B3EB-4BF1369FD38E}"/>
    <pc:docChg chg="">
      <pc:chgData name="Scherjau, Harald (BEYOND)" userId="9ab349e6-1bf4-41df-a66e-41571286e8ac" providerId="ADAL" clId="{8286E506-9FC5-AF44-B3EB-4BF1369FD38E}" dt="2021-12-21T08:01:52.726" v="18"/>
      <pc:docMkLst>
        <pc:docMk/>
      </pc:docMkLst>
      <pc:sldChg chg="addCm modCm">
        <pc:chgData name="Scherjau, Harald (BEYOND)" userId="9ab349e6-1bf4-41df-a66e-41571286e8ac" providerId="ADAL" clId="{8286E506-9FC5-AF44-B3EB-4BF1369FD38E}" dt="2021-12-21T07:16:12.533" v="12"/>
        <pc:sldMkLst>
          <pc:docMk/>
          <pc:sldMk cId="1561094210" sldId="316"/>
        </pc:sldMkLst>
      </pc:sldChg>
      <pc:sldChg chg="addCm modCm">
        <pc:chgData name="Scherjau, Harald (BEYOND)" userId="9ab349e6-1bf4-41df-a66e-41571286e8ac" providerId="ADAL" clId="{8286E506-9FC5-AF44-B3EB-4BF1369FD38E}" dt="2021-12-21T08:01:52.726" v="18"/>
        <pc:sldMkLst>
          <pc:docMk/>
          <pc:sldMk cId="287143595" sldId="322"/>
        </pc:sldMkLst>
      </pc:sldChg>
      <pc:sldChg chg="addCm modCm">
        <pc:chgData name="Scherjau, Harald (BEYOND)" userId="9ab349e6-1bf4-41df-a66e-41571286e8ac" providerId="ADAL" clId="{8286E506-9FC5-AF44-B3EB-4BF1369FD38E}" dt="2021-12-14T07:42:08.446" v="7"/>
        <pc:sldMkLst>
          <pc:docMk/>
          <pc:sldMk cId="963077251" sldId="323"/>
        </pc:sldMkLst>
      </pc:sldChg>
      <pc:sldChg chg="addCm delCm modCm">
        <pc:chgData name="Scherjau, Harald (BEYOND)" userId="9ab349e6-1bf4-41df-a66e-41571286e8ac" providerId="ADAL" clId="{8286E506-9FC5-AF44-B3EB-4BF1369FD38E}" dt="2021-12-14T07:53:53.881" v="8"/>
        <pc:sldMkLst>
          <pc:docMk/>
          <pc:sldMk cId="1881573490" sldId="327"/>
        </pc:sldMkLst>
      </pc:sldChg>
    </pc:docChg>
  </pc:docChgLst>
  <pc:docChgLst>
    <pc:chgData name="Scherjau, Harald (BEYOND)" userId="9ab349e6-1bf4-41df-a66e-41571286e8ac" providerId="ADAL" clId="{CDA71669-E6E0-DD45-B2AC-D34C3F27BB93}"/>
    <pc:docChg chg="undo custSel modSld">
      <pc:chgData name="Scherjau, Harald (BEYOND)" userId="9ab349e6-1bf4-41df-a66e-41571286e8ac" providerId="ADAL" clId="{CDA71669-E6E0-DD45-B2AC-D34C3F27BB93}" dt="2021-12-23T08:56:47.686" v="1994" actId="207"/>
      <pc:docMkLst>
        <pc:docMk/>
      </pc:docMkLst>
      <pc:sldChg chg="modSp mod">
        <pc:chgData name="Scherjau, Harald (BEYOND)" userId="9ab349e6-1bf4-41df-a66e-41571286e8ac" providerId="ADAL" clId="{CDA71669-E6E0-DD45-B2AC-D34C3F27BB93}" dt="2021-12-23T08:39:08.854" v="1989" actId="255"/>
        <pc:sldMkLst>
          <pc:docMk/>
          <pc:sldMk cId="3173822517" sldId="311"/>
        </pc:sldMkLst>
        <pc:graphicFrameChg chg="mod modGraphic">
          <ac:chgData name="Scherjau, Harald (BEYOND)" userId="9ab349e6-1bf4-41df-a66e-41571286e8ac" providerId="ADAL" clId="{CDA71669-E6E0-DD45-B2AC-D34C3F27BB93}" dt="2021-12-23T08:39:08.854" v="1989" actId="255"/>
          <ac:graphicFrameMkLst>
            <pc:docMk/>
            <pc:sldMk cId="3173822517" sldId="311"/>
            <ac:graphicFrameMk id="3" creationId="{00000000-0000-0000-0000-000000000000}"/>
          </ac:graphicFrameMkLst>
        </pc:graphicFrameChg>
      </pc:sldChg>
      <pc:sldChg chg="modSp mod delCm modCm">
        <pc:chgData name="Scherjau, Harald (BEYOND)" userId="9ab349e6-1bf4-41df-a66e-41571286e8ac" providerId="ADAL" clId="{CDA71669-E6E0-DD45-B2AC-D34C3F27BB93}" dt="2021-12-23T08:56:47.686" v="1994" actId="207"/>
        <pc:sldMkLst>
          <pc:docMk/>
          <pc:sldMk cId="1561094210" sldId="316"/>
        </pc:sldMkLst>
        <pc:graphicFrameChg chg="modGraphic">
          <ac:chgData name="Scherjau, Harald (BEYOND)" userId="9ab349e6-1bf4-41df-a66e-41571286e8ac" providerId="ADAL" clId="{CDA71669-E6E0-DD45-B2AC-D34C3F27BB93}" dt="2021-12-23T08:56:47.686" v="1994" actId="207"/>
          <ac:graphicFrameMkLst>
            <pc:docMk/>
            <pc:sldMk cId="1561094210" sldId="316"/>
            <ac:graphicFrameMk id="3" creationId="{00000000-0000-0000-0000-000000000000}"/>
          </ac:graphicFrameMkLst>
        </pc:graphicFrameChg>
      </pc:sldChg>
      <pc:sldChg chg="modSp mod delCm">
        <pc:chgData name="Scherjau, Harald (BEYOND)" userId="9ab349e6-1bf4-41df-a66e-41571286e8ac" providerId="ADAL" clId="{CDA71669-E6E0-DD45-B2AC-D34C3F27BB93}" dt="2021-12-23T07:54:01.754" v="1979" actId="207"/>
        <pc:sldMkLst>
          <pc:docMk/>
          <pc:sldMk cId="287143595" sldId="322"/>
        </pc:sldMkLst>
        <pc:graphicFrameChg chg="modGraphic">
          <ac:chgData name="Scherjau, Harald (BEYOND)" userId="9ab349e6-1bf4-41df-a66e-41571286e8ac" providerId="ADAL" clId="{CDA71669-E6E0-DD45-B2AC-D34C3F27BB93}" dt="2021-12-23T07:54:01.754" v="1979" actId="207"/>
          <ac:graphicFrameMkLst>
            <pc:docMk/>
            <pc:sldMk cId="287143595" sldId="322"/>
            <ac:graphicFrameMk id="3" creationId="{00000000-0000-0000-0000-000000000000}"/>
          </ac:graphicFrameMkLst>
        </pc:graphicFrameChg>
      </pc:sldChg>
      <pc:sldChg chg="delCm">
        <pc:chgData name="Scherjau, Harald (BEYOND)" userId="9ab349e6-1bf4-41df-a66e-41571286e8ac" providerId="ADAL" clId="{CDA71669-E6E0-DD45-B2AC-D34C3F27BB93}" dt="2021-12-23T07:38:54.570" v="959"/>
        <pc:sldMkLst>
          <pc:docMk/>
          <pc:sldMk cId="963077251" sldId="323"/>
        </pc:sldMkLst>
      </pc:sldChg>
      <pc:sldChg chg="modSp mod delCm modCm">
        <pc:chgData name="Scherjau, Harald (BEYOND)" userId="9ab349e6-1bf4-41df-a66e-41571286e8ac" providerId="ADAL" clId="{CDA71669-E6E0-DD45-B2AC-D34C3F27BB93}" dt="2021-12-23T07:38:33.321" v="958" actId="404"/>
        <pc:sldMkLst>
          <pc:docMk/>
          <pc:sldMk cId="1881573490" sldId="327"/>
        </pc:sldMkLst>
        <pc:graphicFrameChg chg="mod modGraphic">
          <ac:chgData name="Scherjau, Harald (BEYOND)" userId="9ab349e6-1bf4-41df-a66e-41571286e8ac" providerId="ADAL" clId="{CDA71669-E6E0-DD45-B2AC-D34C3F27BB93}" dt="2021-12-23T07:38:33.321" v="958" actId="404"/>
          <ac:graphicFrameMkLst>
            <pc:docMk/>
            <pc:sldMk cId="1881573490" sldId="327"/>
            <ac:graphicFrameMk id="3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0" y="1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0ABFE-6485-4823-A6CD-17E9AE12E369}" type="datetimeFigureOut">
              <a:rPr kumimoji="1" lang="ja-JP" altLang="en-US" smtClean="0"/>
              <a:t>2022/1/10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9" y="4783138"/>
            <a:ext cx="544385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0" y="9440864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440F3-533C-445E-8C2B-7A9E2D3B53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89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440F3-533C-445E-8C2B-7A9E2D3B53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15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temp_B01表紙_0330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1" y="-2132"/>
            <a:ext cx="9144000" cy="6858000"/>
          </a:xfrm>
          <a:prstGeom prst="rect">
            <a:avLst/>
          </a:prstGeom>
        </p:spPr>
      </p:pic>
      <p:sp>
        <p:nvSpPr>
          <p:cNvPr id="10" name="Text Box 282"/>
          <p:cNvSpPr txBox="1">
            <a:spLocks noChangeAspect="1" noChangeArrowheads="1"/>
          </p:cNvSpPr>
          <p:nvPr userDrawn="1"/>
        </p:nvSpPr>
        <p:spPr bwMode="auto">
          <a:xfrm>
            <a:off x="-36612" y="6525344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 2021</a:t>
            </a:r>
          </a:p>
        </p:txBody>
      </p:sp>
      <p:sp>
        <p:nvSpPr>
          <p:cNvPr id="11" name="Rectangle 283"/>
          <p:cNvSpPr>
            <a:spLocks noChangeArrowheads="1"/>
          </p:cNvSpPr>
          <p:nvPr userDrawn="1"/>
        </p:nvSpPr>
        <p:spPr bwMode="auto">
          <a:xfrm>
            <a:off x="-36612" y="6680118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10"/>
          </p:nvPr>
        </p:nvSpPr>
        <p:spPr>
          <a:xfrm>
            <a:off x="77634" y="188640"/>
            <a:ext cx="3347864" cy="360362"/>
          </a:xfrm>
        </p:spPr>
        <p:txBody>
          <a:bodyPr>
            <a:noAutofit/>
          </a:bodyPr>
          <a:lstStyle>
            <a:lvl1pPr>
              <a:buNone/>
              <a:defRPr sz="1600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6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1515390" y="2852936"/>
            <a:ext cx="6120680" cy="360362"/>
          </a:xfrm>
        </p:spPr>
        <p:txBody>
          <a:bodyPr>
            <a:noAutofit/>
          </a:bodyPr>
          <a:lstStyle>
            <a:lvl1pPr algn="ctr">
              <a:buNone/>
              <a:defRPr sz="3200" b="1" i="0" cap="none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7" name="テキスト プレースホルダ 14"/>
          <p:cNvSpPr>
            <a:spLocks noGrp="1"/>
          </p:cNvSpPr>
          <p:nvPr>
            <p:ph type="body" sz="quarter" idx="12"/>
          </p:nvPr>
        </p:nvSpPr>
        <p:spPr>
          <a:xfrm>
            <a:off x="1497172" y="3821314"/>
            <a:ext cx="6120680" cy="360362"/>
          </a:xfrm>
        </p:spPr>
        <p:txBody>
          <a:bodyPr>
            <a:noAutofit/>
          </a:bodyPr>
          <a:lstStyle>
            <a:lvl1pPr algn="ctr">
              <a:buNone/>
              <a:defRPr sz="2000" b="1" i="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882" y="764704"/>
            <a:ext cx="6984776" cy="695966"/>
          </a:xfrm>
        </p:spPr>
        <p:txBody>
          <a:bodyPr>
            <a:normAutofit/>
          </a:bodyPr>
          <a:lstStyle>
            <a:lvl1pPr>
              <a:defRPr sz="3600"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075882" y="1600200"/>
            <a:ext cx="6984776" cy="4525963"/>
          </a:xfrm>
        </p:spPr>
        <p:txBody>
          <a:bodyPr vert="eaVert"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124744"/>
            <a:ext cx="6019800" cy="5001419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temp_B02はじめに_0327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778" y="-15154"/>
            <a:ext cx="9180000" cy="6876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39552" y="1916832"/>
            <a:ext cx="5688632" cy="3240360"/>
          </a:xfrm>
        </p:spPr>
        <p:txBody>
          <a:bodyPr>
            <a:normAutofit/>
          </a:bodyPr>
          <a:lstStyle>
            <a:lvl1pPr algn="l">
              <a:defRPr sz="1600" baseline="0"/>
            </a:lvl1pPr>
          </a:lstStyle>
          <a:p>
            <a:r>
              <a:rPr kumimoji="1" lang="ja-JP" altLang="en-US" dirty="0"/>
              <a:t>マスタ タイトルの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書式設定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5" name="Text Box 282"/>
          <p:cNvSpPr txBox="1">
            <a:spLocks noChangeAspect="1" noChangeArrowheads="1"/>
          </p:cNvSpPr>
          <p:nvPr userDrawn="1"/>
        </p:nvSpPr>
        <p:spPr bwMode="auto">
          <a:xfrm>
            <a:off x="971500" y="6558339"/>
            <a:ext cx="1967436" cy="184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6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6" name="Rectangle 283"/>
          <p:cNvSpPr>
            <a:spLocks noChangeArrowheads="1"/>
          </p:cNvSpPr>
          <p:nvPr userDrawn="1"/>
        </p:nvSpPr>
        <p:spPr bwMode="auto">
          <a:xfrm>
            <a:off x="971500" y="6680927"/>
            <a:ext cx="2592388" cy="16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10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56778" y="260648"/>
            <a:ext cx="6120680" cy="360362"/>
          </a:xfrm>
        </p:spPr>
        <p:txBody>
          <a:bodyPr>
            <a:noAutofit/>
          </a:bodyPr>
          <a:lstStyle>
            <a:lvl1pPr algn="l">
              <a:buNone/>
              <a:defRPr sz="2400" b="1" i="0" cap="none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temp_B03目次_0327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989" y="-13648"/>
            <a:ext cx="9180000" cy="6876000"/>
          </a:xfrm>
          <a:prstGeom prst="rect">
            <a:avLst/>
          </a:prstGeom>
        </p:spPr>
      </p:pic>
      <p:sp>
        <p:nvSpPr>
          <p:cNvPr id="2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7625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8" name="Text Box 282"/>
          <p:cNvSpPr txBox="1">
            <a:spLocks noChangeAspect="1" noChangeArrowheads="1"/>
          </p:cNvSpPr>
          <p:nvPr userDrawn="1"/>
        </p:nvSpPr>
        <p:spPr bwMode="auto">
          <a:xfrm>
            <a:off x="637210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29" name="Rectangle 283"/>
          <p:cNvSpPr>
            <a:spLocks noChangeArrowheads="1"/>
          </p:cNvSpPr>
          <p:nvPr userDrawn="1"/>
        </p:nvSpPr>
        <p:spPr bwMode="auto">
          <a:xfrm>
            <a:off x="637210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38" name="テキスト プレースホルダ 38"/>
          <p:cNvSpPr>
            <a:spLocks noGrp="1"/>
          </p:cNvSpPr>
          <p:nvPr>
            <p:ph type="body" sz="quarter" idx="18"/>
          </p:nvPr>
        </p:nvSpPr>
        <p:spPr>
          <a:xfrm>
            <a:off x="1117868" y="1971588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テキスト プレースホルダ 38"/>
          <p:cNvSpPr>
            <a:spLocks noGrp="1"/>
          </p:cNvSpPr>
          <p:nvPr>
            <p:ph type="body" sz="quarter" idx="19"/>
          </p:nvPr>
        </p:nvSpPr>
        <p:spPr>
          <a:xfrm>
            <a:off x="2581280" y="28529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プレースホルダ 38"/>
          <p:cNvSpPr>
            <a:spLocks noGrp="1"/>
          </p:cNvSpPr>
          <p:nvPr>
            <p:ph type="body" sz="quarter" idx="20"/>
          </p:nvPr>
        </p:nvSpPr>
        <p:spPr>
          <a:xfrm>
            <a:off x="4045742" y="1965192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テキスト プレースホルダ 38"/>
          <p:cNvSpPr>
            <a:spLocks noGrp="1"/>
          </p:cNvSpPr>
          <p:nvPr>
            <p:ph type="body" sz="quarter" idx="21"/>
          </p:nvPr>
        </p:nvSpPr>
        <p:spPr>
          <a:xfrm>
            <a:off x="4045742" y="37515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8" name="テキスト プレースホルダ 38"/>
          <p:cNvSpPr>
            <a:spLocks noGrp="1"/>
          </p:cNvSpPr>
          <p:nvPr>
            <p:ph type="body" sz="quarter" idx="22"/>
          </p:nvPr>
        </p:nvSpPr>
        <p:spPr>
          <a:xfrm>
            <a:off x="5505104" y="28529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テキスト プレースホルダ 38"/>
          <p:cNvSpPr>
            <a:spLocks noGrp="1"/>
          </p:cNvSpPr>
          <p:nvPr>
            <p:ph type="body" sz="quarter" idx="23"/>
          </p:nvPr>
        </p:nvSpPr>
        <p:spPr>
          <a:xfrm>
            <a:off x="5497742" y="4631620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テキスト プレースホルダ 38"/>
          <p:cNvSpPr>
            <a:spLocks noGrp="1"/>
          </p:cNvSpPr>
          <p:nvPr>
            <p:ph type="body" sz="quarter" idx="24"/>
          </p:nvPr>
        </p:nvSpPr>
        <p:spPr>
          <a:xfrm>
            <a:off x="6982768" y="3742910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69008" y="260648"/>
            <a:ext cx="6120680" cy="360362"/>
          </a:xfrm>
        </p:spPr>
        <p:txBody>
          <a:bodyPr>
            <a:noAutofit/>
          </a:bodyPr>
          <a:lstStyle>
            <a:lvl1pPr algn="l">
              <a:buNone/>
              <a:defRPr sz="2400" b="1" i="0" cap="none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temp_B04扉_0327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794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0056"/>
            <a:ext cx="8229600" cy="1143000"/>
          </a:xfrm>
        </p:spPr>
        <p:txBody>
          <a:bodyPr>
            <a:normAutofit/>
          </a:bodyPr>
          <a:lstStyle>
            <a:lvl1pPr>
              <a:defRPr sz="3200"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Text Box 282"/>
          <p:cNvSpPr txBox="1">
            <a:spLocks noChangeAspect="1" noChangeArrowheads="1"/>
          </p:cNvSpPr>
          <p:nvPr userDrawn="1"/>
        </p:nvSpPr>
        <p:spPr bwMode="auto">
          <a:xfrm>
            <a:off x="637210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10" name="Rectangle 283"/>
          <p:cNvSpPr>
            <a:spLocks noChangeArrowheads="1"/>
          </p:cNvSpPr>
          <p:nvPr userDrawn="1"/>
        </p:nvSpPr>
        <p:spPr bwMode="auto">
          <a:xfrm>
            <a:off x="637210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temp_B05_0327.jpg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112568" cy="6858000"/>
          </a:xfrm>
          <a:prstGeom prst="rect">
            <a:avLst/>
          </a:prstGeom>
        </p:spPr>
      </p:pic>
      <p:pic>
        <p:nvPicPr>
          <p:cNvPr id="11" name="図 10" descr="temp_B05_0327.jpg"/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78484" y="0"/>
            <a:ext cx="6959171" cy="6858000"/>
          </a:xfrm>
          <a:prstGeom prst="rect">
            <a:avLst/>
          </a:prstGeom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78699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Text Box 282"/>
          <p:cNvSpPr txBox="1">
            <a:spLocks noChangeAspect="1" noChangeArrowheads="1"/>
          </p:cNvSpPr>
          <p:nvPr userDrawn="1"/>
        </p:nvSpPr>
        <p:spPr bwMode="auto">
          <a:xfrm>
            <a:off x="628284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</a:t>
            </a:r>
            <a:r>
              <a:rPr lang="en-US" altLang="ja-JP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COMWARE</a:t>
            </a:r>
            <a:r>
              <a:rPr lang="ja-JP" altLang="en-US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CORPORATION 2021</a:t>
            </a:r>
          </a:p>
        </p:txBody>
      </p:sp>
      <p:sp>
        <p:nvSpPr>
          <p:cNvPr id="8" name="Rectangle 283"/>
          <p:cNvSpPr>
            <a:spLocks noChangeArrowheads="1"/>
          </p:cNvSpPr>
          <p:nvPr userDrawn="1"/>
        </p:nvSpPr>
        <p:spPr bwMode="auto">
          <a:xfrm>
            <a:off x="628284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4" r:id="rId15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184"/>
          </a:xfrm>
        </p:spPr>
        <p:txBody>
          <a:bodyPr>
            <a:noAutofit/>
          </a:bodyPr>
          <a:lstStyle/>
          <a:p>
            <a:r>
              <a:rPr lang="ja-JP" altLang="en-US" sz="3600" dirty="0" smtClean="0"/>
              <a:t>リリース方針と非推奨について</a:t>
            </a:r>
            <a:endParaRPr kumimoji="1" lang="ja-JP" altLang="en-US" sz="3600" dirty="0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251520" y="993502"/>
            <a:ext cx="864096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リリース方針としては以下の通りである。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・メジャーバージョンアップは約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年間隔に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行われます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・マイナーバージョンアップは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か月に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度行われます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（ただし、改善内容が無い場合、リリースされないことがあります）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これらのメジャーバージョンアップにて、非推奨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なった機能は最短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年で削除される可能性が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あり、新しいバージョンに対応する必要があります。非推奨アナウンス後、すぐに利用ができなくなるわけではありません。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以下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のタイム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ライン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にて変わっていきます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・アナウンス後、半年以上サポートされ、不具合があった場合も改修されます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・上記後、利用は可能であるが、不具合があっても改修されない期間が半年以上あります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・上記後、利用不可となります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7084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9B5EB6839ABB469898D6A7B24DEBA6" ma:contentTypeVersion="13" ma:contentTypeDescription="Create a new document." ma:contentTypeScope="" ma:versionID="35b7100347650305d7ee886ad13c4977">
  <xsd:schema xmlns:xsd="http://www.w3.org/2001/XMLSchema" xmlns:xs="http://www.w3.org/2001/XMLSchema" xmlns:p="http://schemas.microsoft.com/office/2006/metadata/properties" xmlns:ns2="c2dae234-65c0-4860-aa3e-a3761a4042b7" xmlns:ns3="a48439e1-0166-4ac5-9a74-7eaf0e4af861" targetNamespace="http://schemas.microsoft.com/office/2006/metadata/properties" ma:root="true" ma:fieldsID="f4d9236d6eba66a07d10df91e80e50db" ns2:_="" ns3:_="">
    <xsd:import namespace="c2dae234-65c0-4860-aa3e-a3761a4042b7"/>
    <xsd:import namespace="a48439e1-0166-4ac5-9a74-7eaf0e4af8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ae234-65c0-4860-aa3e-a3761a4042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439e1-0166-4ac5-9a74-7eaf0e4af86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8D3F1F-BDED-431C-9E77-C1C4E4C1EB35}">
  <ds:schemaRefs>
    <ds:schemaRef ds:uri="c2dae234-65c0-4860-aa3e-a3761a4042b7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a48439e1-0166-4ac5-9a74-7eaf0e4af861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D96AE0-86DC-4F99-891C-C5FC518296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FAC80A-2256-415B-8DFF-326033589C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dae234-65c0-4860-aa3e-a3761a4042b7"/>
    <ds:schemaRef ds:uri="a48439e1-0166-4ac5-9a74-7eaf0e4af8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22880</TotalTime>
  <Words>18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Office テーマ</vt:lpstr>
      <vt:lpstr>リリース方針と非推奨について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藤原 昌弘</dc:creator>
  <cp:lastModifiedBy>布花原 一志</cp:lastModifiedBy>
  <cp:revision>251</cp:revision>
  <cp:lastPrinted>2021-04-21T23:06:29Z</cp:lastPrinted>
  <dcterms:created xsi:type="dcterms:W3CDTF">2017-03-28T04:23:10Z</dcterms:created>
  <dcterms:modified xsi:type="dcterms:W3CDTF">2022-01-09T17:35:25Z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0x0101008D9B5EB6839ABB469898D6A7B24DEBA6</vt:lpwstr>
  </property>
</Properties>
</file>