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963" r:id="rId5"/>
    <p:sldMasterId id="2147483976" r:id="rId6"/>
    <p:sldMasterId id="2147483991" r:id="rId7"/>
    <p:sldMasterId id="2147484003" r:id="rId8"/>
    <p:sldMasterId id="2147484031" r:id="rId9"/>
    <p:sldMasterId id="2147484046" r:id="rId10"/>
    <p:sldMasterId id="2147484061" r:id="rId11"/>
    <p:sldMasterId id="2147484074" r:id="rId12"/>
    <p:sldMasterId id="2147484100" r:id="rId13"/>
    <p:sldMasterId id="2147484114" r:id="rId14"/>
    <p:sldMasterId id="2147484128" r:id="rId15"/>
    <p:sldMasterId id="2147484142" r:id="rId16"/>
    <p:sldMasterId id="2147484157" r:id="rId17"/>
    <p:sldMasterId id="2147484172" r:id="rId18"/>
    <p:sldMasterId id="2147484199" r:id="rId19"/>
    <p:sldMasterId id="2147484204" r:id="rId20"/>
  </p:sldMasterIdLst>
  <p:notesMasterIdLst>
    <p:notesMasterId r:id="rId37"/>
  </p:notesMasterIdLst>
  <p:handoutMasterIdLst>
    <p:handoutMasterId r:id="rId38"/>
  </p:handoutMasterIdLst>
  <p:sldIdLst>
    <p:sldId id="1228" r:id="rId21"/>
    <p:sldId id="1230" r:id="rId22"/>
    <p:sldId id="1231" r:id="rId23"/>
    <p:sldId id="1209" r:id="rId24"/>
    <p:sldId id="1216" r:id="rId25"/>
    <p:sldId id="1219" r:id="rId26"/>
    <p:sldId id="1217" r:id="rId27"/>
    <p:sldId id="1218" r:id="rId28"/>
    <p:sldId id="1220" r:id="rId29"/>
    <p:sldId id="1221" r:id="rId30"/>
    <p:sldId id="1222" r:id="rId31"/>
    <p:sldId id="1223" r:id="rId32"/>
    <p:sldId id="256" r:id="rId33"/>
    <p:sldId id="1225" r:id="rId34"/>
    <p:sldId id="1226" r:id="rId35"/>
    <p:sldId id="1227" r:id="rId36"/>
  </p:sldIdLst>
  <p:sldSz cx="9906000" cy="7429500"/>
  <p:notesSz cx="6807200" cy="9939338"/>
  <p:defaultTextStyle>
    <a:defPPr>
      <a:defRPr lang="ja-JP"/>
    </a:defPPr>
    <a:lvl1pPr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1pPr>
    <a:lvl2pPr marL="45600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200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68012"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4014"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0014" algn="l" defTabSz="912004" rtl="0" eaLnBrk="1" latinLnBrk="0" hangingPunct="1">
      <a:defRPr kumimoji="1" sz="1200" kern="1200">
        <a:solidFill>
          <a:schemeClr val="tx1"/>
        </a:solidFill>
        <a:latin typeface="ＭＳ Ｐゴシック" charset="-128"/>
        <a:ea typeface="ＭＳ Ｐゴシック" charset="-128"/>
        <a:cs typeface="+mn-cs"/>
      </a:defRPr>
    </a:lvl6pPr>
    <a:lvl7pPr marL="2736015" algn="l" defTabSz="912004" rtl="0" eaLnBrk="1" latinLnBrk="0" hangingPunct="1">
      <a:defRPr kumimoji="1" sz="1200" kern="1200">
        <a:solidFill>
          <a:schemeClr val="tx1"/>
        </a:solidFill>
        <a:latin typeface="ＭＳ Ｐゴシック" charset="-128"/>
        <a:ea typeface="ＭＳ Ｐゴシック" charset="-128"/>
        <a:cs typeface="+mn-cs"/>
      </a:defRPr>
    </a:lvl7pPr>
    <a:lvl8pPr marL="3192015" algn="l" defTabSz="912004" rtl="0" eaLnBrk="1" latinLnBrk="0" hangingPunct="1">
      <a:defRPr kumimoji="1" sz="1200" kern="1200">
        <a:solidFill>
          <a:schemeClr val="tx1"/>
        </a:solidFill>
        <a:latin typeface="ＭＳ Ｐゴシック" charset="-128"/>
        <a:ea typeface="ＭＳ Ｐゴシック" charset="-128"/>
        <a:cs typeface="+mn-cs"/>
      </a:defRPr>
    </a:lvl8pPr>
    <a:lvl9pPr marL="3648016" algn="l" defTabSz="912004" rtl="0" eaLnBrk="1" latinLnBrk="0" hangingPunct="1">
      <a:defRPr kumimoji="1" sz="1200" kern="1200">
        <a:solidFill>
          <a:schemeClr val="tx1"/>
        </a:solidFill>
        <a:latin typeface="ＭＳ Ｐゴシック" charset="-128"/>
        <a:ea typeface="ＭＳ Ｐゴシック" charset="-128"/>
        <a:cs typeface="+mn-cs"/>
      </a:defRPr>
    </a:lvl9pPr>
  </p:defaultTextStyle>
  <p:extLst>
    <p:ext uri="{521415D9-36F7-43E2-AB2F-B90AF26B5E84}">
      <p14:sectionLst xmlns:p14="http://schemas.microsoft.com/office/powerpoint/2010/main">
        <p14:section name="タイトル" id="{3470E8C1-ABB9-4B89-B926-B9A7AE77FFA6}">
          <p14:sldIdLst>
            <p14:sldId id="1228"/>
          </p14:sldIdLst>
        </p14:section>
        <p14:section name="適用領域" id="{8E92AC63-6339-482B-A4B6-4E0DB5AF0B6C}">
          <p14:sldIdLst>
            <p14:sldId id="1230"/>
            <p14:sldId id="1231"/>
          </p14:sldIdLst>
        </p14:section>
        <p14:section name="標準とは" id="{9E09E82C-7ED0-4AC1-AFAB-C8ACC3AF9600}">
          <p14:sldIdLst>
            <p14:sldId id="1209"/>
          </p14:sldIdLst>
        </p14:section>
        <p14:section name="設定" id="{D7B09099-BDE9-4329-8519-E4C0373FE878}">
          <p14:sldIdLst>
            <p14:sldId id="1216"/>
            <p14:sldId id="1219"/>
            <p14:sldId id="1217"/>
            <p14:sldId id="1218"/>
            <p14:sldId id="1220"/>
            <p14:sldId id="1221"/>
          </p14:sldIdLst>
        </p14:section>
        <p14:section name="カスタマイズ" id="{62BBBEC6-DE70-46A0-9148-57228BCF8AE3}">
          <p14:sldIdLst>
            <p14:sldId id="1222"/>
            <p14:sldId id="1223"/>
          </p14:sldIdLst>
        </p14:section>
        <p14:section name="開発" id="{F71998E6-B488-450A-90B3-6CC8331051DE}">
          <p14:sldIdLst>
            <p14:sldId id="256"/>
            <p14:sldId id="1225"/>
            <p14:sldId id="1226"/>
            <p14:sldId id="1227"/>
          </p14:sldIdLst>
        </p14:section>
      </p14:sectionLst>
    </p:ext>
    <p:ext uri="{EFAFB233-063F-42B5-8137-9DF3F51BA10A}">
      <p15:sldGuideLst xmlns:p15="http://schemas.microsoft.com/office/powerpoint/2012/main">
        <p15:guide id="1" orient="horz" pos="2340" userDrawn="1">
          <p15:clr>
            <a:srgbClr val="A4A3A4"/>
          </p15:clr>
        </p15:guide>
        <p15:guide id="2" orient="horz" pos="775" userDrawn="1">
          <p15:clr>
            <a:srgbClr val="A4A3A4"/>
          </p15:clr>
        </p15:guide>
        <p15:guide id="3" orient="horz" pos="3928" userDrawn="1">
          <p15:clr>
            <a:srgbClr val="A4A3A4"/>
          </p15:clr>
        </p15:guide>
        <p15:guide id="5" pos="1374" userDrawn="1">
          <p15:clr>
            <a:srgbClr val="A4A3A4"/>
          </p15:clr>
        </p15:guide>
        <p15:guide id="6" pos="312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00FF"/>
    <a:srgbClr val="FFCCFF"/>
    <a:srgbClr val="FFFFFF"/>
    <a:srgbClr val="EBF1DE"/>
    <a:srgbClr val="E8F4F8"/>
    <a:srgbClr val="416A9C"/>
    <a:srgbClr val="4F81BD"/>
    <a:srgbClr val="9BBB59"/>
    <a:srgbClr val="A8E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11875-2BB2-4350-9222-4BF2C9FD5CEA}" v="2" dt="2021-02-18T05:47:27.8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9" autoAdjust="0"/>
    <p:restoredTop sz="92012" autoAdjust="0"/>
  </p:normalViewPr>
  <p:slideViewPr>
    <p:cSldViewPr snapToGrid="0">
      <p:cViewPr varScale="1">
        <p:scale>
          <a:sx n="113" d="100"/>
          <a:sy n="113" d="100"/>
        </p:scale>
        <p:origin x="162" y="84"/>
      </p:cViewPr>
      <p:guideLst>
        <p:guide orient="horz" pos="2340"/>
        <p:guide orient="horz" pos="775"/>
        <p:guide orient="horz" pos="3928"/>
        <p:guide pos="1374"/>
        <p:guide pos="3120"/>
      </p:guideLst>
    </p:cSldViewPr>
  </p:slideViewPr>
  <p:outlineViewPr>
    <p:cViewPr>
      <p:scale>
        <a:sx n="33" d="100"/>
        <a:sy n="33" d="100"/>
      </p:scale>
      <p:origin x="0" y="-1248"/>
    </p:cViewPr>
  </p:outlineViewPr>
  <p:notesTextViewPr>
    <p:cViewPr>
      <p:scale>
        <a:sx n="75" d="100"/>
        <a:sy n="75" d="100"/>
      </p:scale>
      <p:origin x="0" y="0"/>
    </p:cViewPr>
  </p:notesTextViewPr>
  <p:sorterViewPr>
    <p:cViewPr>
      <p:scale>
        <a:sx n="200" d="100"/>
        <a:sy n="200" d="100"/>
      </p:scale>
      <p:origin x="0" y="0"/>
    </p:cViewPr>
  </p:sorterViewPr>
  <p:notesViewPr>
    <p:cSldViewPr snapToGrid="0">
      <p:cViewPr varScale="1">
        <p:scale>
          <a:sx n="70" d="100"/>
          <a:sy n="70" d="100"/>
        </p:scale>
        <p:origin x="2904" y="6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presProps" Target="presProp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ableStyles" Target="tableStyles.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0906"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9" rIns="91456" bIns="45729" numCol="1" anchor="t" anchorCtr="0" compatLnSpc="1">
            <a:prstTxWarp prst="textNoShape">
              <a:avLst/>
            </a:prstTxWarp>
          </a:bodyPr>
          <a:lstStyle>
            <a:lvl1pPr algn="l">
              <a:lnSpc>
                <a:spcPct val="100000"/>
              </a:lnSpc>
              <a:spcBef>
                <a:spcPct val="0"/>
              </a:spcBef>
              <a:defRPr/>
            </a:lvl1pPr>
          </a:lstStyle>
          <a:p>
            <a:pPr>
              <a:defRPr/>
            </a:pPr>
            <a:endParaRPr lang="en-US" altLang="ja-JP"/>
          </a:p>
        </p:txBody>
      </p:sp>
      <p:sp>
        <p:nvSpPr>
          <p:cNvPr id="32771" name="Rectangle 3"/>
          <p:cNvSpPr>
            <a:spLocks noGrp="1" noChangeArrowheads="1"/>
          </p:cNvSpPr>
          <p:nvPr>
            <p:ph type="dt" sz="quarter" idx="1"/>
          </p:nvPr>
        </p:nvSpPr>
        <p:spPr bwMode="auto">
          <a:xfrm>
            <a:off x="3836295" y="0"/>
            <a:ext cx="2970906"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9" rIns="91456" bIns="45729" numCol="1" anchor="t" anchorCtr="0" compatLnSpc="1">
            <a:prstTxWarp prst="textNoShape">
              <a:avLst/>
            </a:prstTxWarp>
          </a:bodyPr>
          <a:lstStyle>
            <a:lvl1pPr algn="r">
              <a:lnSpc>
                <a:spcPct val="100000"/>
              </a:lnSpc>
              <a:spcBef>
                <a:spcPct val="0"/>
              </a:spcBef>
              <a:defRPr/>
            </a:lvl1pPr>
          </a:lstStyle>
          <a:p>
            <a:pPr>
              <a:defRPr/>
            </a:pPr>
            <a:endParaRPr lang="en-US" altLang="ja-JP"/>
          </a:p>
        </p:txBody>
      </p:sp>
      <p:sp>
        <p:nvSpPr>
          <p:cNvPr id="32772" name="Rectangle 4"/>
          <p:cNvSpPr>
            <a:spLocks noGrp="1" noChangeArrowheads="1"/>
          </p:cNvSpPr>
          <p:nvPr>
            <p:ph type="ftr" sz="quarter" idx="2"/>
          </p:nvPr>
        </p:nvSpPr>
        <p:spPr bwMode="auto">
          <a:xfrm>
            <a:off x="0" y="9444038"/>
            <a:ext cx="29709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6" tIns="45729" rIns="91456" bIns="45729" numCol="1" anchor="b" anchorCtr="0" compatLnSpc="1">
            <a:prstTxWarp prst="textNoShape">
              <a:avLst/>
            </a:prstTxWarp>
          </a:bodyPr>
          <a:lstStyle>
            <a:lvl1pPr algn="l">
              <a:lnSpc>
                <a:spcPct val="100000"/>
              </a:lnSpc>
              <a:spcBef>
                <a:spcPct val="0"/>
              </a:spcBef>
              <a:defRPr/>
            </a:lvl1pPr>
          </a:lstStyle>
          <a:p>
            <a:pPr>
              <a:defRPr/>
            </a:pPr>
            <a:endParaRPr lang="en-US" altLang="ja-JP"/>
          </a:p>
        </p:txBody>
      </p:sp>
    </p:spTree>
    <p:extLst>
      <p:ext uri="{BB962C8B-B14F-4D97-AF65-F5344CB8AC3E}">
        <p14:creationId xmlns:p14="http://schemas.microsoft.com/office/powerpoint/2010/main" val="254638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0906" cy="534988"/>
          </a:xfrm>
          <a:prstGeom prst="rect">
            <a:avLst/>
          </a:prstGeom>
          <a:noFill/>
          <a:ln>
            <a:noFill/>
          </a:ln>
          <a:effectLst/>
          <a:extLst>
            <a:ext uri="{909E8E84-426E-40DD-AFC4-6F175D3DCCD1}">
              <a14:hiddenFill xmlns:a14="http://schemas.microsoft.com/office/drawing/2010/main">
                <a:gradFill rotWithShape="0">
                  <a:gsLst>
                    <a:gs pos="0">
                      <a:srgbClr val="3366FF"/>
                    </a:gs>
                    <a:gs pos="100000">
                      <a:schemeClr val="bg1"/>
                    </a:gs>
                  </a:gsLst>
                  <a:lin ang="0" scaled="1"/>
                </a:gra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56" tIns="45729" rIns="91456" bIns="45729" numCol="1" anchor="ctr" anchorCtr="0" compatLnSpc="1">
            <a:prstTxWarp prst="textNoShape">
              <a:avLst/>
            </a:prstTxWarp>
          </a:bodyPr>
          <a:lstStyle>
            <a:lvl1pPr algn="l">
              <a:lnSpc>
                <a:spcPct val="100000"/>
              </a:lnSpc>
              <a:spcBef>
                <a:spcPct val="0"/>
              </a:spcBef>
              <a:defRPr/>
            </a:lvl1pPr>
          </a:lstStyle>
          <a:p>
            <a:pPr>
              <a:defRPr/>
            </a:pPr>
            <a:endParaRPr lang="en-US" altLang="ja-JP"/>
          </a:p>
        </p:txBody>
      </p:sp>
      <p:sp>
        <p:nvSpPr>
          <p:cNvPr id="23555" name="Rectangle 3"/>
          <p:cNvSpPr>
            <a:spLocks noGrp="1" noChangeArrowheads="1"/>
          </p:cNvSpPr>
          <p:nvPr>
            <p:ph type="dt" idx="1"/>
          </p:nvPr>
        </p:nvSpPr>
        <p:spPr bwMode="auto">
          <a:xfrm>
            <a:off x="3836295" y="0"/>
            <a:ext cx="2970906" cy="534988"/>
          </a:xfrm>
          <a:prstGeom prst="rect">
            <a:avLst/>
          </a:prstGeom>
          <a:noFill/>
          <a:ln>
            <a:noFill/>
          </a:ln>
          <a:effectLst/>
          <a:extLst>
            <a:ext uri="{909E8E84-426E-40DD-AFC4-6F175D3DCCD1}">
              <a14:hiddenFill xmlns:a14="http://schemas.microsoft.com/office/drawing/2010/main">
                <a:gradFill rotWithShape="0">
                  <a:gsLst>
                    <a:gs pos="0">
                      <a:srgbClr val="3366FF"/>
                    </a:gs>
                    <a:gs pos="100000">
                      <a:schemeClr val="bg1"/>
                    </a:gs>
                  </a:gsLst>
                  <a:lin ang="0" scaled="1"/>
                </a:gra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56" tIns="45729" rIns="91456" bIns="45729" numCol="1" anchor="ctr" anchorCtr="0" compatLnSpc="1">
            <a:prstTxWarp prst="textNoShape">
              <a:avLst/>
            </a:prstTxWarp>
          </a:bodyPr>
          <a:lstStyle>
            <a:lvl1pPr algn="r">
              <a:lnSpc>
                <a:spcPct val="100000"/>
              </a:lnSpc>
              <a:spcBef>
                <a:spcPct val="0"/>
              </a:spcBef>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955675" y="762000"/>
            <a:ext cx="4975225" cy="3732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38433" y="4722814"/>
            <a:ext cx="4930336" cy="44926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56" tIns="45729" rIns="91456" bIns="45729"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3558" name="Rectangle 6"/>
          <p:cNvSpPr>
            <a:spLocks noGrp="1" noChangeArrowheads="1"/>
          </p:cNvSpPr>
          <p:nvPr>
            <p:ph type="ftr" sz="quarter" idx="4"/>
          </p:nvPr>
        </p:nvSpPr>
        <p:spPr bwMode="auto">
          <a:xfrm>
            <a:off x="0" y="9444038"/>
            <a:ext cx="2970906" cy="457200"/>
          </a:xfrm>
          <a:prstGeom prst="rect">
            <a:avLst/>
          </a:prstGeom>
          <a:noFill/>
          <a:ln>
            <a:noFill/>
          </a:ln>
          <a:effectLst/>
          <a:extLst>
            <a:ext uri="{909E8E84-426E-40DD-AFC4-6F175D3DCCD1}">
              <a14:hiddenFill xmlns:a14="http://schemas.microsoft.com/office/drawing/2010/main">
                <a:gradFill rotWithShape="0">
                  <a:gsLst>
                    <a:gs pos="0">
                      <a:srgbClr val="3366FF"/>
                    </a:gs>
                    <a:gs pos="100000">
                      <a:schemeClr val="bg1"/>
                    </a:gs>
                  </a:gsLst>
                  <a:lin ang="0" scaled="1"/>
                </a:gra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56" tIns="45729" rIns="91456" bIns="45729" numCol="1" anchor="b" anchorCtr="0" compatLnSpc="1">
            <a:prstTxWarp prst="textNoShape">
              <a:avLst/>
            </a:prstTxWarp>
          </a:bodyPr>
          <a:lstStyle>
            <a:lvl1pPr algn="l">
              <a:lnSpc>
                <a:spcPct val="100000"/>
              </a:lnSpc>
              <a:spcBef>
                <a:spcPct val="0"/>
              </a:spcBef>
              <a:defRPr/>
            </a:lvl1pPr>
          </a:lstStyle>
          <a:p>
            <a:pPr>
              <a:defRPr/>
            </a:pPr>
            <a:endParaRPr lang="en-US" altLang="ja-JP"/>
          </a:p>
        </p:txBody>
      </p:sp>
    </p:spTree>
    <p:extLst>
      <p:ext uri="{BB962C8B-B14F-4D97-AF65-F5344CB8AC3E}">
        <p14:creationId xmlns:p14="http://schemas.microsoft.com/office/powerpoint/2010/main" val="303887366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ＭＳ Ｐゴシック" charset="-128"/>
        <a:ea typeface="ＭＳ Ｐゴシック" charset="-128"/>
        <a:cs typeface="+mn-cs"/>
      </a:defRPr>
    </a:lvl1pPr>
    <a:lvl2pPr marL="456004" algn="l" rtl="0" eaLnBrk="0" fontAlgn="base" hangingPunct="0">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2004" algn="l" rtl="0" eaLnBrk="0" fontAlgn="base" hangingPunct="0">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68012" algn="l" rtl="0" eaLnBrk="0" fontAlgn="base" hangingPunct="0">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4014" algn="l" rtl="0" eaLnBrk="0" fontAlgn="base" hangingPunct="0">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0014" algn="l" defTabSz="912004" rtl="0" eaLnBrk="1" latinLnBrk="0" hangingPunct="1">
      <a:defRPr kumimoji="1" sz="1200" kern="1200">
        <a:solidFill>
          <a:schemeClr val="tx1"/>
        </a:solidFill>
        <a:latin typeface="+mn-lt"/>
        <a:ea typeface="+mn-ea"/>
        <a:cs typeface="+mn-cs"/>
      </a:defRPr>
    </a:lvl6pPr>
    <a:lvl7pPr marL="2736015" algn="l" defTabSz="912004" rtl="0" eaLnBrk="1" latinLnBrk="0" hangingPunct="1">
      <a:defRPr kumimoji="1" sz="1200" kern="1200">
        <a:solidFill>
          <a:schemeClr val="tx1"/>
        </a:solidFill>
        <a:latin typeface="+mn-lt"/>
        <a:ea typeface="+mn-ea"/>
        <a:cs typeface="+mn-cs"/>
      </a:defRPr>
    </a:lvl7pPr>
    <a:lvl8pPr marL="3192015" algn="l" defTabSz="912004" rtl="0" eaLnBrk="1" latinLnBrk="0" hangingPunct="1">
      <a:defRPr kumimoji="1" sz="1200" kern="1200">
        <a:solidFill>
          <a:schemeClr val="tx1"/>
        </a:solidFill>
        <a:latin typeface="+mn-lt"/>
        <a:ea typeface="+mn-ea"/>
        <a:cs typeface="+mn-cs"/>
      </a:defRPr>
    </a:lvl8pPr>
    <a:lvl9pPr marL="3648016" algn="l" defTabSz="912004"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a:t>マスター タイトルの書式設定</a:t>
            </a:r>
            <a:endParaRPr lang="ja-JP" altLang="en-US" noProof="0" dirty="0"/>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17928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2265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4575719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59670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67986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8203421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469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5840685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924121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448364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638752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69"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2"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355275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541658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 y="55395"/>
            <a:ext cx="9611526" cy="374888"/>
          </a:xfrm>
        </p:spPr>
        <p:txBody>
          <a:bodyPr/>
          <a:lstStyle>
            <a:lvl1pPr>
              <a:defRPr>
                <a:latin typeface="+mn-lt"/>
              </a:defRPr>
            </a:lvl1pPr>
          </a:lstStyle>
          <a:p>
            <a:r>
              <a:rPr kumimoji="1" lang="ja-JP" altLang="en-US" dirty="0"/>
              <a:t>マスター タイトルの書式設定</a:t>
            </a:r>
          </a:p>
        </p:txBody>
      </p:sp>
      <p:sp>
        <p:nvSpPr>
          <p:cNvPr id="3" name="Slide Number Placeholder 3"/>
          <p:cNvSpPr>
            <a:spLocks noGrp="1"/>
          </p:cNvSpPr>
          <p:nvPr>
            <p:ph type="sldNum" sz="quarter" idx="12"/>
          </p:nvPr>
        </p:nvSpPr>
        <p:spPr>
          <a:xfrm>
            <a:off x="9201552" y="7147166"/>
            <a:ext cx="720000" cy="312000"/>
          </a:xfrm>
        </p:spPr>
        <p:txBody>
          <a:bodyPr/>
          <a:lstStyle/>
          <a:p>
            <a:fld id="{00FF05A5-A36A-4FD6-82D0-EBA7E140421A}" type="slidenum">
              <a:rPr kumimoji="1" lang="ja-JP" altLang="en-US" smtClean="0"/>
              <a:t>‹#›</a:t>
            </a:fld>
            <a:endParaRPr kumimoji="1" lang="ja-JP" altLang="en-US"/>
          </a:p>
        </p:txBody>
      </p:sp>
    </p:spTree>
    <p:extLst>
      <p:ext uri="{BB962C8B-B14F-4D97-AF65-F5344CB8AC3E}">
        <p14:creationId xmlns:p14="http://schemas.microsoft.com/office/powerpoint/2010/main" val="18353652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88777" y="6948376"/>
            <a:ext cx="2044189"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7998">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7998">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2" y="7080900"/>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12830315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890135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8"/>
            <a:ext cx="8420100" cy="1624013"/>
          </a:xfrm>
        </p:spPr>
        <p:txBody>
          <a:bodyPr anchor="b"/>
          <a:lstStyle>
            <a:lvl1pPr marL="0" indent="0">
              <a:buNone/>
              <a:defRPr sz="1900"/>
            </a:lvl1pPr>
            <a:lvl2pPr marL="455999" indent="0">
              <a:buNone/>
              <a:defRPr sz="1800"/>
            </a:lvl2pPr>
            <a:lvl3pPr marL="911993" indent="0">
              <a:buNone/>
              <a:defRPr sz="1600"/>
            </a:lvl3pPr>
            <a:lvl4pPr marL="1367996" indent="0">
              <a:buNone/>
              <a:defRPr sz="1400"/>
            </a:lvl4pPr>
            <a:lvl5pPr marL="1823992" indent="0">
              <a:buNone/>
              <a:defRPr sz="1400"/>
            </a:lvl5pPr>
            <a:lvl6pPr marL="2279988" indent="0">
              <a:buNone/>
              <a:defRPr sz="1400"/>
            </a:lvl6pPr>
            <a:lvl7pPr marL="2735984" indent="0">
              <a:buNone/>
              <a:defRPr sz="1400"/>
            </a:lvl7pPr>
            <a:lvl8pPr marL="3191978" indent="0">
              <a:buNone/>
              <a:defRPr sz="1400"/>
            </a:lvl8pPr>
            <a:lvl9pPr marL="3647974"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518688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3"/>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3"/>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27776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5999" indent="0">
              <a:buNone/>
              <a:defRPr sz="1900" b="1"/>
            </a:lvl2pPr>
            <a:lvl3pPr marL="911993" indent="0">
              <a:buNone/>
              <a:defRPr sz="1800" b="1"/>
            </a:lvl3pPr>
            <a:lvl4pPr marL="1367996" indent="0">
              <a:buNone/>
              <a:defRPr sz="1600" b="1"/>
            </a:lvl4pPr>
            <a:lvl5pPr marL="1823992" indent="0">
              <a:buNone/>
              <a:defRPr sz="1600" b="1"/>
            </a:lvl5pPr>
            <a:lvl6pPr marL="2279988" indent="0">
              <a:buNone/>
              <a:defRPr sz="1600" b="1"/>
            </a:lvl6pPr>
            <a:lvl7pPr marL="2735984" indent="0">
              <a:buNone/>
              <a:defRPr sz="1600" b="1"/>
            </a:lvl7pPr>
            <a:lvl8pPr marL="3191978" indent="0">
              <a:buNone/>
              <a:defRPr sz="1600" b="1"/>
            </a:lvl8pPr>
            <a:lvl9pPr marL="3647974"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3" y="1663700"/>
            <a:ext cx="4378325" cy="692150"/>
          </a:xfrm>
        </p:spPr>
        <p:txBody>
          <a:bodyPr anchor="b"/>
          <a:lstStyle>
            <a:lvl1pPr marL="0" indent="0">
              <a:buNone/>
              <a:defRPr sz="2400" b="1"/>
            </a:lvl1pPr>
            <a:lvl2pPr marL="455999" indent="0">
              <a:buNone/>
              <a:defRPr sz="1900" b="1"/>
            </a:lvl2pPr>
            <a:lvl3pPr marL="911993" indent="0">
              <a:buNone/>
              <a:defRPr sz="1800" b="1"/>
            </a:lvl3pPr>
            <a:lvl4pPr marL="1367996" indent="0">
              <a:buNone/>
              <a:defRPr sz="1600" b="1"/>
            </a:lvl4pPr>
            <a:lvl5pPr marL="1823992" indent="0">
              <a:buNone/>
              <a:defRPr sz="1600" b="1"/>
            </a:lvl5pPr>
            <a:lvl6pPr marL="2279988" indent="0">
              <a:buNone/>
              <a:defRPr sz="1600" b="1"/>
            </a:lvl6pPr>
            <a:lvl7pPr marL="2735984" indent="0">
              <a:buNone/>
              <a:defRPr sz="1600" b="1"/>
            </a:lvl7pPr>
            <a:lvl8pPr marL="3191978" indent="0">
              <a:buNone/>
              <a:defRPr sz="1600" b="1"/>
            </a:lvl8pPr>
            <a:lvl9pPr marL="3647974"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3"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129350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1401668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9877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5999" indent="0">
              <a:buNone/>
              <a:defRPr sz="1200"/>
            </a:lvl2pPr>
            <a:lvl3pPr marL="911993" indent="0">
              <a:buNone/>
              <a:defRPr sz="1000"/>
            </a:lvl3pPr>
            <a:lvl4pPr marL="1367996" indent="0">
              <a:buNone/>
              <a:defRPr sz="900"/>
            </a:lvl4pPr>
            <a:lvl5pPr marL="1823992" indent="0">
              <a:buNone/>
              <a:defRPr sz="900"/>
            </a:lvl5pPr>
            <a:lvl6pPr marL="2279988" indent="0">
              <a:buNone/>
              <a:defRPr sz="900"/>
            </a:lvl6pPr>
            <a:lvl7pPr marL="2735984" indent="0">
              <a:buNone/>
              <a:defRPr sz="900"/>
            </a:lvl7pPr>
            <a:lvl8pPr marL="3191978" indent="0">
              <a:buNone/>
              <a:defRPr sz="900"/>
            </a:lvl8pPr>
            <a:lvl9pPr marL="3647974"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392834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5999" indent="0">
              <a:buNone/>
              <a:defRPr sz="2800"/>
            </a:lvl2pPr>
            <a:lvl3pPr marL="911993" indent="0">
              <a:buNone/>
              <a:defRPr sz="2400"/>
            </a:lvl3pPr>
            <a:lvl4pPr marL="1367996" indent="0">
              <a:buNone/>
              <a:defRPr sz="1900"/>
            </a:lvl4pPr>
            <a:lvl5pPr marL="1823992" indent="0">
              <a:buNone/>
              <a:defRPr sz="1900"/>
            </a:lvl5pPr>
            <a:lvl6pPr marL="2279988" indent="0">
              <a:buNone/>
              <a:defRPr sz="1900"/>
            </a:lvl6pPr>
            <a:lvl7pPr marL="2735984" indent="0">
              <a:buNone/>
              <a:defRPr sz="1900"/>
            </a:lvl7pPr>
            <a:lvl8pPr marL="3191978" indent="0">
              <a:buNone/>
              <a:defRPr sz="1900"/>
            </a:lvl8pPr>
            <a:lvl9pPr marL="3647974"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5999" indent="0">
              <a:buNone/>
              <a:defRPr sz="1200"/>
            </a:lvl2pPr>
            <a:lvl3pPr marL="911993" indent="0">
              <a:buNone/>
              <a:defRPr sz="1000"/>
            </a:lvl3pPr>
            <a:lvl4pPr marL="1367996" indent="0">
              <a:buNone/>
              <a:defRPr sz="900"/>
            </a:lvl4pPr>
            <a:lvl5pPr marL="1823992" indent="0">
              <a:buNone/>
              <a:defRPr sz="900"/>
            </a:lvl5pPr>
            <a:lvl6pPr marL="2279988" indent="0">
              <a:buNone/>
              <a:defRPr sz="900"/>
            </a:lvl6pPr>
            <a:lvl7pPr marL="2735984" indent="0">
              <a:buNone/>
              <a:defRPr sz="900"/>
            </a:lvl7pPr>
            <a:lvl8pPr marL="3191978" indent="0">
              <a:buNone/>
              <a:defRPr sz="900"/>
            </a:lvl8pPr>
            <a:lvl9pPr marL="3647974"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1041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36157604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422818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512048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72"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4"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32737949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 y="55395"/>
            <a:ext cx="9611526" cy="374888"/>
          </a:xfrm>
        </p:spPr>
        <p:txBody>
          <a:bodyPr/>
          <a:lstStyle>
            <a:lvl1pPr>
              <a:defRPr>
                <a:latin typeface="+mn-lt"/>
              </a:defRPr>
            </a:lvl1pPr>
          </a:lstStyle>
          <a:p>
            <a:r>
              <a:rPr kumimoji="1" lang="ja-JP" altLang="en-US" dirty="0"/>
              <a:t>マスター タイトルの書式設定</a:t>
            </a:r>
          </a:p>
        </p:txBody>
      </p:sp>
      <p:sp>
        <p:nvSpPr>
          <p:cNvPr id="3" name="Slide Number Placeholder 3"/>
          <p:cNvSpPr>
            <a:spLocks noGrp="1"/>
          </p:cNvSpPr>
          <p:nvPr>
            <p:ph type="sldNum" sz="quarter" idx="12"/>
          </p:nvPr>
        </p:nvSpPr>
        <p:spPr>
          <a:xfrm>
            <a:off x="9201553" y="7147166"/>
            <a:ext cx="720000" cy="312000"/>
          </a:xfrm>
        </p:spPr>
        <p:txBody>
          <a:bodyPr/>
          <a:lstStyle/>
          <a:p>
            <a:fld id="{00FF05A5-A36A-4FD6-82D0-EBA7E140421A}" type="slidenum">
              <a:rPr kumimoji="1" lang="ja-JP" altLang="en-US" smtClean="0"/>
              <a:t>‹#›</a:t>
            </a:fld>
            <a:endParaRPr kumimoji="1" lang="ja-JP" altLang="en-US"/>
          </a:p>
        </p:txBody>
      </p:sp>
    </p:spTree>
    <p:extLst>
      <p:ext uri="{BB962C8B-B14F-4D97-AF65-F5344CB8AC3E}">
        <p14:creationId xmlns:p14="http://schemas.microsoft.com/office/powerpoint/2010/main" val="26001744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38662924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83653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662788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436940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979189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0824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761730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8274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0717383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8595391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495577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734059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69"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2"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24451159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 y="55395"/>
            <a:ext cx="9611526" cy="374888"/>
          </a:xfrm>
        </p:spPr>
        <p:txBody>
          <a:bodyPr/>
          <a:lstStyle>
            <a:lvl1pPr>
              <a:defRPr>
                <a:latin typeface="+mn-lt"/>
              </a:defRPr>
            </a:lvl1pPr>
          </a:lstStyle>
          <a:p>
            <a:r>
              <a:rPr kumimoji="1" lang="ja-JP" altLang="en-US" dirty="0"/>
              <a:t>マスター タイトルの書式設定</a:t>
            </a:r>
          </a:p>
        </p:txBody>
      </p:sp>
      <p:sp>
        <p:nvSpPr>
          <p:cNvPr id="3" name="Slide Number Placeholder 3"/>
          <p:cNvSpPr>
            <a:spLocks noGrp="1"/>
          </p:cNvSpPr>
          <p:nvPr>
            <p:ph type="sldNum" sz="quarter" idx="12"/>
          </p:nvPr>
        </p:nvSpPr>
        <p:spPr>
          <a:xfrm>
            <a:off x="9201552" y="7147166"/>
            <a:ext cx="720000" cy="312000"/>
          </a:xfrm>
        </p:spPr>
        <p:txBody>
          <a:bodyPr/>
          <a:lstStyle/>
          <a:p>
            <a:fld id="{00FF05A5-A36A-4FD6-82D0-EBA7E140421A}" type="slidenum">
              <a:rPr kumimoji="1" lang="ja-JP" altLang="en-US" smtClean="0"/>
              <a:t>‹#›</a:t>
            </a:fld>
            <a:endParaRPr kumimoji="1" lang="ja-JP" altLang="en-US"/>
          </a:p>
        </p:txBody>
      </p:sp>
    </p:spTree>
    <p:extLst>
      <p:ext uri="{BB962C8B-B14F-4D97-AF65-F5344CB8AC3E}">
        <p14:creationId xmlns:p14="http://schemas.microsoft.com/office/powerpoint/2010/main" val="798490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28756515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771137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0942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8761817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187255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857603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4716351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5179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897722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292766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328233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589436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210292" y="114305"/>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tIns="21576" bIns="82724"/>
          <a:lstStyle>
            <a:lvl1pPr>
              <a:defRPr sz="3000">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
        <p:nvSpPr>
          <p:cNvPr id="3" name="Rectangle 45"/>
          <p:cNvSpPr>
            <a:spLocks noGrp="1" noChangeArrowheads="1"/>
          </p:cNvSpPr>
          <p:nvPr>
            <p:ph type="sldNum" sz="quarter" idx="10"/>
          </p:nvPr>
        </p:nvSpPr>
        <p:spPr>
          <a:xfrm>
            <a:off x="9363075" y="114300"/>
            <a:ext cx="350838" cy="303213"/>
          </a:xfrm>
        </p:spPr>
        <p:txBody>
          <a:bodyPr/>
          <a:lstStyle>
            <a:lvl1pPr>
              <a:defRPr sz="12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38BB6F-EA2B-4C09-9430-2376CBCD8E5C}" type="slidenum">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772472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218832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9853330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231181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8489264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70334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969960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8274191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3527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2759200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0918104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361831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59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60493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69"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2"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12557608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EBDE966-A3C0-43C9-AE98-4E9FDB78F9F5}"/>
              </a:ext>
            </a:extLst>
          </p:cNvPr>
          <p:cNvSpPr>
            <a:spLocks noGrp="1"/>
          </p:cNvSpPr>
          <p:nvPr>
            <p:ph type="ctrTitle"/>
          </p:nvPr>
        </p:nvSpPr>
        <p:spPr>
          <a:xfrm>
            <a:off x="1238250" y="1215893"/>
            <a:ext cx="7429500" cy="2586567"/>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2155EEE9-F62B-4F06-BAE9-0E7EE3581D1B}"/>
              </a:ext>
            </a:extLst>
          </p:cNvPr>
          <p:cNvSpPr>
            <a:spLocks noGrp="1"/>
          </p:cNvSpPr>
          <p:nvPr>
            <p:ph type="subTitle" idx="1"/>
          </p:nvPr>
        </p:nvSpPr>
        <p:spPr>
          <a:xfrm>
            <a:off x="1238250" y="3902208"/>
            <a:ext cx="7429500" cy="179374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38B787BE-8717-44D4-924C-0F8E2F6DE0EB}"/>
              </a:ext>
            </a:extLst>
          </p:cNvPr>
          <p:cNvSpPr>
            <a:spLocks noGrp="1"/>
          </p:cNvSpPr>
          <p:nvPr>
            <p:ph type="dt" sz="half" idx="10"/>
          </p:nvPr>
        </p:nvSpPr>
        <p:spPr/>
        <p:txBody>
          <a:bodyPr/>
          <a:lstStyle/>
          <a:p>
            <a:fld id="{025C831B-AE6E-4902-AB24-143CA3D4C71E}" type="datetimeFigureOut">
              <a:rPr kumimoji="1" lang="ja-JP" altLang="en-US" smtClean="0"/>
              <a:t>2022/2/13</a:t>
            </a:fld>
            <a:endParaRPr kumimoji="1" lang="ja-JP" altLang="en-US"/>
          </a:p>
        </p:txBody>
      </p:sp>
      <p:sp>
        <p:nvSpPr>
          <p:cNvPr id="5" name="フッター プレースホルダー 4">
            <a:extLst>
              <a:ext uri="{FF2B5EF4-FFF2-40B4-BE49-F238E27FC236}">
                <a16:creationId xmlns="" xmlns:a16="http://schemas.microsoft.com/office/drawing/2014/main" id="{E7AFFCAA-AABC-4E5D-9902-B73BA6C3C8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43861CC6-81E4-4AE2-B6F9-20F984C402A2}"/>
              </a:ext>
            </a:extLst>
          </p:cNvPr>
          <p:cNvSpPr>
            <a:spLocks noGrp="1"/>
          </p:cNvSpPr>
          <p:nvPr>
            <p:ph type="sldNum" sz="quarter" idx="12"/>
          </p:nvPr>
        </p:nvSpPr>
        <p:spPr/>
        <p:txBody>
          <a:bodyPr/>
          <a:lstStyle/>
          <a:p>
            <a:fld id="{4306B52E-D742-413C-9570-51A1F6B39C15}" type="slidenum">
              <a:rPr kumimoji="1" lang="ja-JP" altLang="en-US" smtClean="0"/>
              <a:t>‹#›</a:t>
            </a:fld>
            <a:endParaRPr kumimoji="1" lang="ja-JP" altLang="en-US"/>
          </a:p>
        </p:txBody>
      </p:sp>
    </p:spTree>
    <p:extLst>
      <p:ext uri="{BB962C8B-B14F-4D97-AF65-F5344CB8AC3E}">
        <p14:creationId xmlns:p14="http://schemas.microsoft.com/office/powerpoint/2010/main" val="26587852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88777" y="6948376"/>
            <a:ext cx="2044189"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7998">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7998">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2" y="7080900"/>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18702096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368424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8"/>
            <a:ext cx="8420100" cy="1624013"/>
          </a:xfrm>
        </p:spPr>
        <p:txBody>
          <a:bodyPr anchor="b"/>
          <a:lstStyle>
            <a:lvl1pPr marL="0" indent="0">
              <a:buNone/>
              <a:defRPr sz="1900"/>
            </a:lvl1pPr>
            <a:lvl2pPr marL="455999" indent="0">
              <a:buNone/>
              <a:defRPr sz="1800"/>
            </a:lvl2pPr>
            <a:lvl3pPr marL="911993" indent="0">
              <a:buNone/>
              <a:defRPr sz="1600"/>
            </a:lvl3pPr>
            <a:lvl4pPr marL="1367996" indent="0">
              <a:buNone/>
              <a:defRPr sz="1400"/>
            </a:lvl4pPr>
            <a:lvl5pPr marL="1823992" indent="0">
              <a:buNone/>
              <a:defRPr sz="1400"/>
            </a:lvl5pPr>
            <a:lvl6pPr marL="2279988" indent="0">
              <a:buNone/>
              <a:defRPr sz="1400"/>
            </a:lvl6pPr>
            <a:lvl7pPr marL="2735984" indent="0">
              <a:buNone/>
              <a:defRPr sz="1400"/>
            </a:lvl7pPr>
            <a:lvl8pPr marL="3191978" indent="0">
              <a:buNone/>
              <a:defRPr sz="1400"/>
            </a:lvl8pPr>
            <a:lvl9pPr marL="3647974"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4213451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3"/>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3"/>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55045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5999" indent="0">
              <a:buNone/>
              <a:defRPr sz="1900" b="1"/>
            </a:lvl2pPr>
            <a:lvl3pPr marL="911993" indent="0">
              <a:buNone/>
              <a:defRPr sz="1800" b="1"/>
            </a:lvl3pPr>
            <a:lvl4pPr marL="1367996" indent="0">
              <a:buNone/>
              <a:defRPr sz="1600" b="1"/>
            </a:lvl4pPr>
            <a:lvl5pPr marL="1823992" indent="0">
              <a:buNone/>
              <a:defRPr sz="1600" b="1"/>
            </a:lvl5pPr>
            <a:lvl6pPr marL="2279988" indent="0">
              <a:buNone/>
              <a:defRPr sz="1600" b="1"/>
            </a:lvl6pPr>
            <a:lvl7pPr marL="2735984" indent="0">
              <a:buNone/>
              <a:defRPr sz="1600" b="1"/>
            </a:lvl7pPr>
            <a:lvl8pPr marL="3191978" indent="0">
              <a:buNone/>
              <a:defRPr sz="1600" b="1"/>
            </a:lvl8pPr>
            <a:lvl9pPr marL="3647974"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3" y="1663700"/>
            <a:ext cx="4378325" cy="692150"/>
          </a:xfrm>
        </p:spPr>
        <p:txBody>
          <a:bodyPr anchor="b"/>
          <a:lstStyle>
            <a:lvl1pPr marL="0" indent="0">
              <a:buNone/>
              <a:defRPr sz="2400" b="1"/>
            </a:lvl1pPr>
            <a:lvl2pPr marL="455999" indent="0">
              <a:buNone/>
              <a:defRPr sz="1900" b="1"/>
            </a:lvl2pPr>
            <a:lvl3pPr marL="911993" indent="0">
              <a:buNone/>
              <a:defRPr sz="1800" b="1"/>
            </a:lvl3pPr>
            <a:lvl4pPr marL="1367996" indent="0">
              <a:buNone/>
              <a:defRPr sz="1600" b="1"/>
            </a:lvl4pPr>
            <a:lvl5pPr marL="1823992" indent="0">
              <a:buNone/>
              <a:defRPr sz="1600" b="1"/>
            </a:lvl5pPr>
            <a:lvl6pPr marL="2279988" indent="0">
              <a:buNone/>
              <a:defRPr sz="1600" b="1"/>
            </a:lvl6pPr>
            <a:lvl7pPr marL="2735984" indent="0">
              <a:buNone/>
              <a:defRPr sz="1600" b="1"/>
            </a:lvl7pPr>
            <a:lvl8pPr marL="3191978" indent="0">
              <a:buNone/>
              <a:defRPr sz="1600" b="1"/>
            </a:lvl8pPr>
            <a:lvl9pPr marL="3647974"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3"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943495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42250234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0616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5999" indent="0">
              <a:buNone/>
              <a:defRPr sz="1200"/>
            </a:lvl2pPr>
            <a:lvl3pPr marL="911993" indent="0">
              <a:buNone/>
              <a:defRPr sz="1000"/>
            </a:lvl3pPr>
            <a:lvl4pPr marL="1367996" indent="0">
              <a:buNone/>
              <a:defRPr sz="900"/>
            </a:lvl4pPr>
            <a:lvl5pPr marL="1823992" indent="0">
              <a:buNone/>
              <a:defRPr sz="900"/>
            </a:lvl5pPr>
            <a:lvl6pPr marL="2279988" indent="0">
              <a:buNone/>
              <a:defRPr sz="900"/>
            </a:lvl6pPr>
            <a:lvl7pPr marL="2735984" indent="0">
              <a:buNone/>
              <a:defRPr sz="900"/>
            </a:lvl7pPr>
            <a:lvl8pPr marL="3191978" indent="0">
              <a:buNone/>
              <a:defRPr sz="900"/>
            </a:lvl8pPr>
            <a:lvl9pPr marL="3647974"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511338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2012565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5999" indent="0">
              <a:buNone/>
              <a:defRPr sz="2800"/>
            </a:lvl2pPr>
            <a:lvl3pPr marL="911993" indent="0">
              <a:buNone/>
              <a:defRPr sz="2400"/>
            </a:lvl3pPr>
            <a:lvl4pPr marL="1367996" indent="0">
              <a:buNone/>
              <a:defRPr sz="1900"/>
            </a:lvl4pPr>
            <a:lvl5pPr marL="1823992" indent="0">
              <a:buNone/>
              <a:defRPr sz="1900"/>
            </a:lvl5pPr>
            <a:lvl6pPr marL="2279988" indent="0">
              <a:buNone/>
              <a:defRPr sz="1900"/>
            </a:lvl6pPr>
            <a:lvl7pPr marL="2735984" indent="0">
              <a:buNone/>
              <a:defRPr sz="1900"/>
            </a:lvl7pPr>
            <a:lvl8pPr marL="3191978" indent="0">
              <a:buNone/>
              <a:defRPr sz="1900"/>
            </a:lvl8pPr>
            <a:lvl9pPr marL="3647974"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5999" indent="0">
              <a:buNone/>
              <a:defRPr sz="1200"/>
            </a:lvl2pPr>
            <a:lvl3pPr marL="911993" indent="0">
              <a:buNone/>
              <a:defRPr sz="1000"/>
            </a:lvl3pPr>
            <a:lvl4pPr marL="1367996" indent="0">
              <a:buNone/>
              <a:defRPr sz="900"/>
            </a:lvl4pPr>
            <a:lvl5pPr marL="1823992" indent="0">
              <a:buNone/>
              <a:defRPr sz="900"/>
            </a:lvl5pPr>
            <a:lvl6pPr marL="2279988" indent="0">
              <a:buNone/>
              <a:defRPr sz="900"/>
            </a:lvl6pPr>
            <a:lvl7pPr marL="2735984" indent="0">
              <a:buNone/>
              <a:defRPr sz="900"/>
            </a:lvl7pPr>
            <a:lvl8pPr marL="3191978" indent="0">
              <a:buNone/>
              <a:defRPr sz="900"/>
            </a:lvl8pPr>
            <a:lvl9pPr marL="3647974"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3517541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00216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512865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488951" y="1981200"/>
            <a:ext cx="8928100" cy="47577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テキスト プレースホルダー 6"/>
          <p:cNvSpPr>
            <a:spLocks noGrp="1"/>
          </p:cNvSpPr>
          <p:nvPr>
            <p:ph type="body" sz="quarter" idx="12" hasCustomPrompt="1"/>
          </p:nvPr>
        </p:nvSpPr>
        <p:spPr>
          <a:xfrm>
            <a:off x="495303" y="1168400"/>
            <a:ext cx="8928100" cy="720000"/>
          </a:xfrm>
          <a:ln w="19050">
            <a:solidFill>
              <a:schemeClr val="bg1">
                <a:lumMod val="75000"/>
              </a:schemeClr>
            </a:solidFill>
          </a:ln>
        </p:spPr>
        <p:txBody>
          <a:bodyPr lIns="36000" tIns="36000" rIns="36000" bIns="36000" anchor="ctr" anchorCtr="0"/>
          <a:lstStyle>
            <a:lvl1pPr>
              <a:lnSpc>
                <a:spcPct val="100000"/>
              </a:lnSpc>
              <a:spcBef>
                <a:spcPts val="0"/>
              </a:spcBef>
              <a:defRPr sz="1400">
                <a:solidFill>
                  <a:schemeClr val="tx1"/>
                </a:solidFill>
              </a:defRPr>
            </a:lvl1pPr>
          </a:lstStyle>
          <a:p>
            <a:pPr lvl="0"/>
            <a:r>
              <a:rPr kumimoji="1" lang="ja-JP" altLang="en-US" dirty="0"/>
              <a:t>ヘッドラインは</a:t>
            </a:r>
            <a:r>
              <a:rPr kumimoji="1" lang="en-US" altLang="ja-JP" dirty="0"/>
              <a:t>3</a:t>
            </a:r>
            <a:r>
              <a:rPr kumimoji="1" lang="ja-JP" altLang="en-US" dirty="0"/>
              <a:t>行まで／フォントサイズは</a:t>
            </a:r>
            <a:r>
              <a:rPr kumimoji="1" lang="en-US" altLang="ja-JP" dirty="0"/>
              <a:t>14pt</a:t>
            </a:r>
          </a:p>
        </p:txBody>
      </p:sp>
    </p:spTree>
    <p:extLst>
      <p:ext uri="{BB962C8B-B14F-4D97-AF65-F5344CB8AC3E}">
        <p14:creationId xmlns:p14="http://schemas.microsoft.com/office/powerpoint/2010/main" val="11950950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9" name="テキスト プレースホルダー 4"/>
          <p:cNvSpPr>
            <a:spLocks noGrp="1"/>
          </p:cNvSpPr>
          <p:nvPr>
            <p:ph idx="1"/>
          </p:nvPr>
        </p:nvSpPr>
        <p:spPr>
          <a:xfrm>
            <a:off x="264582" y="1177250"/>
            <a:ext cx="9406159" cy="761708"/>
          </a:xfrm>
          <a:prstGeom prst="rect">
            <a:avLst/>
          </a:prstGeom>
        </p:spPr>
        <p:txBody>
          <a:bodyPr vert="horz" lIns="91440" tIns="45720" rIns="91440" bIns="45720" rtlCol="0">
            <a:normAutofit/>
          </a:bodyPr>
          <a:lstStyle>
            <a:lvl1pPr defTabSz="450848">
              <a:defRPr sz="1600">
                <a:latin typeface="Meiryo UI" panose="020B0604030504040204" pitchFamily="50" charset="-128"/>
                <a:ea typeface="Meiryo UI" panose="020B0604030504040204" pitchFamily="50" charset="-128"/>
              </a:defRPr>
            </a:lvl1pPr>
            <a:lvl2pPr defTabSz="450848">
              <a:defRPr>
                <a:latin typeface="Meiryo UI" panose="020B0604030504040204" pitchFamily="50" charset="-128"/>
                <a:ea typeface="Meiryo UI" panose="020B0604030504040204" pitchFamily="50" charset="-128"/>
              </a:defRPr>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8" name="タイトル 1"/>
          <p:cNvSpPr>
            <a:spLocks noGrp="1"/>
          </p:cNvSpPr>
          <p:nvPr>
            <p:ph type="title"/>
          </p:nvPr>
        </p:nvSpPr>
        <p:spPr>
          <a:xfrm>
            <a:off x="294474" y="398295"/>
            <a:ext cx="7008026" cy="562925"/>
          </a:xfrm>
          <a:prstGeom prst="rect">
            <a:avLst/>
          </a:prstGeom>
        </p:spPr>
        <p:txBody>
          <a:bodyPr anchor="ctr"/>
          <a:lstStyle>
            <a:lvl1pPr>
              <a:defRPr sz="2400" b="1">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686132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7099220"/>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224763"/>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200" b="1">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smtClean="0"/>
              <a:pPr>
                <a:defRPr/>
              </a:pPr>
              <a:t>‹#›</a:t>
            </a:fld>
            <a:endParaRPr lang="en-US" altLang="ja-JP"/>
          </a:p>
        </p:txBody>
      </p:sp>
    </p:spTree>
    <p:extLst>
      <p:ext uri="{BB962C8B-B14F-4D97-AF65-F5344CB8AC3E}">
        <p14:creationId xmlns:p14="http://schemas.microsoft.com/office/powerpoint/2010/main" val="20213179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452595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2105361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4634795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6567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9004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0601396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6429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9379628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084164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577725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392342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pic>
        <p:nvPicPr>
          <p:cNvPr id="2" name="Picture 325" descr="H1_A修正"/>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33338"/>
            <a:ext cx="9886950" cy="739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6161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307961"/>
            <a:ext cx="8420100" cy="1592527"/>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4210050"/>
            <a:ext cx="6934200" cy="189865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2022/2/13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173689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210292" y="114305"/>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400">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8434940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 y="55395"/>
            <a:ext cx="9611526" cy="374888"/>
          </a:xfrm>
        </p:spPr>
        <p:txBody>
          <a:bodyPr/>
          <a:lstStyle>
            <a:lvl1pPr>
              <a:defRPr>
                <a:latin typeface="+mn-lt"/>
              </a:defRPr>
            </a:lvl1pPr>
          </a:lstStyle>
          <a:p>
            <a:r>
              <a:rPr kumimoji="1" lang="ja-JP" altLang="en-US" dirty="0"/>
              <a:t>マスター タイトルの書式設定</a:t>
            </a:r>
          </a:p>
        </p:txBody>
      </p:sp>
    </p:spTree>
    <p:extLst>
      <p:ext uri="{BB962C8B-B14F-4D97-AF65-F5344CB8AC3E}">
        <p14:creationId xmlns:p14="http://schemas.microsoft.com/office/powerpoint/2010/main" val="1663744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87327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11000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823037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3259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57124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210292" y="114305"/>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tIns="21576" bIns="82724"/>
          <a:lstStyle>
            <a:lvl1pPr>
              <a:defRPr sz="3000">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
        <p:nvSpPr>
          <p:cNvPr id="3" name="Rectangle 45"/>
          <p:cNvSpPr>
            <a:spLocks noGrp="1" noChangeArrowheads="1"/>
          </p:cNvSpPr>
          <p:nvPr>
            <p:ph type="sldNum" sz="quarter" idx="10"/>
          </p:nvPr>
        </p:nvSpPr>
        <p:spPr>
          <a:xfrm>
            <a:off x="9363075" y="114300"/>
            <a:ext cx="350838" cy="303213"/>
          </a:xfrm>
        </p:spPr>
        <p:txBody>
          <a:bodyPr/>
          <a:lstStyle>
            <a:lvl1pPr>
              <a:defRPr sz="12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38BB6F-EA2B-4C09-9430-2376CBCD8E5C}" type="slidenum">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029990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08875" y="6948488"/>
            <a:ext cx="21240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88" y="7073900"/>
            <a:ext cx="2735262"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772"/>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4" tIns="49517" rIns="99034" bIns="49517" numCol="1" anchor="t" anchorCtr="0" compatLnSpc="1">
            <a:prstTxWarp prst="textNoShape">
              <a:avLst/>
            </a:prstTxWarp>
          </a:bodyPr>
          <a:lstStyle>
            <a:lvl1pPr algn="l" defTabSz="990600">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dirty="0"/>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4" tIns="49517" rIns="99034" bIns="49517" numCol="1" anchor="t" anchorCtr="0" compatLnSpc="1">
            <a:prstTxWarp prst="textNoShape">
              <a:avLst/>
            </a:prstTxWarp>
          </a:bodyPr>
          <a:lstStyle>
            <a:lvl1pPr defTabSz="990600">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dirty="0"/>
          </a:p>
        </p:txBody>
      </p:sp>
    </p:spTree>
    <p:extLst>
      <p:ext uri="{BB962C8B-B14F-4D97-AF65-F5344CB8AC3E}">
        <p14:creationId xmlns:p14="http://schemas.microsoft.com/office/powerpoint/2010/main" val="166146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88950" y="1981200"/>
            <a:ext cx="8928100" cy="47577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5"/>
          <p:cNvSpPr>
            <a:spLocks noGrp="1" noChangeArrowheads="1"/>
          </p:cNvSpPr>
          <p:nvPr>
            <p:ph type="sldNum" sz="quarter" idx="10"/>
          </p:nvPr>
        </p:nvSpPr>
        <p:spPr>
          <a:xfrm>
            <a:off x="9192489" y="6919913"/>
            <a:ext cx="574675" cy="306387"/>
          </a:xfrm>
          <a:ln/>
        </p:spPr>
        <p:txBody>
          <a:bodyPr/>
          <a:lstStyle>
            <a:lvl1pPr>
              <a:defRPr/>
            </a:lvl1pPr>
          </a:lstStyle>
          <a:p>
            <a:fld id="{3DD36A52-5C78-4CB1-A788-013BD78F880E}" type="slidenum">
              <a:rPr lang="en-US" altLang="ja-JP"/>
              <a:pPr/>
              <a:t>‹#›</a:t>
            </a:fld>
            <a:endParaRPr lang="en-US" altLang="ja-JP" dirty="0"/>
          </a:p>
        </p:txBody>
      </p:sp>
      <p:sp>
        <p:nvSpPr>
          <p:cNvPr id="7" name="テキスト プレースホルダー 6"/>
          <p:cNvSpPr>
            <a:spLocks noGrp="1"/>
          </p:cNvSpPr>
          <p:nvPr>
            <p:ph type="body" sz="quarter" idx="12" hasCustomPrompt="1"/>
          </p:nvPr>
        </p:nvSpPr>
        <p:spPr>
          <a:xfrm>
            <a:off x="495300" y="1168400"/>
            <a:ext cx="8928100" cy="720000"/>
          </a:xfrm>
          <a:ln w="19050">
            <a:solidFill>
              <a:schemeClr val="bg1">
                <a:lumMod val="75000"/>
              </a:schemeClr>
            </a:solidFill>
          </a:ln>
        </p:spPr>
        <p:txBody>
          <a:bodyPr lIns="36000" tIns="36000" rIns="36000" bIns="36000" anchor="ctr" anchorCtr="0"/>
          <a:lstStyle>
            <a:lvl1pPr>
              <a:lnSpc>
                <a:spcPct val="100000"/>
              </a:lnSpc>
              <a:spcBef>
                <a:spcPts val="0"/>
              </a:spcBef>
              <a:defRPr sz="1400">
                <a:solidFill>
                  <a:schemeClr val="tx1"/>
                </a:solidFill>
              </a:defRPr>
            </a:lvl1pPr>
          </a:lstStyle>
          <a:p>
            <a:pPr lvl="0"/>
            <a:r>
              <a:rPr kumimoji="1" lang="ja-JP" altLang="en-US" dirty="0"/>
              <a:t>ヘッドラインは</a:t>
            </a:r>
            <a:r>
              <a:rPr kumimoji="1" lang="en-US" altLang="ja-JP" dirty="0"/>
              <a:t>3</a:t>
            </a:r>
            <a:r>
              <a:rPr kumimoji="1" lang="ja-JP" altLang="en-US" dirty="0"/>
              <a:t>行まで／フォントサイズは</a:t>
            </a:r>
            <a:r>
              <a:rPr kumimoji="1" lang="en-US" altLang="ja-JP" dirty="0"/>
              <a:t>14pt</a:t>
            </a:r>
          </a:p>
        </p:txBody>
      </p:sp>
    </p:spTree>
    <p:extLst>
      <p:ext uri="{BB962C8B-B14F-4D97-AF65-F5344CB8AC3E}">
        <p14:creationId xmlns:p14="http://schemas.microsoft.com/office/powerpoint/2010/main" val="877890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00"/>
            <a:ext cx="8420100" cy="1624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5"/>
          <p:cNvSpPr>
            <a:spLocks noGrp="1" noChangeArrowheads="1"/>
          </p:cNvSpPr>
          <p:nvPr>
            <p:ph type="sldNum" sz="quarter" idx="10"/>
          </p:nvPr>
        </p:nvSpPr>
        <p:spPr>
          <a:ln/>
        </p:spPr>
        <p:txBody>
          <a:bodyPr/>
          <a:lstStyle>
            <a:lvl1pPr>
              <a:defRPr/>
            </a:lvl1pPr>
          </a:lstStyle>
          <a:p>
            <a:fld id="{B0E62253-4493-4392-80E7-EB2649C67CE7}" type="slidenum">
              <a:rPr lang="en-US" altLang="ja-JP"/>
              <a:pPr/>
              <a:t>‹#›</a:t>
            </a:fld>
            <a:endParaRPr lang="en-US" altLang="ja-JP" dirty="0"/>
          </a:p>
        </p:txBody>
      </p:sp>
    </p:spTree>
    <p:extLst>
      <p:ext uri="{BB962C8B-B14F-4D97-AF65-F5344CB8AC3E}">
        <p14:creationId xmlns:p14="http://schemas.microsoft.com/office/powerpoint/2010/main" val="965200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0" y="1266825"/>
            <a:ext cx="4387850"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266825"/>
            <a:ext cx="4387850"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5"/>
          <p:cNvSpPr>
            <a:spLocks noGrp="1" noChangeArrowheads="1"/>
          </p:cNvSpPr>
          <p:nvPr>
            <p:ph type="sldNum" sz="quarter" idx="10"/>
          </p:nvPr>
        </p:nvSpPr>
        <p:spPr>
          <a:ln/>
        </p:spPr>
        <p:txBody>
          <a:bodyPr/>
          <a:lstStyle>
            <a:lvl1pPr>
              <a:defRPr/>
            </a:lvl1pPr>
          </a:lstStyle>
          <a:p>
            <a:fld id="{33B59369-E963-44D0-8C3D-0BFE8E9A1C09}" type="slidenum">
              <a:rPr lang="en-US" altLang="ja-JP"/>
              <a:pPr/>
              <a:t>‹#›</a:t>
            </a:fld>
            <a:endParaRPr lang="en-US" altLang="ja-JP" dirty="0"/>
          </a:p>
        </p:txBody>
      </p:sp>
    </p:spTree>
    <p:extLst>
      <p:ext uri="{BB962C8B-B14F-4D97-AF65-F5344CB8AC3E}">
        <p14:creationId xmlns:p14="http://schemas.microsoft.com/office/powerpoint/2010/main" val="594187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0"/>
            <a:ext cx="4376738" cy="4281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663700"/>
            <a:ext cx="4378325" cy="692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355850"/>
            <a:ext cx="4378325" cy="4281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5"/>
          <p:cNvSpPr>
            <a:spLocks noGrp="1" noChangeArrowheads="1"/>
          </p:cNvSpPr>
          <p:nvPr>
            <p:ph type="sldNum" sz="quarter" idx="10"/>
          </p:nvPr>
        </p:nvSpPr>
        <p:spPr>
          <a:ln/>
        </p:spPr>
        <p:txBody>
          <a:bodyPr/>
          <a:lstStyle>
            <a:lvl1pPr>
              <a:defRPr/>
            </a:lvl1pPr>
          </a:lstStyle>
          <a:p>
            <a:fld id="{4C198F3F-0290-4C82-9507-D42D338F7970}" type="slidenum">
              <a:rPr lang="en-US" altLang="ja-JP"/>
              <a:pPr/>
              <a:t>‹#›</a:t>
            </a:fld>
            <a:endParaRPr lang="en-US" altLang="ja-JP" dirty="0"/>
          </a:p>
        </p:txBody>
      </p:sp>
    </p:spTree>
    <p:extLst>
      <p:ext uri="{BB962C8B-B14F-4D97-AF65-F5344CB8AC3E}">
        <p14:creationId xmlns:p14="http://schemas.microsoft.com/office/powerpoint/2010/main" val="2676960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5"/>
          <p:cNvSpPr>
            <a:spLocks noGrp="1" noChangeArrowheads="1"/>
          </p:cNvSpPr>
          <p:nvPr>
            <p:ph type="sldNum" sz="quarter" idx="10"/>
          </p:nvPr>
        </p:nvSpPr>
        <p:spPr>
          <a:ln/>
        </p:spPr>
        <p:txBody>
          <a:bodyPr/>
          <a:lstStyle>
            <a:lvl1pPr>
              <a:defRPr/>
            </a:lvl1pPr>
          </a:lstStyle>
          <a:p>
            <a:fld id="{21A4F1B8-1977-458C-B35E-B5DE971962F0}" type="slidenum">
              <a:rPr lang="en-US" altLang="ja-JP"/>
              <a:pPr/>
              <a:t>‹#›</a:t>
            </a:fld>
            <a:endParaRPr lang="en-US" altLang="ja-JP" dirty="0"/>
          </a:p>
        </p:txBody>
      </p:sp>
    </p:spTree>
    <p:extLst>
      <p:ext uri="{BB962C8B-B14F-4D97-AF65-F5344CB8AC3E}">
        <p14:creationId xmlns:p14="http://schemas.microsoft.com/office/powerpoint/2010/main" val="429180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77623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5"/>
          <p:cNvSpPr>
            <a:spLocks noGrp="1" noChangeArrowheads="1"/>
          </p:cNvSpPr>
          <p:nvPr>
            <p:ph type="sldNum" sz="quarter" idx="10"/>
          </p:nvPr>
        </p:nvSpPr>
        <p:spPr>
          <a:ln/>
        </p:spPr>
        <p:txBody>
          <a:bodyPr/>
          <a:lstStyle>
            <a:lvl1pPr>
              <a:defRPr/>
            </a:lvl1pPr>
          </a:lstStyle>
          <a:p>
            <a:fld id="{1467AABB-1BA2-4FB5-8189-42C8E37A34A9}" type="slidenum">
              <a:rPr lang="en-US" altLang="ja-JP"/>
              <a:pPr/>
              <a:t>‹#›</a:t>
            </a:fld>
            <a:endParaRPr lang="en-US" altLang="ja-JP" dirty="0"/>
          </a:p>
        </p:txBody>
      </p:sp>
    </p:spTree>
    <p:extLst>
      <p:ext uri="{BB962C8B-B14F-4D97-AF65-F5344CB8AC3E}">
        <p14:creationId xmlns:p14="http://schemas.microsoft.com/office/powerpoint/2010/main" val="2426988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5275"/>
            <a:ext cx="3259138" cy="1258888"/>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95275"/>
            <a:ext cx="5537200" cy="6342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554163"/>
            <a:ext cx="3259138" cy="5083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5"/>
          <p:cNvSpPr>
            <a:spLocks noGrp="1" noChangeArrowheads="1"/>
          </p:cNvSpPr>
          <p:nvPr>
            <p:ph type="sldNum" sz="quarter" idx="10"/>
          </p:nvPr>
        </p:nvSpPr>
        <p:spPr>
          <a:ln/>
        </p:spPr>
        <p:txBody>
          <a:bodyPr/>
          <a:lstStyle>
            <a:lvl1pPr>
              <a:defRPr/>
            </a:lvl1pPr>
          </a:lstStyle>
          <a:p>
            <a:fld id="{90D085A1-F0C4-48BE-995E-91F3D280AC0C}" type="slidenum">
              <a:rPr lang="en-US" altLang="ja-JP"/>
              <a:pPr/>
              <a:t>‹#›</a:t>
            </a:fld>
            <a:endParaRPr lang="en-US" altLang="ja-JP" dirty="0"/>
          </a:p>
        </p:txBody>
      </p:sp>
    </p:spTree>
    <p:extLst>
      <p:ext uri="{BB962C8B-B14F-4D97-AF65-F5344CB8AC3E}">
        <p14:creationId xmlns:p14="http://schemas.microsoft.com/office/powerpoint/2010/main" val="224951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0"/>
            <a:ext cx="5943600" cy="614363"/>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941513" y="5815013"/>
            <a:ext cx="5943600" cy="871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5"/>
          <p:cNvSpPr>
            <a:spLocks noGrp="1" noChangeArrowheads="1"/>
          </p:cNvSpPr>
          <p:nvPr>
            <p:ph type="sldNum" sz="quarter" idx="10"/>
          </p:nvPr>
        </p:nvSpPr>
        <p:spPr>
          <a:ln/>
        </p:spPr>
        <p:txBody>
          <a:bodyPr/>
          <a:lstStyle>
            <a:lvl1pPr>
              <a:defRPr/>
            </a:lvl1pPr>
          </a:lstStyle>
          <a:p>
            <a:fld id="{D4679E46-58F2-46CE-9840-10B5F96AB5CE}" type="slidenum">
              <a:rPr lang="en-US" altLang="ja-JP"/>
              <a:pPr/>
              <a:t>‹#›</a:t>
            </a:fld>
            <a:endParaRPr lang="en-US" altLang="ja-JP" dirty="0"/>
          </a:p>
        </p:txBody>
      </p:sp>
    </p:spTree>
    <p:extLst>
      <p:ext uri="{BB962C8B-B14F-4D97-AF65-F5344CB8AC3E}">
        <p14:creationId xmlns:p14="http://schemas.microsoft.com/office/powerpoint/2010/main" val="1306346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5"/>
          <p:cNvSpPr>
            <a:spLocks noGrp="1" noChangeArrowheads="1"/>
          </p:cNvSpPr>
          <p:nvPr>
            <p:ph type="sldNum" sz="quarter" idx="10"/>
          </p:nvPr>
        </p:nvSpPr>
        <p:spPr>
          <a:ln/>
        </p:spPr>
        <p:txBody>
          <a:bodyPr/>
          <a:lstStyle>
            <a:lvl1pPr>
              <a:defRPr/>
            </a:lvl1pPr>
          </a:lstStyle>
          <a:p>
            <a:fld id="{F27AEFE1-DB60-4337-AA32-AC86D222233D}" type="slidenum">
              <a:rPr lang="en-US" altLang="ja-JP"/>
              <a:pPr/>
              <a:t>‹#›</a:t>
            </a:fld>
            <a:endParaRPr lang="en-US" altLang="ja-JP" dirty="0"/>
          </a:p>
        </p:txBody>
      </p:sp>
    </p:spTree>
    <p:extLst>
      <p:ext uri="{BB962C8B-B14F-4D97-AF65-F5344CB8AC3E}">
        <p14:creationId xmlns:p14="http://schemas.microsoft.com/office/powerpoint/2010/main" val="3470812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25"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50"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5"/>
          <p:cNvSpPr>
            <a:spLocks noGrp="1" noChangeArrowheads="1"/>
          </p:cNvSpPr>
          <p:nvPr>
            <p:ph type="sldNum" sz="quarter" idx="10"/>
          </p:nvPr>
        </p:nvSpPr>
        <p:spPr>
          <a:ln/>
        </p:spPr>
        <p:txBody>
          <a:bodyPr/>
          <a:lstStyle>
            <a:lvl1pPr>
              <a:defRPr/>
            </a:lvl1pPr>
          </a:lstStyle>
          <a:p>
            <a:fld id="{1D922DE8-F9BD-4923-8BD6-0410768BDC84}" type="slidenum">
              <a:rPr lang="en-US" altLang="ja-JP"/>
              <a:pPr/>
              <a:t>‹#›</a:t>
            </a:fld>
            <a:endParaRPr lang="en-US" altLang="ja-JP" dirty="0"/>
          </a:p>
        </p:txBody>
      </p:sp>
    </p:spTree>
    <p:extLst>
      <p:ext uri="{BB962C8B-B14F-4D97-AF65-F5344CB8AC3E}">
        <p14:creationId xmlns:p14="http://schemas.microsoft.com/office/powerpoint/2010/main" val="3655246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37274" y="6943623"/>
            <a:ext cx="2095677" cy="19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89" y="7073900"/>
            <a:ext cx="2735262" cy="1731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772"/>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4" tIns="49517" rIns="99034" bIns="49517" numCol="1" anchor="t" anchorCtr="0" compatLnSpc="1">
            <a:prstTxWarp prst="textNoShape">
              <a:avLst/>
            </a:prstTxWarp>
          </a:bodyPr>
          <a:lstStyle>
            <a:lvl1pPr algn="l" defTabSz="990594" eaLnBrk="1" hangingPunct="1">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4" tIns="49517" rIns="99034" bIns="49517" numCol="1" anchor="t" anchorCtr="0" compatLnSpc="1">
            <a:prstTxWarp prst="textNoShape">
              <a:avLst/>
            </a:prstTxWarp>
          </a:bodyPr>
          <a:lstStyle>
            <a:lvl1pPr algn="ctr" defTabSz="990594" eaLnBrk="1" hangingPunct="1">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Tree>
    <p:extLst>
      <p:ext uri="{BB962C8B-B14F-4D97-AF65-F5344CB8AC3E}">
        <p14:creationId xmlns:p14="http://schemas.microsoft.com/office/powerpoint/2010/main" val="397270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5"/>
          <p:cNvSpPr>
            <a:spLocks noGrp="1" noChangeArrowheads="1"/>
          </p:cNvSpPr>
          <p:nvPr>
            <p:ph type="sldNum" sz="quarter" idx="10"/>
          </p:nvPr>
        </p:nvSpPr>
        <p:spPr>
          <a:xfrm>
            <a:off x="9331325" y="7027866"/>
            <a:ext cx="574675" cy="306387"/>
          </a:xfrm>
          <a:ln/>
        </p:spPr>
        <p:txBody>
          <a:bodyPr/>
          <a:lstStyle>
            <a:lvl1pPr>
              <a:defRPr/>
            </a:lvl1pPr>
          </a:lstStyle>
          <a:p>
            <a:pPr>
              <a:defRPr/>
            </a:pPr>
            <a:fld id="{4B839C46-6CBB-4A58-9D8F-11E05772FD06}" type="slidenum">
              <a:rPr lang="en-US" altLang="ja-JP"/>
              <a:pPr>
                <a:defRPr/>
              </a:pPr>
              <a:t>‹#›</a:t>
            </a:fld>
            <a:endParaRPr lang="en-US" altLang="ja-JP"/>
          </a:p>
        </p:txBody>
      </p:sp>
    </p:spTree>
    <p:extLst>
      <p:ext uri="{BB962C8B-B14F-4D97-AF65-F5344CB8AC3E}">
        <p14:creationId xmlns:p14="http://schemas.microsoft.com/office/powerpoint/2010/main" val="3575809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02"/>
            <a:ext cx="8420100" cy="1624013"/>
          </a:xfrm>
        </p:spPr>
        <p:txBody>
          <a:bodyPr anchor="b"/>
          <a:lstStyle>
            <a:lvl1pPr marL="0" indent="0">
              <a:buNone/>
              <a:defRPr sz="2000"/>
            </a:lvl1pPr>
            <a:lvl2pPr marL="457197"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4"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45"/>
          <p:cNvSpPr>
            <a:spLocks noGrp="1" noChangeArrowheads="1"/>
          </p:cNvSpPr>
          <p:nvPr>
            <p:ph type="sldNum" sz="quarter" idx="10"/>
          </p:nvPr>
        </p:nvSpPr>
        <p:spPr>
          <a:ln/>
        </p:spPr>
        <p:txBody>
          <a:bodyPr/>
          <a:lstStyle>
            <a:lvl1pPr>
              <a:defRPr/>
            </a:lvl1pPr>
          </a:lstStyle>
          <a:p>
            <a:pPr>
              <a:defRPr/>
            </a:pPr>
            <a:fld id="{0100E030-D989-486A-B784-8503DB79D7CD}" type="slidenum">
              <a:rPr lang="en-US" altLang="ja-JP"/>
              <a:pPr>
                <a:defRPr/>
              </a:pPr>
              <a:t>‹#›</a:t>
            </a:fld>
            <a:endParaRPr lang="en-US" altLang="ja-JP"/>
          </a:p>
        </p:txBody>
      </p:sp>
    </p:spTree>
    <p:extLst>
      <p:ext uri="{BB962C8B-B14F-4D97-AF65-F5344CB8AC3E}">
        <p14:creationId xmlns:p14="http://schemas.microsoft.com/office/powerpoint/2010/main" val="1255271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27"/>
            <a:ext cx="4387850"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27"/>
            <a:ext cx="4387850"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5"/>
          <p:cNvSpPr>
            <a:spLocks noGrp="1" noChangeArrowheads="1"/>
          </p:cNvSpPr>
          <p:nvPr>
            <p:ph type="sldNum" sz="quarter" idx="10"/>
          </p:nvPr>
        </p:nvSpPr>
        <p:spPr>
          <a:ln/>
        </p:spPr>
        <p:txBody>
          <a:bodyPr/>
          <a:lstStyle>
            <a:lvl1pPr>
              <a:defRPr/>
            </a:lvl1pPr>
          </a:lstStyle>
          <a:p>
            <a:pPr>
              <a:defRPr/>
            </a:pPr>
            <a:fld id="{DB2B12EC-B47C-42E9-BB10-AEA3AC405A1A}" type="slidenum">
              <a:rPr lang="en-US" altLang="ja-JP"/>
              <a:pPr>
                <a:defRPr/>
              </a:pPr>
              <a:t>‹#›</a:t>
            </a:fld>
            <a:endParaRPr lang="en-US" altLang="ja-JP"/>
          </a:p>
        </p:txBody>
      </p:sp>
    </p:spTree>
    <p:extLst>
      <p:ext uri="{BB962C8B-B14F-4D97-AF65-F5344CB8AC3E}">
        <p14:creationId xmlns:p14="http://schemas.microsoft.com/office/powerpoint/2010/main" val="1028930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1"/>
            <a:ext cx="4376738" cy="4281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7" y="1663700"/>
            <a:ext cx="4378325" cy="692150"/>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7" y="2355851"/>
            <a:ext cx="4378325" cy="4281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5"/>
          <p:cNvSpPr>
            <a:spLocks noGrp="1" noChangeArrowheads="1"/>
          </p:cNvSpPr>
          <p:nvPr>
            <p:ph type="sldNum" sz="quarter" idx="10"/>
          </p:nvPr>
        </p:nvSpPr>
        <p:spPr>
          <a:ln/>
        </p:spPr>
        <p:txBody>
          <a:bodyPr/>
          <a:lstStyle>
            <a:lvl1pPr>
              <a:defRPr/>
            </a:lvl1pPr>
          </a:lstStyle>
          <a:p>
            <a:pPr>
              <a:defRPr/>
            </a:pPr>
            <a:fld id="{1B984C46-B32E-47CF-872E-BF679E74554D}" type="slidenum">
              <a:rPr lang="en-US" altLang="ja-JP"/>
              <a:pPr>
                <a:defRPr/>
              </a:pPr>
              <a:t>‹#›</a:t>
            </a:fld>
            <a:endParaRPr lang="en-US" altLang="ja-JP"/>
          </a:p>
        </p:txBody>
      </p:sp>
    </p:spTree>
    <p:extLst>
      <p:ext uri="{BB962C8B-B14F-4D97-AF65-F5344CB8AC3E}">
        <p14:creationId xmlns:p14="http://schemas.microsoft.com/office/powerpoint/2010/main" val="267261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14122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5"/>
          <p:cNvSpPr>
            <a:spLocks noGrp="1" noChangeArrowheads="1"/>
          </p:cNvSpPr>
          <p:nvPr>
            <p:ph type="sldNum" sz="quarter" idx="10"/>
          </p:nvPr>
        </p:nvSpPr>
        <p:spPr>
          <a:ln/>
        </p:spPr>
        <p:txBody>
          <a:bodyPr/>
          <a:lstStyle>
            <a:lvl1pPr>
              <a:defRPr/>
            </a:lvl1pPr>
          </a:lstStyle>
          <a:p>
            <a:pPr>
              <a:defRPr/>
            </a:pPr>
            <a:fld id="{7CB16506-67E0-4C54-83D0-A53224AF5DC6}" type="slidenum">
              <a:rPr lang="en-US" altLang="ja-JP"/>
              <a:pPr>
                <a:defRPr/>
              </a:pPr>
              <a:t>‹#›</a:t>
            </a:fld>
            <a:endParaRPr lang="en-US" altLang="ja-JP"/>
          </a:p>
        </p:txBody>
      </p:sp>
    </p:spTree>
    <p:extLst>
      <p:ext uri="{BB962C8B-B14F-4D97-AF65-F5344CB8AC3E}">
        <p14:creationId xmlns:p14="http://schemas.microsoft.com/office/powerpoint/2010/main" val="2744409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5"/>
          <p:cNvSpPr>
            <a:spLocks noGrp="1" noChangeArrowheads="1"/>
          </p:cNvSpPr>
          <p:nvPr>
            <p:ph type="sldNum" sz="quarter" idx="10"/>
          </p:nvPr>
        </p:nvSpPr>
        <p:spPr>
          <a:ln/>
        </p:spPr>
        <p:txBody>
          <a:bodyPr/>
          <a:lstStyle>
            <a:lvl1pPr>
              <a:defRPr/>
            </a:lvl1pPr>
          </a:lstStyle>
          <a:p>
            <a:pPr>
              <a:defRPr/>
            </a:pPr>
            <a:fld id="{63B5BDEC-CB79-46B4-8C58-13511CF99CFD}" type="slidenum">
              <a:rPr lang="en-US" altLang="ja-JP"/>
              <a:pPr>
                <a:defRPr/>
              </a:pPr>
              <a:t>‹#›</a:t>
            </a:fld>
            <a:endParaRPr lang="en-US" altLang="ja-JP"/>
          </a:p>
        </p:txBody>
      </p:sp>
    </p:spTree>
    <p:extLst>
      <p:ext uri="{BB962C8B-B14F-4D97-AF65-F5344CB8AC3E}">
        <p14:creationId xmlns:p14="http://schemas.microsoft.com/office/powerpoint/2010/main" val="2179843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95275"/>
            <a:ext cx="3259138" cy="1258888"/>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76"/>
            <a:ext cx="5537201" cy="6342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554163"/>
            <a:ext cx="3259138" cy="5083176"/>
          </a:xfr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ja-JP" altLang="en-US"/>
              <a:t>マスター テキストの書式設定</a:t>
            </a:r>
          </a:p>
        </p:txBody>
      </p:sp>
      <p:sp>
        <p:nvSpPr>
          <p:cNvPr id="5" name="Rectangle 45"/>
          <p:cNvSpPr>
            <a:spLocks noGrp="1" noChangeArrowheads="1"/>
          </p:cNvSpPr>
          <p:nvPr>
            <p:ph type="sldNum" sz="quarter" idx="10"/>
          </p:nvPr>
        </p:nvSpPr>
        <p:spPr>
          <a:ln/>
        </p:spPr>
        <p:txBody>
          <a:bodyPr/>
          <a:lstStyle>
            <a:lvl1pPr>
              <a:defRPr/>
            </a:lvl1pPr>
          </a:lstStyle>
          <a:p>
            <a:pPr>
              <a:defRPr/>
            </a:pPr>
            <a:fld id="{85B7B697-AF39-4DE1-80C4-66725360E721}" type="slidenum">
              <a:rPr lang="en-US" altLang="ja-JP"/>
              <a:pPr>
                <a:defRPr/>
              </a:pPr>
              <a:t>‹#›</a:t>
            </a:fld>
            <a:endParaRPr lang="en-US" altLang="ja-JP"/>
          </a:p>
        </p:txBody>
      </p:sp>
    </p:spTree>
    <p:extLst>
      <p:ext uri="{BB962C8B-B14F-4D97-AF65-F5344CB8AC3E}">
        <p14:creationId xmlns:p14="http://schemas.microsoft.com/office/powerpoint/2010/main" val="301109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1"/>
            <a:ext cx="5943600" cy="614363"/>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815014"/>
            <a:ext cx="5943600" cy="871537"/>
          </a:xfr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ja-JP" altLang="en-US"/>
              <a:t>マスター テキストの書式設定</a:t>
            </a:r>
          </a:p>
        </p:txBody>
      </p:sp>
      <p:sp>
        <p:nvSpPr>
          <p:cNvPr id="5" name="Rectangle 45"/>
          <p:cNvSpPr>
            <a:spLocks noGrp="1" noChangeArrowheads="1"/>
          </p:cNvSpPr>
          <p:nvPr>
            <p:ph type="sldNum" sz="quarter" idx="10"/>
          </p:nvPr>
        </p:nvSpPr>
        <p:spPr>
          <a:ln/>
        </p:spPr>
        <p:txBody>
          <a:bodyPr/>
          <a:lstStyle>
            <a:lvl1pPr>
              <a:defRPr/>
            </a:lvl1pPr>
          </a:lstStyle>
          <a:p>
            <a:pPr>
              <a:defRPr/>
            </a:pPr>
            <a:fld id="{C29DCCD5-7635-4C4F-A101-E78B0B58180C}" type="slidenum">
              <a:rPr lang="en-US" altLang="ja-JP"/>
              <a:pPr>
                <a:defRPr/>
              </a:pPr>
              <a:t>‹#›</a:t>
            </a:fld>
            <a:endParaRPr lang="en-US" altLang="ja-JP"/>
          </a:p>
        </p:txBody>
      </p:sp>
    </p:spTree>
    <p:extLst>
      <p:ext uri="{BB962C8B-B14F-4D97-AF65-F5344CB8AC3E}">
        <p14:creationId xmlns:p14="http://schemas.microsoft.com/office/powerpoint/2010/main" val="1029584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5"/>
          <p:cNvSpPr>
            <a:spLocks noGrp="1" noChangeArrowheads="1"/>
          </p:cNvSpPr>
          <p:nvPr>
            <p:ph type="sldNum" sz="quarter" idx="10"/>
          </p:nvPr>
        </p:nvSpPr>
        <p:spPr>
          <a:ln/>
        </p:spPr>
        <p:txBody>
          <a:bodyPr/>
          <a:lstStyle>
            <a:lvl1pPr>
              <a:defRPr/>
            </a:lvl1pPr>
          </a:lstStyle>
          <a:p>
            <a:pPr>
              <a:defRPr/>
            </a:pPr>
            <a:fld id="{34B1E0DA-C624-4276-AA87-8D1A928068D6}" type="slidenum">
              <a:rPr lang="en-US" altLang="ja-JP"/>
              <a:pPr>
                <a:defRPr/>
              </a:pPr>
              <a:t>‹#›</a:t>
            </a:fld>
            <a:endParaRPr lang="en-US" altLang="ja-JP"/>
          </a:p>
        </p:txBody>
      </p:sp>
    </p:spTree>
    <p:extLst>
      <p:ext uri="{BB962C8B-B14F-4D97-AF65-F5344CB8AC3E}">
        <p14:creationId xmlns:p14="http://schemas.microsoft.com/office/powerpoint/2010/main" val="2560714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26"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5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5"/>
          <p:cNvSpPr>
            <a:spLocks noGrp="1" noChangeArrowheads="1"/>
          </p:cNvSpPr>
          <p:nvPr>
            <p:ph type="sldNum" sz="quarter" idx="10"/>
          </p:nvPr>
        </p:nvSpPr>
        <p:spPr>
          <a:ln/>
        </p:spPr>
        <p:txBody>
          <a:bodyPr/>
          <a:lstStyle>
            <a:lvl1pPr>
              <a:defRPr/>
            </a:lvl1pPr>
          </a:lstStyle>
          <a:p>
            <a:pPr>
              <a:defRPr/>
            </a:pPr>
            <a:fld id="{1D8E4B41-26A0-4466-9018-1EE7B7465C34}" type="slidenum">
              <a:rPr lang="en-US" altLang="ja-JP"/>
              <a:pPr>
                <a:defRPr/>
              </a:pPr>
              <a:t>‹#›</a:t>
            </a:fld>
            <a:endParaRPr lang="en-US" altLang="ja-JP"/>
          </a:p>
        </p:txBody>
      </p:sp>
    </p:spTree>
    <p:extLst>
      <p:ext uri="{BB962C8B-B14F-4D97-AF65-F5344CB8AC3E}">
        <p14:creationId xmlns:p14="http://schemas.microsoft.com/office/powerpoint/2010/main" val="953366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88777" y="6948376"/>
            <a:ext cx="2044189"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3">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3">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1" y="7080899"/>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2090419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15891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7"/>
            <a:ext cx="8420100" cy="1624013"/>
          </a:xfrm>
        </p:spPr>
        <p:txBody>
          <a:bodyPr anchor="b"/>
          <a:lstStyle>
            <a:lvl1pPr marL="0" indent="0">
              <a:buNone/>
              <a:defRPr sz="1900"/>
            </a:lvl1pPr>
            <a:lvl2pPr marL="456001" indent="0">
              <a:buNone/>
              <a:defRPr sz="1800"/>
            </a:lvl2pPr>
            <a:lvl3pPr marL="911999" indent="0">
              <a:buNone/>
              <a:defRPr sz="1600"/>
            </a:lvl3pPr>
            <a:lvl4pPr marL="1368004" indent="0">
              <a:buNone/>
              <a:defRPr sz="1400"/>
            </a:lvl4pPr>
            <a:lvl5pPr marL="1824003" indent="0">
              <a:buNone/>
              <a:defRPr sz="1400"/>
            </a:lvl5pPr>
            <a:lvl6pPr marL="2280001" indent="0">
              <a:buNone/>
              <a:defRPr sz="1400"/>
            </a:lvl6pPr>
            <a:lvl7pPr marL="2735999" indent="0">
              <a:buNone/>
              <a:defRPr sz="1400"/>
            </a:lvl7pPr>
            <a:lvl8pPr marL="3191997" indent="0">
              <a:buNone/>
              <a:defRPr sz="1400"/>
            </a:lvl8pPr>
            <a:lvl9pPr marL="3647995"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89191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1"/>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1"/>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8866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22892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1" indent="0">
              <a:buNone/>
              <a:defRPr sz="1900" b="1"/>
            </a:lvl2pPr>
            <a:lvl3pPr marL="911999" indent="0">
              <a:buNone/>
              <a:defRPr sz="1800" b="1"/>
            </a:lvl3pPr>
            <a:lvl4pPr marL="1368004" indent="0">
              <a:buNone/>
              <a:defRPr sz="1600" b="1"/>
            </a:lvl4pPr>
            <a:lvl5pPr marL="1824003" indent="0">
              <a:buNone/>
              <a:defRPr sz="1600" b="1"/>
            </a:lvl5pPr>
            <a:lvl6pPr marL="2280001" indent="0">
              <a:buNone/>
              <a:defRPr sz="1600" b="1"/>
            </a:lvl6pPr>
            <a:lvl7pPr marL="2735999" indent="0">
              <a:buNone/>
              <a:defRPr sz="1600" b="1"/>
            </a:lvl7pPr>
            <a:lvl8pPr marL="3191997" indent="0">
              <a:buNone/>
              <a:defRPr sz="1600" b="1"/>
            </a:lvl8pPr>
            <a:lvl9pPr marL="3647995"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1" y="1663700"/>
            <a:ext cx="4378325" cy="692150"/>
          </a:xfrm>
        </p:spPr>
        <p:txBody>
          <a:bodyPr anchor="b"/>
          <a:lstStyle>
            <a:lvl1pPr marL="0" indent="0">
              <a:buNone/>
              <a:defRPr sz="2400" b="1"/>
            </a:lvl1pPr>
            <a:lvl2pPr marL="456001" indent="0">
              <a:buNone/>
              <a:defRPr sz="1900" b="1"/>
            </a:lvl2pPr>
            <a:lvl3pPr marL="911999" indent="0">
              <a:buNone/>
              <a:defRPr sz="1800" b="1"/>
            </a:lvl3pPr>
            <a:lvl4pPr marL="1368004" indent="0">
              <a:buNone/>
              <a:defRPr sz="1600" b="1"/>
            </a:lvl4pPr>
            <a:lvl5pPr marL="1824003" indent="0">
              <a:buNone/>
              <a:defRPr sz="1600" b="1"/>
            </a:lvl5pPr>
            <a:lvl6pPr marL="2280001" indent="0">
              <a:buNone/>
              <a:defRPr sz="1600" b="1"/>
            </a:lvl6pPr>
            <a:lvl7pPr marL="2735999" indent="0">
              <a:buNone/>
              <a:defRPr sz="1600" b="1"/>
            </a:lvl7pPr>
            <a:lvl8pPr marL="3191997" indent="0">
              <a:buNone/>
              <a:defRPr sz="1600" b="1"/>
            </a:lvl8pPr>
            <a:lvl9pPr marL="3647995"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1"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6020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969907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1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1" indent="0">
              <a:buNone/>
              <a:defRPr sz="1200"/>
            </a:lvl2pPr>
            <a:lvl3pPr marL="911999" indent="0">
              <a:buNone/>
              <a:defRPr sz="1000"/>
            </a:lvl3pPr>
            <a:lvl4pPr marL="1368004" indent="0">
              <a:buNone/>
              <a:defRPr sz="900"/>
            </a:lvl4pPr>
            <a:lvl5pPr marL="1824003" indent="0">
              <a:buNone/>
              <a:defRPr sz="900"/>
            </a:lvl5pPr>
            <a:lvl6pPr marL="2280001" indent="0">
              <a:buNone/>
              <a:defRPr sz="900"/>
            </a:lvl6pPr>
            <a:lvl7pPr marL="2735999" indent="0">
              <a:buNone/>
              <a:defRPr sz="900"/>
            </a:lvl7pPr>
            <a:lvl8pPr marL="3191997" indent="0">
              <a:buNone/>
              <a:defRPr sz="900"/>
            </a:lvl8pPr>
            <a:lvl9pPr marL="3647995"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517598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1" indent="0">
              <a:buNone/>
              <a:defRPr sz="2800"/>
            </a:lvl2pPr>
            <a:lvl3pPr marL="911999" indent="0">
              <a:buNone/>
              <a:defRPr sz="2400"/>
            </a:lvl3pPr>
            <a:lvl4pPr marL="1368004" indent="0">
              <a:buNone/>
              <a:defRPr sz="1900"/>
            </a:lvl4pPr>
            <a:lvl5pPr marL="1824003" indent="0">
              <a:buNone/>
              <a:defRPr sz="1900"/>
            </a:lvl5pPr>
            <a:lvl6pPr marL="2280001" indent="0">
              <a:buNone/>
              <a:defRPr sz="1900"/>
            </a:lvl6pPr>
            <a:lvl7pPr marL="2735999" indent="0">
              <a:buNone/>
              <a:defRPr sz="1900"/>
            </a:lvl7pPr>
            <a:lvl8pPr marL="3191997" indent="0">
              <a:buNone/>
              <a:defRPr sz="1900"/>
            </a:lvl8pPr>
            <a:lvl9pPr marL="3647995"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1" indent="0">
              <a:buNone/>
              <a:defRPr sz="1200"/>
            </a:lvl2pPr>
            <a:lvl3pPr marL="911999" indent="0">
              <a:buNone/>
              <a:defRPr sz="1000"/>
            </a:lvl3pPr>
            <a:lvl4pPr marL="1368004" indent="0">
              <a:buNone/>
              <a:defRPr sz="900"/>
            </a:lvl4pPr>
            <a:lvl5pPr marL="1824003" indent="0">
              <a:buNone/>
              <a:defRPr sz="900"/>
            </a:lvl5pPr>
            <a:lvl6pPr marL="2280001" indent="0">
              <a:buNone/>
              <a:defRPr sz="900"/>
            </a:lvl6pPr>
            <a:lvl7pPr marL="2735999" indent="0">
              <a:buNone/>
              <a:defRPr sz="900"/>
            </a:lvl7pPr>
            <a:lvl8pPr marL="3191997" indent="0">
              <a:buNone/>
              <a:defRPr sz="900"/>
            </a:lvl8pPr>
            <a:lvl9pPr marL="3647995"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42410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20150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1695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210293" y="114305"/>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tIns="21576" bIns="82724"/>
          <a:lstStyle>
            <a:lvl1pPr>
              <a:defRPr sz="3000">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
        <p:nvSpPr>
          <p:cNvPr id="3" name="Rectangle 45"/>
          <p:cNvSpPr>
            <a:spLocks noGrp="1" noChangeArrowheads="1"/>
          </p:cNvSpPr>
          <p:nvPr>
            <p:ph type="sldNum" sz="quarter" idx="10"/>
          </p:nvPr>
        </p:nvSpPr>
        <p:spPr>
          <a:xfrm>
            <a:off x="9363075" y="114301"/>
            <a:ext cx="350838" cy="303213"/>
          </a:xfrm>
        </p:spPr>
        <p:txBody>
          <a:bodyPr/>
          <a:lstStyle>
            <a:lvl1pPr>
              <a:defRPr sz="1200">
                <a:solidFill>
                  <a:srgbClr val="000000"/>
                </a:solidFill>
              </a:defRPr>
            </a:lvl1pPr>
          </a:lstStyle>
          <a:p>
            <a:pPr algn="r" defTabSz="914395">
              <a:spcBef>
                <a:spcPct val="0"/>
              </a:spcBef>
              <a:defRPr/>
            </a:pPr>
            <a:fld id="{3D38BB6F-EA2B-4C09-9430-2376CBCD8E5C}" type="slidenum">
              <a:rPr lang="en-US" altLang="ja-JP" smtClean="0">
                <a:latin typeface="Meiryo UI" panose="020B0604030504040204" pitchFamily="50" charset="-128"/>
                <a:ea typeface="Meiryo UI" panose="020B0604030504040204" pitchFamily="50" charset="-128"/>
              </a:rPr>
              <a:pPr algn="r" defTabSz="914395">
                <a:spcBef>
                  <a:spcPct val="0"/>
                </a:spcBef>
                <a:defRPr/>
              </a:pPr>
              <a:t>‹#›</a:t>
            </a:fld>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012898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71"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3"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290576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標準">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 y="55395"/>
            <a:ext cx="9611526" cy="374888"/>
          </a:xfrm>
        </p:spPr>
        <p:txBody>
          <a:bodyPr/>
          <a:lstStyle>
            <a:lvl1pPr>
              <a:defRPr>
                <a:latin typeface="+mn-lt"/>
              </a:defRPr>
            </a:lvl1pPr>
          </a:lstStyle>
          <a:p>
            <a:r>
              <a:rPr kumimoji="1" lang="ja-JP" altLang="en-US" dirty="0"/>
              <a:t>マスター タイトルの書式設定</a:t>
            </a:r>
          </a:p>
        </p:txBody>
      </p:sp>
    </p:spTree>
    <p:extLst>
      <p:ext uri="{BB962C8B-B14F-4D97-AF65-F5344CB8AC3E}">
        <p14:creationId xmlns:p14="http://schemas.microsoft.com/office/powerpoint/2010/main" val="56343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5166033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88777" y="6948376"/>
            <a:ext cx="2044189"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3">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3">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1" y="7080899"/>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149612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82404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7"/>
            <a:ext cx="8420100" cy="1624013"/>
          </a:xfrm>
        </p:spPr>
        <p:txBody>
          <a:bodyPr anchor="b"/>
          <a:lstStyle>
            <a:lvl1pPr marL="0" indent="0">
              <a:buNone/>
              <a:defRPr sz="1900"/>
            </a:lvl1pPr>
            <a:lvl2pPr marL="456001" indent="0">
              <a:buNone/>
              <a:defRPr sz="1800"/>
            </a:lvl2pPr>
            <a:lvl3pPr marL="911999" indent="0">
              <a:buNone/>
              <a:defRPr sz="1600"/>
            </a:lvl3pPr>
            <a:lvl4pPr marL="1368004" indent="0">
              <a:buNone/>
              <a:defRPr sz="1400"/>
            </a:lvl4pPr>
            <a:lvl5pPr marL="1824003" indent="0">
              <a:buNone/>
              <a:defRPr sz="1400"/>
            </a:lvl5pPr>
            <a:lvl6pPr marL="2280001" indent="0">
              <a:buNone/>
              <a:defRPr sz="1400"/>
            </a:lvl6pPr>
            <a:lvl7pPr marL="2735999" indent="0">
              <a:buNone/>
              <a:defRPr sz="1400"/>
            </a:lvl7pPr>
            <a:lvl8pPr marL="3191997" indent="0">
              <a:buNone/>
              <a:defRPr sz="1400"/>
            </a:lvl8pPr>
            <a:lvl9pPr marL="3647995"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672101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1"/>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1"/>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13381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1" indent="0">
              <a:buNone/>
              <a:defRPr sz="1900" b="1"/>
            </a:lvl2pPr>
            <a:lvl3pPr marL="911999" indent="0">
              <a:buNone/>
              <a:defRPr sz="1800" b="1"/>
            </a:lvl3pPr>
            <a:lvl4pPr marL="1368004" indent="0">
              <a:buNone/>
              <a:defRPr sz="1600" b="1"/>
            </a:lvl4pPr>
            <a:lvl5pPr marL="1824003" indent="0">
              <a:buNone/>
              <a:defRPr sz="1600" b="1"/>
            </a:lvl5pPr>
            <a:lvl6pPr marL="2280001" indent="0">
              <a:buNone/>
              <a:defRPr sz="1600" b="1"/>
            </a:lvl6pPr>
            <a:lvl7pPr marL="2735999" indent="0">
              <a:buNone/>
              <a:defRPr sz="1600" b="1"/>
            </a:lvl7pPr>
            <a:lvl8pPr marL="3191997" indent="0">
              <a:buNone/>
              <a:defRPr sz="1600" b="1"/>
            </a:lvl8pPr>
            <a:lvl9pPr marL="3647995"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1" y="1663700"/>
            <a:ext cx="4378325" cy="692150"/>
          </a:xfrm>
        </p:spPr>
        <p:txBody>
          <a:bodyPr anchor="b"/>
          <a:lstStyle>
            <a:lvl1pPr marL="0" indent="0">
              <a:buNone/>
              <a:defRPr sz="2400" b="1"/>
            </a:lvl1pPr>
            <a:lvl2pPr marL="456001" indent="0">
              <a:buNone/>
              <a:defRPr sz="1900" b="1"/>
            </a:lvl2pPr>
            <a:lvl3pPr marL="911999" indent="0">
              <a:buNone/>
              <a:defRPr sz="1800" b="1"/>
            </a:lvl3pPr>
            <a:lvl4pPr marL="1368004" indent="0">
              <a:buNone/>
              <a:defRPr sz="1600" b="1"/>
            </a:lvl4pPr>
            <a:lvl5pPr marL="1824003" indent="0">
              <a:buNone/>
              <a:defRPr sz="1600" b="1"/>
            </a:lvl5pPr>
            <a:lvl6pPr marL="2280001" indent="0">
              <a:buNone/>
              <a:defRPr sz="1600" b="1"/>
            </a:lvl6pPr>
            <a:lvl7pPr marL="2735999" indent="0">
              <a:buNone/>
              <a:defRPr sz="1600" b="1"/>
            </a:lvl7pPr>
            <a:lvl8pPr marL="3191997" indent="0">
              <a:buNone/>
              <a:defRPr sz="1600" b="1"/>
            </a:lvl8pPr>
            <a:lvl9pPr marL="3647995"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1"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9080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7555814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64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1" indent="0">
              <a:buNone/>
              <a:defRPr sz="1200"/>
            </a:lvl2pPr>
            <a:lvl3pPr marL="911999" indent="0">
              <a:buNone/>
              <a:defRPr sz="1000"/>
            </a:lvl3pPr>
            <a:lvl4pPr marL="1368004" indent="0">
              <a:buNone/>
              <a:defRPr sz="900"/>
            </a:lvl4pPr>
            <a:lvl5pPr marL="1824003" indent="0">
              <a:buNone/>
              <a:defRPr sz="900"/>
            </a:lvl5pPr>
            <a:lvl6pPr marL="2280001" indent="0">
              <a:buNone/>
              <a:defRPr sz="900"/>
            </a:lvl6pPr>
            <a:lvl7pPr marL="2735999" indent="0">
              <a:buNone/>
              <a:defRPr sz="900"/>
            </a:lvl7pPr>
            <a:lvl8pPr marL="3191997" indent="0">
              <a:buNone/>
              <a:defRPr sz="900"/>
            </a:lvl8pPr>
            <a:lvl9pPr marL="3647995"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21081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1" indent="0">
              <a:buNone/>
              <a:defRPr sz="2800"/>
            </a:lvl2pPr>
            <a:lvl3pPr marL="911999" indent="0">
              <a:buNone/>
              <a:defRPr sz="2400"/>
            </a:lvl3pPr>
            <a:lvl4pPr marL="1368004" indent="0">
              <a:buNone/>
              <a:defRPr sz="1900"/>
            </a:lvl4pPr>
            <a:lvl5pPr marL="1824003" indent="0">
              <a:buNone/>
              <a:defRPr sz="1900"/>
            </a:lvl5pPr>
            <a:lvl6pPr marL="2280001" indent="0">
              <a:buNone/>
              <a:defRPr sz="1900"/>
            </a:lvl6pPr>
            <a:lvl7pPr marL="2735999" indent="0">
              <a:buNone/>
              <a:defRPr sz="1900"/>
            </a:lvl7pPr>
            <a:lvl8pPr marL="3191997" indent="0">
              <a:buNone/>
              <a:defRPr sz="1900"/>
            </a:lvl8pPr>
            <a:lvl9pPr marL="3647995"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1" indent="0">
              <a:buNone/>
              <a:defRPr sz="1200"/>
            </a:lvl2pPr>
            <a:lvl3pPr marL="911999" indent="0">
              <a:buNone/>
              <a:defRPr sz="1000"/>
            </a:lvl3pPr>
            <a:lvl4pPr marL="1368004" indent="0">
              <a:buNone/>
              <a:defRPr sz="900"/>
            </a:lvl4pPr>
            <a:lvl5pPr marL="1824003" indent="0">
              <a:buNone/>
              <a:defRPr sz="900"/>
            </a:lvl5pPr>
            <a:lvl6pPr marL="2280001" indent="0">
              <a:buNone/>
              <a:defRPr sz="900"/>
            </a:lvl6pPr>
            <a:lvl7pPr marL="2735999" indent="0">
              <a:buNone/>
              <a:defRPr sz="900"/>
            </a:lvl7pPr>
            <a:lvl8pPr marL="3191997" indent="0">
              <a:buNone/>
              <a:defRPr sz="900"/>
            </a:lvl8pPr>
            <a:lvl9pPr marL="3647995"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58200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1574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7713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32850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71"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3"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1139675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88951" y="1981200"/>
            <a:ext cx="8928100" cy="47577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5"/>
          <p:cNvSpPr>
            <a:spLocks noGrp="1" noChangeArrowheads="1"/>
          </p:cNvSpPr>
          <p:nvPr>
            <p:ph type="sldNum" sz="quarter" idx="10"/>
          </p:nvPr>
        </p:nvSpPr>
        <p:spPr>
          <a:xfrm>
            <a:off x="9192490" y="6919914"/>
            <a:ext cx="574675" cy="306387"/>
          </a:xfrm>
          <a:ln/>
        </p:spPr>
        <p:txBody>
          <a:bodyPr/>
          <a:lstStyle>
            <a:lvl1pPr>
              <a:defRPr/>
            </a:lvl1pPr>
          </a:lstStyle>
          <a:p>
            <a:fld id="{3DD36A52-5C78-4CB1-A788-013BD78F880E}" type="slidenum">
              <a:rPr lang="en-US" altLang="ja-JP"/>
              <a:pPr/>
              <a:t>‹#›</a:t>
            </a:fld>
            <a:endParaRPr lang="en-US" altLang="ja-JP" dirty="0"/>
          </a:p>
        </p:txBody>
      </p:sp>
      <p:sp>
        <p:nvSpPr>
          <p:cNvPr id="7" name="テキスト プレースホルダー 6"/>
          <p:cNvSpPr>
            <a:spLocks noGrp="1"/>
          </p:cNvSpPr>
          <p:nvPr>
            <p:ph type="body" sz="quarter" idx="12" hasCustomPrompt="1"/>
          </p:nvPr>
        </p:nvSpPr>
        <p:spPr>
          <a:xfrm>
            <a:off x="495301" y="1168400"/>
            <a:ext cx="8928100" cy="720000"/>
          </a:xfrm>
          <a:ln w="19050">
            <a:solidFill>
              <a:schemeClr val="bg1">
                <a:lumMod val="75000"/>
              </a:schemeClr>
            </a:solidFill>
          </a:ln>
        </p:spPr>
        <p:txBody>
          <a:bodyPr lIns="36000" tIns="36000" rIns="36000" bIns="36000" anchor="ctr" anchorCtr="0"/>
          <a:lstStyle>
            <a:lvl1pPr>
              <a:lnSpc>
                <a:spcPct val="100000"/>
              </a:lnSpc>
              <a:spcBef>
                <a:spcPts val="0"/>
              </a:spcBef>
              <a:defRPr sz="1400">
                <a:solidFill>
                  <a:schemeClr val="tx1"/>
                </a:solidFill>
              </a:defRPr>
            </a:lvl1pPr>
          </a:lstStyle>
          <a:p>
            <a:pPr lvl="0"/>
            <a:r>
              <a:rPr kumimoji="1" lang="ja-JP" altLang="en-US" dirty="0"/>
              <a:t>ヘッドラインは</a:t>
            </a:r>
            <a:r>
              <a:rPr kumimoji="1" lang="en-US" altLang="ja-JP" dirty="0"/>
              <a:t>3</a:t>
            </a:r>
            <a:r>
              <a:rPr kumimoji="1" lang="ja-JP" altLang="en-US" dirty="0"/>
              <a:t>行まで／フォントサイズは</a:t>
            </a:r>
            <a:r>
              <a:rPr kumimoji="1" lang="en-US" altLang="ja-JP" dirty="0"/>
              <a:t>14pt</a:t>
            </a:r>
          </a:p>
        </p:txBody>
      </p:sp>
    </p:spTree>
    <p:extLst>
      <p:ext uri="{BB962C8B-B14F-4D97-AF65-F5344CB8AC3E}">
        <p14:creationId xmlns:p14="http://schemas.microsoft.com/office/powerpoint/2010/main" val="525932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567529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585072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773613"/>
            <a:ext cx="8420100" cy="14763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3149625"/>
            <a:ext cx="8420100" cy="1624013"/>
          </a:xfrm>
        </p:spPr>
        <p:txBody>
          <a:bodyPr anchor="b"/>
          <a:lstStyle>
            <a:lvl1pPr marL="0" indent="0">
              <a:buNone/>
              <a:defRPr sz="1900"/>
            </a:lvl1pPr>
            <a:lvl2pPr marL="456004" indent="0">
              <a:buNone/>
              <a:defRPr sz="1800"/>
            </a:lvl2pPr>
            <a:lvl3pPr marL="912004" indent="0">
              <a:buNone/>
              <a:defRPr sz="1600"/>
            </a:lvl3pPr>
            <a:lvl4pPr marL="1368012" indent="0">
              <a:buNone/>
              <a:defRPr sz="1400"/>
            </a:lvl4pPr>
            <a:lvl5pPr marL="1824014" indent="0">
              <a:buNone/>
              <a:defRPr sz="1400"/>
            </a:lvl5pPr>
            <a:lvl6pPr marL="2280014" indent="0">
              <a:buNone/>
              <a:defRPr sz="1400"/>
            </a:lvl6pPr>
            <a:lvl7pPr marL="2736015" indent="0">
              <a:buNone/>
              <a:defRPr sz="1400"/>
            </a:lvl7pPr>
            <a:lvl8pPr marL="3192015" indent="0">
              <a:buNone/>
              <a:defRPr sz="1400"/>
            </a:lvl8pPr>
            <a:lvl9pPr marL="3648016"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6921917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1" y="1266850"/>
            <a:ext cx="4387850" cy="547211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422866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663700"/>
            <a:ext cx="4376738"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355853"/>
            <a:ext cx="4376738"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0" y="1663700"/>
            <a:ext cx="4378325" cy="692150"/>
          </a:xfrm>
        </p:spPr>
        <p:txBody>
          <a:bodyPr anchor="b"/>
          <a:lstStyle>
            <a:lvl1pPr marL="0" indent="0">
              <a:buNone/>
              <a:defRPr sz="2400" b="1"/>
            </a:lvl1pPr>
            <a:lvl2pPr marL="456004" indent="0">
              <a:buNone/>
              <a:defRPr sz="1900" b="1"/>
            </a:lvl2pPr>
            <a:lvl3pPr marL="912004" indent="0">
              <a:buNone/>
              <a:defRPr sz="1800" b="1"/>
            </a:lvl3pPr>
            <a:lvl4pPr marL="1368012" indent="0">
              <a:buNone/>
              <a:defRPr sz="1600" b="1"/>
            </a:lvl4pPr>
            <a:lvl5pPr marL="1824014" indent="0">
              <a:buNone/>
              <a:defRPr sz="1600" b="1"/>
            </a:lvl5pPr>
            <a:lvl6pPr marL="2280014" indent="0">
              <a:buNone/>
              <a:defRPr sz="1600" b="1"/>
            </a:lvl6pPr>
            <a:lvl7pPr marL="2736015" indent="0">
              <a:buNone/>
              <a:defRPr sz="1600" b="1"/>
            </a:lvl7pPr>
            <a:lvl8pPr marL="3192015" indent="0">
              <a:buNone/>
              <a:defRPr sz="1600" b="1"/>
            </a:lvl8pPr>
            <a:lvl9pPr marL="36480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0" y="2355853"/>
            <a:ext cx="4378325" cy="42814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164984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798845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80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570590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95282"/>
            <a:ext cx="5537201" cy="634206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3"/>
            <a:ext cx="3259138" cy="5083176"/>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6676801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94469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83660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3"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1"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679480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69" y="114306"/>
            <a:ext cx="327673" cy="306034"/>
          </a:xfrm>
          <a:ln/>
        </p:spPr>
        <p:txBody>
          <a:bodyPr/>
          <a:lstStyle>
            <a:lvl1pPr>
              <a:defRPr sz="1118"/>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2" y="114306"/>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795">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208589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88950" y="1981200"/>
            <a:ext cx="8928100" cy="475773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5"/>
          <p:cNvSpPr>
            <a:spLocks noGrp="1" noChangeArrowheads="1"/>
          </p:cNvSpPr>
          <p:nvPr>
            <p:ph type="sldNum" sz="quarter" idx="10"/>
          </p:nvPr>
        </p:nvSpPr>
        <p:spPr>
          <a:xfrm>
            <a:off x="9192489" y="6919913"/>
            <a:ext cx="574675" cy="306387"/>
          </a:xfrm>
          <a:ln/>
        </p:spPr>
        <p:txBody>
          <a:bodyPr/>
          <a:lstStyle>
            <a:lvl1pPr>
              <a:defRPr/>
            </a:lvl1pPr>
          </a:lstStyle>
          <a:p>
            <a:fld id="{3DD36A52-5C78-4CB1-A788-013BD78F880E}" type="slidenum">
              <a:rPr lang="en-US" altLang="ja-JP"/>
              <a:pPr/>
              <a:t>‹#›</a:t>
            </a:fld>
            <a:endParaRPr lang="en-US" altLang="ja-JP" dirty="0"/>
          </a:p>
        </p:txBody>
      </p:sp>
      <p:sp>
        <p:nvSpPr>
          <p:cNvPr id="7" name="テキスト プレースホルダー 6"/>
          <p:cNvSpPr>
            <a:spLocks noGrp="1"/>
          </p:cNvSpPr>
          <p:nvPr>
            <p:ph type="body" sz="quarter" idx="12" hasCustomPrompt="1"/>
          </p:nvPr>
        </p:nvSpPr>
        <p:spPr>
          <a:xfrm>
            <a:off x="495300" y="1168400"/>
            <a:ext cx="8928100" cy="720000"/>
          </a:xfrm>
          <a:ln w="19050">
            <a:solidFill>
              <a:schemeClr val="bg1">
                <a:lumMod val="75000"/>
              </a:schemeClr>
            </a:solidFill>
          </a:ln>
        </p:spPr>
        <p:txBody>
          <a:bodyPr lIns="36000" tIns="36000" rIns="36000" bIns="36000" anchor="ctr" anchorCtr="0"/>
          <a:lstStyle>
            <a:lvl1pPr>
              <a:lnSpc>
                <a:spcPct val="100000"/>
              </a:lnSpc>
              <a:spcBef>
                <a:spcPts val="0"/>
              </a:spcBef>
              <a:defRPr sz="1400">
                <a:solidFill>
                  <a:schemeClr val="tx1"/>
                </a:solidFill>
              </a:defRPr>
            </a:lvl1pPr>
          </a:lstStyle>
          <a:p>
            <a:pPr lvl="0"/>
            <a:r>
              <a:rPr kumimoji="1" lang="ja-JP" altLang="en-US" dirty="0"/>
              <a:t>ヘッドラインは</a:t>
            </a:r>
            <a:r>
              <a:rPr kumimoji="1" lang="en-US" altLang="ja-JP" dirty="0"/>
              <a:t>3</a:t>
            </a:r>
            <a:r>
              <a:rPr kumimoji="1" lang="ja-JP" altLang="en-US" dirty="0"/>
              <a:t>行まで／フォントサイズは</a:t>
            </a:r>
            <a:r>
              <a:rPr kumimoji="1" lang="en-US" altLang="ja-JP" dirty="0"/>
              <a:t>14pt</a:t>
            </a:r>
          </a:p>
        </p:txBody>
      </p:sp>
    </p:spTree>
    <p:extLst>
      <p:ext uri="{BB962C8B-B14F-4D97-AF65-F5344CB8AC3E}">
        <p14:creationId xmlns:p14="http://schemas.microsoft.com/office/powerpoint/2010/main" val="3595706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736400" y="6954664"/>
            <a:ext cx="1896567" cy="17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887" tIns="42474" rIns="0" bIns="42474"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59"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59"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20"/>
            <a:ext cx="2735262" cy="152578"/>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887" tIns="23411" rIns="0" bIns="42474">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559">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559">
                <a:latin typeface="Meiryo UI" panose="020B0604030504040204" pitchFamily="50" charset="-128"/>
                <a:ea typeface="Meiryo UI" panose="020B0604030504040204" pitchFamily="50" charset="-128"/>
                <a:cs typeface="Meiryo UI" panose="020B0604030504040204" pitchFamily="50" charset="-128"/>
              </a:rPr>
              <a:t>　</a:t>
            </a:r>
            <a:r>
              <a:rPr lang="en-US" altLang="ja-JP" sz="559">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1"/>
            <a:ext cx="9359900" cy="2305050"/>
          </a:xfrm>
        </p:spPr>
        <p:txBody>
          <a:bodyPr bIns="118473"/>
          <a:lstStyle>
            <a:lvl1pPr>
              <a:lnSpc>
                <a:spcPct val="105000"/>
              </a:lnSpc>
              <a:defRPr kumimoji="0" sz="2609"/>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1" y="6765926"/>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20476">
              <a:lnSpc>
                <a:spcPct val="100000"/>
              </a:lnSpc>
              <a:spcBef>
                <a:spcPct val="0"/>
              </a:spcBef>
              <a:defRPr sz="932">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1" y="6765926"/>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20476">
              <a:lnSpc>
                <a:spcPct val="100000"/>
              </a:lnSpc>
              <a:spcBef>
                <a:spcPct val="0"/>
              </a:spcBef>
              <a:defRPr sz="932">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1"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932">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1126546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211352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773614"/>
            <a:ext cx="8420100" cy="1476375"/>
          </a:xfrm>
        </p:spPr>
        <p:txBody>
          <a:bodyPr anchor="t"/>
          <a:lstStyle>
            <a:lvl1pPr algn="l">
              <a:defRPr sz="3726"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9" y="3149626"/>
            <a:ext cx="8420100" cy="1624013"/>
          </a:xfrm>
        </p:spPr>
        <p:txBody>
          <a:bodyPr anchor="b"/>
          <a:lstStyle>
            <a:lvl1pPr marL="0" indent="0">
              <a:buNone/>
              <a:defRPr sz="1770"/>
            </a:lvl1pPr>
            <a:lvl2pPr marL="424835" indent="0">
              <a:buNone/>
              <a:defRPr sz="1677"/>
            </a:lvl2pPr>
            <a:lvl3pPr marL="849667" indent="0">
              <a:buNone/>
              <a:defRPr sz="1490"/>
            </a:lvl3pPr>
            <a:lvl4pPr marL="1274505" indent="0">
              <a:buNone/>
              <a:defRPr sz="1304"/>
            </a:lvl4pPr>
            <a:lvl5pPr marL="1699339" indent="0">
              <a:buNone/>
              <a:defRPr sz="1304"/>
            </a:lvl5pPr>
            <a:lvl6pPr marL="2124170" indent="0">
              <a:buNone/>
              <a:defRPr sz="1304"/>
            </a:lvl6pPr>
            <a:lvl7pPr marL="2549002" indent="0">
              <a:buNone/>
              <a:defRPr sz="1304"/>
            </a:lvl7pPr>
            <a:lvl8pPr marL="2973834" indent="0">
              <a:buNone/>
              <a:defRPr sz="1304"/>
            </a:lvl8pPr>
            <a:lvl9pPr marL="3398666" indent="0">
              <a:buNone/>
              <a:defRPr sz="1304"/>
            </a:lvl9pPr>
          </a:lstStyle>
          <a:p>
            <a:pPr lvl="0"/>
            <a:r>
              <a:rPr lang="ja-JP" altLang="en-US"/>
              <a:t>マスター テキストの書式設定</a:t>
            </a:r>
          </a:p>
        </p:txBody>
      </p:sp>
    </p:spTree>
    <p:extLst>
      <p:ext uri="{BB962C8B-B14F-4D97-AF65-F5344CB8AC3E}">
        <p14:creationId xmlns:p14="http://schemas.microsoft.com/office/powerpoint/2010/main" val="29261659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88952" y="1266851"/>
            <a:ext cx="4387850" cy="5472113"/>
          </a:xfrm>
        </p:spPr>
        <p:txBody>
          <a:bodyPr/>
          <a:lstStyle>
            <a:lvl1pPr>
              <a:defRPr sz="2609"/>
            </a:lvl1pPr>
            <a:lvl2pPr>
              <a:defRPr sz="2236"/>
            </a:lvl2pPr>
            <a:lvl3pPr>
              <a:defRPr sz="1770"/>
            </a:lvl3pPr>
            <a:lvl4pPr>
              <a:defRPr sz="1677"/>
            </a:lvl4pPr>
            <a:lvl5pPr>
              <a:defRPr sz="1677"/>
            </a:lvl5pPr>
            <a:lvl6pPr>
              <a:defRPr sz="1677"/>
            </a:lvl6pPr>
            <a:lvl7pPr>
              <a:defRPr sz="1677"/>
            </a:lvl7pPr>
            <a:lvl8pPr>
              <a:defRPr sz="1677"/>
            </a:lvl8pPr>
            <a:lvl9pPr>
              <a:defRPr sz="16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2" y="1266851"/>
            <a:ext cx="4387850" cy="5472113"/>
          </a:xfrm>
        </p:spPr>
        <p:txBody>
          <a:bodyPr/>
          <a:lstStyle>
            <a:lvl1pPr>
              <a:defRPr sz="2609"/>
            </a:lvl1pPr>
            <a:lvl2pPr>
              <a:defRPr sz="2236"/>
            </a:lvl2pPr>
            <a:lvl3pPr>
              <a:defRPr sz="1770"/>
            </a:lvl3pPr>
            <a:lvl4pPr>
              <a:defRPr sz="1677"/>
            </a:lvl4pPr>
            <a:lvl5pPr>
              <a:defRPr sz="1677"/>
            </a:lvl5pPr>
            <a:lvl6pPr>
              <a:defRPr sz="1677"/>
            </a:lvl6pPr>
            <a:lvl7pPr>
              <a:defRPr sz="1677"/>
            </a:lvl7pPr>
            <a:lvl8pPr>
              <a:defRPr sz="1677"/>
            </a:lvl8pPr>
            <a:lvl9pPr>
              <a:defRPr sz="16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9458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2"/>
            <a:ext cx="5943600" cy="614363"/>
          </a:xfrm>
        </p:spPr>
        <p:txBody>
          <a:bodyPr/>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3200"/>
            </a:lvl1pPr>
            <a:lvl2pPr marL="456004" indent="0">
              <a:buNone/>
              <a:defRPr sz="2800"/>
            </a:lvl2pPr>
            <a:lvl3pPr marL="912004" indent="0">
              <a:buNone/>
              <a:defRPr sz="2400"/>
            </a:lvl3pPr>
            <a:lvl4pPr marL="1368012" indent="0">
              <a:buNone/>
              <a:defRPr sz="1900"/>
            </a:lvl4pPr>
            <a:lvl5pPr marL="1824014" indent="0">
              <a:buNone/>
              <a:defRPr sz="1900"/>
            </a:lvl5pPr>
            <a:lvl6pPr marL="2280014" indent="0">
              <a:buNone/>
              <a:defRPr sz="1900"/>
            </a:lvl6pPr>
            <a:lvl7pPr marL="2736015" indent="0">
              <a:buNone/>
              <a:defRPr sz="1900"/>
            </a:lvl7pPr>
            <a:lvl8pPr marL="3192015" indent="0">
              <a:buNone/>
              <a:defRPr sz="1900"/>
            </a:lvl8pPr>
            <a:lvl9pPr marL="3648016" indent="0">
              <a:buNone/>
              <a:defRPr sz="1900"/>
            </a:lvl9pPr>
          </a:lstStyle>
          <a:p>
            <a:pPr lvl="0"/>
            <a:r>
              <a:rPr lang="ja-JP" altLang="en-US" noProof="0"/>
              <a:t>図を追加</a:t>
            </a:r>
          </a:p>
        </p:txBody>
      </p:sp>
      <p:sp>
        <p:nvSpPr>
          <p:cNvPr id="4" name="テキスト プレースホルダー 3"/>
          <p:cNvSpPr>
            <a:spLocks noGrp="1"/>
          </p:cNvSpPr>
          <p:nvPr>
            <p:ph type="body" sz="half" idx="2"/>
          </p:nvPr>
        </p:nvSpPr>
        <p:spPr>
          <a:xfrm>
            <a:off x="1941513" y="5815015"/>
            <a:ext cx="5943600" cy="871537"/>
          </a:xfrm>
        </p:spPr>
        <p:txBody>
          <a:bodyPr/>
          <a:lstStyle>
            <a:lvl1pPr marL="0" indent="0">
              <a:buNone/>
              <a:defRPr sz="1400"/>
            </a:lvl1pPr>
            <a:lvl2pPr marL="456004" indent="0">
              <a:buNone/>
              <a:defRPr sz="1200"/>
            </a:lvl2pPr>
            <a:lvl3pPr marL="912004" indent="0">
              <a:buNone/>
              <a:defRPr sz="1000"/>
            </a:lvl3pPr>
            <a:lvl4pPr marL="1368012" indent="0">
              <a:buNone/>
              <a:defRPr sz="900"/>
            </a:lvl4pPr>
            <a:lvl5pPr marL="1824014" indent="0">
              <a:buNone/>
              <a:defRPr sz="900"/>
            </a:lvl5pPr>
            <a:lvl6pPr marL="2280014" indent="0">
              <a:buNone/>
              <a:defRPr sz="900"/>
            </a:lvl6pPr>
            <a:lvl7pPr marL="2736015" indent="0">
              <a:buNone/>
              <a:defRPr sz="900"/>
            </a:lvl7pPr>
            <a:lvl8pPr marL="3192015" indent="0">
              <a:buNone/>
              <a:defRPr sz="900"/>
            </a:lvl8pPr>
            <a:lvl9pPr marL="3648016"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8733730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96863"/>
            <a:ext cx="8915400" cy="123825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1" y="1663701"/>
            <a:ext cx="4376738" cy="692150"/>
          </a:xfrm>
        </p:spPr>
        <p:txBody>
          <a:bodyPr anchor="b"/>
          <a:lstStyle>
            <a:lvl1pPr marL="0" indent="0">
              <a:buNone/>
              <a:defRPr sz="2236" b="1"/>
            </a:lvl1pPr>
            <a:lvl2pPr marL="424835" indent="0">
              <a:buNone/>
              <a:defRPr sz="1770" b="1"/>
            </a:lvl2pPr>
            <a:lvl3pPr marL="849667" indent="0">
              <a:buNone/>
              <a:defRPr sz="1677" b="1"/>
            </a:lvl3pPr>
            <a:lvl4pPr marL="1274505" indent="0">
              <a:buNone/>
              <a:defRPr sz="1490" b="1"/>
            </a:lvl4pPr>
            <a:lvl5pPr marL="1699339" indent="0">
              <a:buNone/>
              <a:defRPr sz="1490" b="1"/>
            </a:lvl5pPr>
            <a:lvl6pPr marL="2124170" indent="0">
              <a:buNone/>
              <a:defRPr sz="1490" b="1"/>
            </a:lvl6pPr>
            <a:lvl7pPr marL="2549002" indent="0">
              <a:buNone/>
              <a:defRPr sz="1490" b="1"/>
            </a:lvl7pPr>
            <a:lvl8pPr marL="2973834" indent="0">
              <a:buNone/>
              <a:defRPr sz="1490" b="1"/>
            </a:lvl8pPr>
            <a:lvl9pPr marL="3398666" indent="0">
              <a:buNone/>
              <a:defRPr sz="149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1" y="2355853"/>
            <a:ext cx="4376738" cy="4281488"/>
          </a:xfrm>
        </p:spPr>
        <p:txBody>
          <a:bodyPr/>
          <a:lstStyle>
            <a:lvl1pPr>
              <a:defRPr sz="2236"/>
            </a:lvl1pPr>
            <a:lvl2pPr>
              <a:defRPr sz="1770"/>
            </a:lvl2pPr>
            <a:lvl3pPr>
              <a:defRPr sz="1677"/>
            </a:lvl3pPr>
            <a:lvl4pPr>
              <a:defRPr sz="1490"/>
            </a:lvl4pPr>
            <a:lvl5pPr>
              <a:defRPr sz="1490"/>
            </a:lvl5pPr>
            <a:lvl6pPr>
              <a:defRPr sz="1490"/>
            </a:lvl6pPr>
            <a:lvl7pPr>
              <a:defRPr sz="1490"/>
            </a:lvl7pPr>
            <a:lvl8pPr>
              <a:defRPr sz="1490"/>
            </a:lvl8pPr>
            <a:lvl9pPr>
              <a:defRPr sz="14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01" y="1663701"/>
            <a:ext cx="4378325" cy="692150"/>
          </a:xfrm>
        </p:spPr>
        <p:txBody>
          <a:bodyPr anchor="b"/>
          <a:lstStyle>
            <a:lvl1pPr marL="0" indent="0">
              <a:buNone/>
              <a:defRPr sz="2236" b="1"/>
            </a:lvl1pPr>
            <a:lvl2pPr marL="424835" indent="0">
              <a:buNone/>
              <a:defRPr sz="1770" b="1"/>
            </a:lvl2pPr>
            <a:lvl3pPr marL="849667" indent="0">
              <a:buNone/>
              <a:defRPr sz="1677" b="1"/>
            </a:lvl3pPr>
            <a:lvl4pPr marL="1274505" indent="0">
              <a:buNone/>
              <a:defRPr sz="1490" b="1"/>
            </a:lvl4pPr>
            <a:lvl5pPr marL="1699339" indent="0">
              <a:buNone/>
              <a:defRPr sz="1490" b="1"/>
            </a:lvl5pPr>
            <a:lvl6pPr marL="2124170" indent="0">
              <a:buNone/>
              <a:defRPr sz="1490" b="1"/>
            </a:lvl6pPr>
            <a:lvl7pPr marL="2549002" indent="0">
              <a:buNone/>
              <a:defRPr sz="1490" b="1"/>
            </a:lvl7pPr>
            <a:lvl8pPr marL="2973834" indent="0">
              <a:buNone/>
              <a:defRPr sz="1490" b="1"/>
            </a:lvl8pPr>
            <a:lvl9pPr marL="3398666" indent="0">
              <a:buNone/>
              <a:defRPr sz="149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01" y="2355853"/>
            <a:ext cx="4378325" cy="4281488"/>
          </a:xfrm>
        </p:spPr>
        <p:txBody>
          <a:bodyPr/>
          <a:lstStyle>
            <a:lvl1pPr>
              <a:defRPr sz="2236"/>
            </a:lvl1pPr>
            <a:lvl2pPr>
              <a:defRPr sz="1770"/>
            </a:lvl2pPr>
            <a:lvl3pPr>
              <a:defRPr sz="1677"/>
            </a:lvl3pPr>
            <a:lvl4pPr>
              <a:defRPr sz="1490"/>
            </a:lvl4pPr>
            <a:lvl5pPr>
              <a:defRPr sz="1490"/>
            </a:lvl5pPr>
            <a:lvl6pPr>
              <a:defRPr sz="1490"/>
            </a:lvl6pPr>
            <a:lvl7pPr>
              <a:defRPr sz="1490"/>
            </a:lvl7pPr>
            <a:lvl8pPr>
              <a:defRPr sz="1490"/>
            </a:lvl8pPr>
            <a:lvl9pPr>
              <a:defRPr sz="14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29330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415884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624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95275"/>
            <a:ext cx="3259138" cy="1258888"/>
          </a:xfrm>
        </p:spPr>
        <p:txBody>
          <a:bodyPr/>
          <a:lstStyle>
            <a:lvl1pPr algn="l">
              <a:defRPr sz="177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95283"/>
            <a:ext cx="5537201" cy="6342063"/>
          </a:xfrm>
        </p:spPr>
        <p:txBody>
          <a:bodyPr/>
          <a:lstStyle>
            <a:lvl1pPr>
              <a:defRPr sz="2981"/>
            </a:lvl1pPr>
            <a:lvl2pPr>
              <a:defRPr sz="2609"/>
            </a:lvl2pPr>
            <a:lvl3pPr>
              <a:defRPr sz="2236"/>
            </a:lvl3pPr>
            <a:lvl4pPr>
              <a:defRPr sz="1770"/>
            </a:lvl4pPr>
            <a:lvl5pPr>
              <a:defRPr sz="1770"/>
            </a:lvl5pPr>
            <a:lvl6pPr>
              <a:defRPr sz="1770"/>
            </a:lvl6pPr>
            <a:lvl7pPr>
              <a:defRPr sz="1770"/>
            </a:lvl7pPr>
            <a:lvl8pPr>
              <a:defRPr sz="1770"/>
            </a:lvl8pPr>
            <a:lvl9pPr>
              <a:defRPr sz="177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554164"/>
            <a:ext cx="3259138" cy="5083176"/>
          </a:xfrm>
        </p:spPr>
        <p:txBody>
          <a:bodyPr/>
          <a:lstStyle>
            <a:lvl1pPr marL="0" indent="0">
              <a:buNone/>
              <a:defRPr sz="1304"/>
            </a:lvl1pPr>
            <a:lvl2pPr marL="424835" indent="0">
              <a:buNone/>
              <a:defRPr sz="1118"/>
            </a:lvl2pPr>
            <a:lvl3pPr marL="849667" indent="0">
              <a:buNone/>
              <a:defRPr sz="932"/>
            </a:lvl3pPr>
            <a:lvl4pPr marL="1274505" indent="0">
              <a:buNone/>
              <a:defRPr sz="838"/>
            </a:lvl4pPr>
            <a:lvl5pPr marL="1699339" indent="0">
              <a:buNone/>
              <a:defRPr sz="838"/>
            </a:lvl5pPr>
            <a:lvl6pPr marL="2124170" indent="0">
              <a:buNone/>
              <a:defRPr sz="838"/>
            </a:lvl6pPr>
            <a:lvl7pPr marL="2549002" indent="0">
              <a:buNone/>
              <a:defRPr sz="838"/>
            </a:lvl7pPr>
            <a:lvl8pPr marL="2973834" indent="0">
              <a:buNone/>
              <a:defRPr sz="838"/>
            </a:lvl8pPr>
            <a:lvl9pPr marL="3398666" indent="0">
              <a:buNone/>
              <a:defRPr sz="838"/>
            </a:lvl9pPr>
          </a:lstStyle>
          <a:p>
            <a:pPr lvl="0"/>
            <a:r>
              <a:rPr lang="ja-JP" altLang="en-US"/>
              <a:t>マスター テキストの書式設定</a:t>
            </a:r>
          </a:p>
        </p:txBody>
      </p:sp>
    </p:spTree>
    <p:extLst>
      <p:ext uri="{BB962C8B-B14F-4D97-AF65-F5344CB8AC3E}">
        <p14:creationId xmlns:p14="http://schemas.microsoft.com/office/powerpoint/2010/main" val="3120033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5200653"/>
            <a:ext cx="5943600" cy="614363"/>
          </a:xfrm>
        </p:spPr>
        <p:txBody>
          <a:bodyPr/>
          <a:lstStyle>
            <a:lvl1pPr algn="l">
              <a:defRPr sz="1770" b="1"/>
            </a:lvl1pPr>
          </a:lstStyle>
          <a:p>
            <a:r>
              <a:rPr lang="ja-JP" altLang="en-US"/>
              <a:t>マスター タイトルの書式設定</a:t>
            </a:r>
          </a:p>
        </p:txBody>
      </p:sp>
      <p:sp>
        <p:nvSpPr>
          <p:cNvPr id="3" name="図プレースホルダー 2"/>
          <p:cNvSpPr>
            <a:spLocks noGrp="1"/>
          </p:cNvSpPr>
          <p:nvPr>
            <p:ph type="pic" idx="1"/>
          </p:nvPr>
        </p:nvSpPr>
        <p:spPr>
          <a:xfrm>
            <a:off x="1941513" y="663575"/>
            <a:ext cx="5943600" cy="4457700"/>
          </a:xfrm>
        </p:spPr>
        <p:txBody>
          <a:bodyPr/>
          <a:lstStyle>
            <a:lvl1pPr marL="0" indent="0">
              <a:buNone/>
              <a:defRPr sz="2981"/>
            </a:lvl1pPr>
            <a:lvl2pPr marL="424835" indent="0">
              <a:buNone/>
              <a:defRPr sz="2609"/>
            </a:lvl2pPr>
            <a:lvl3pPr marL="849667" indent="0">
              <a:buNone/>
              <a:defRPr sz="2236"/>
            </a:lvl3pPr>
            <a:lvl4pPr marL="1274505" indent="0">
              <a:buNone/>
              <a:defRPr sz="1770"/>
            </a:lvl4pPr>
            <a:lvl5pPr marL="1699339" indent="0">
              <a:buNone/>
              <a:defRPr sz="1770"/>
            </a:lvl5pPr>
            <a:lvl6pPr marL="2124170" indent="0">
              <a:buNone/>
              <a:defRPr sz="1770"/>
            </a:lvl6pPr>
            <a:lvl7pPr marL="2549002" indent="0">
              <a:buNone/>
              <a:defRPr sz="1770"/>
            </a:lvl7pPr>
            <a:lvl8pPr marL="2973834" indent="0">
              <a:buNone/>
              <a:defRPr sz="1770"/>
            </a:lvl8pPr>
            <a:lvl9pPr marL="3398666" indent="0">
              <a:buNone/>
              <a:defRPr sz="1770"/>
            </a:lvl9pPr>
          </a:lstStyle>
          <a:p>
            <a:pPr lvl="0"/>
            <a:endParaRPr lang="ja-JP" altLang="en-US" noProof="0"/>
          </a:p>
        </p:txBody>
      </p:sp>
      <p:sp>
        <p:nvSpPr>
          <p:cNvPr id="4" name="テキスト プレースホルダー 3"/>
          <p:cNvSpPr>
            <a:spLocks noGrp="1"/>
          </p:cNvSpPr>
          <p:nvPr>
            <p:ph type="body" sz="half" idx="2"/>
          </p:nvPr>
        </p:nvSpPr>
        <p:spPr>
          <a:xfrm>
            <a:off x="1941513" y="5815015"/>
            <a:ext cx="5943600" cy="871538"/>
          </a:xfrm>
        </p:spPr>
        <p:txBody>
          <a:bodyPr/>
          <a:lstStyle>
            <a:lvl1pPr marL="0" indent="0">
              <a:buNone/>
              <a:defRPr sz="1304"/>
            </a:lvl1pPr>
            <a:lvl2pPr marL="424835" indent="0">
              <a:buNone/>
              <a:defRPr sz="1118"/>
            </a:lvl2pPr>
            <a:lvl3pPr marL="849667" indent="0">
              <a:buNone/>
              <a:defRPr sz="932"/>
            </a:lvl3pPr>
            <a:lvl4pPr marL="1274505" indent="0">
              <a:buNone/>
              <a:defRPr sz="838"/>
            </a:lvl4pPr>
            <a:lvl5pPr marL="1699339" indent="0">
              <a:buNone/>
              <a:defRPr sz="838"/>
            </a:lvl5pPr>
            <a:lvl6pPr marL="2124170" indent="0">
              <a:buNone/>
              <a:defRPr sz="838"/>
            </a:lvl6pPr>
            <a:lvl7pPr marL="2549002" indent="0">
              <a:buNone/>
              <a:defRPr sz="838"/>
            </a:lvl7pPr>
            <a:lvl8pPr marL="2973834" indent="0">
              <a:buNone/>
              <a:defRPr sz="838"/>
            </a:lvl8pPr>
            <a:lvl9pPr marL="3398666" indent="0">
              <a:buNone/>
              <a:defRPr sz="838"/>
            </a:lvl9pPr>
          </a:lstStyle>
          <a:p>
            <a:pPr lvl="0"/>
            <a:r>
              <a:rPr lang="ja-JP" altLang="en-US"/>
              <a:t>マスター テキストの書式設定</a:t>
            </a:r>
          </a:p>
        </p:txBody>
      </p:sp>
    </p:spTree>
    <p:extLst>
      <p:ext uri="{BB962C8B-B14F-4D97-AF65-F5344CB8AC3E}">
        <p14:creationId xmlns:p14="http://schemas.microsoft.com/office/powerpoint/2010/main" val="11287644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48008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5034" y="114300"/>
            <a:ext cx="2232025" cy="66246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88972" y="114300"/>
            <a:ext cx="6543675" cy="66246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494035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Rectangle 45"/>
          <p:cNvSpPr>
            <a:spLocks noGrp="1" noChangeArrowheads="1"/>
          </p:cNvSpPr>
          <p:nvPr>
            <p:ph type="sldNum" sz="quarter" idx="10"/>
          </p:nvPr>
        </p:nvSpPr>
        <p:spPr>
          <a:xfrm>
            <a:off x="9386470" y="114307"/>
            <a:ext cx="327673" cy="306034"/>
          </a:xfrm>
          <a:ln/>
        </p:spPr>
        <p:txBody>
          <a:bodyPr/>
          <a:lstStyle>
            <a:lvl1pPr>
              <a:defRPr sz="1041"/>
            </a:lvl1pPr>
          </a:lstStyle>
          <a:p>
            <a:pPr>
              <a:defRPr/>
            </a:pPr>
            <a:fld id="{BCFFD87C-13ED-4970-8CE7-FF6E96748F48}" type="slidenum">
              <a:rPr lang="en-US" altLang="ja-JP" smtClean="0">
                <a:solidFill>
                  <a:srgbClr val="000000"/>
                </a:solidFill>
              </a:rPr>
              <a:pPr>
                <a:defRPr/>
              </a:pPr>
              <a:t>‹#›</a:t>
            </a:fld>
            <a:endParaRPr lang="en-US" altLang="ja-JP">
              <a:solidFill>
                <a:srgbClr val="000000"/>
              </a:solidFill>
            </a:endParaRPr>
          </a:p>
        </p:txBody>
      </p:sp>
      <p:sp>
        <p:nvSpPr>
          <p:cNvPr id="5" name="Rectangle 44"/>
          <p:cNvSpPr>
            <a:spLocks noGrp="1" noChangeArrowheads="1"/>
          </p:cNvSpPr>
          <p:nvPr>
            <p:ph type="title"/>
          </p:nvPr>
        </p:nvSpPr>
        <p:spPr bwMode="auto">
          <a:xfrm>
            <a:off x="210292" y="114307"/>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lvl1pPr>
              <a:defRPr sz="2604">
                <a:latin typeface="Meiryo UI" panose="020B0604030504040204" pitchFamily="50" charset="-128"/>
                <a:ea typeface="Meiryo UI" panose="020B0604030504040204" pitchFamily="50" charset="-128"/>
              </a:defRPr>
            </a:lvl1pPr>
          </a:lstStyle>
          <a:p>
            <a:pPr lvl="0"/>
            <a:r>
              <a:rPr lang="ja-JP" altLang="en-US" dirty="0"/>
              <a:t>マスター タイトルの書式設定</a:t>
            </a:r>
          </a:p>
        </p:txBody>
      </p:sp>
    </p:spTree>
    <p:extLst>
      <p:ext uri="{BB962C8B-B14F-4D97-AF65-F5344CB8AC3E}">
        <p14:creationId xmlns:p14="http://schemas.microsoft.com/office/powerpoint/2010/main" val="1308834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Picture 301" descr="中_A修正"/>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4925"/>
            <a:ext cx="9899650" cy="73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63"/>
          <p:cNvSpPr txBox="1">
            <a:spLocks noChangeArrowheads="1"/>
          </p:cNvSpPr>
          <p:nvPr userDrawn="1"/>
        </p:nvSpPr>
        <p:spPr bwMode="auto">
          <a:xfrm>
            <a:off x="7559923" y="6948376"/>
            <a:ext cx="2073043"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0"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64"/>
          <p:cNvSpPr>
            <a:spLocks noChangeArrowheads="1"/>
          </p:cNvSpPr>
          <p:nvPr userDrawn="1"/>
        </p:nvSpPr>
        <p:spPr bwMode="auto">
          <a:xfrm>
            <a:off x="6897692" y="7073919"/>
            <a:ext cx="2735262"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0"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a:latin typeface="Meiryo UI" panose="020B0604030504040204" pitchFamily="50" charset="-128"/>
                <a:ea typeface="Meiryo UI" panose="020B0604030504040204" pitchFamily="50" charset="-128"/>
                <a:cs typeface="Meiryo UI" panose="020B0604030504040204" pitchFamily="50" charset="-128"/>
              </a:rPr>
              <a:t>　</a:t>
            </a:r>
            <a:r>
              <a:rPr lang="en-US" altLang="ja-JP" sz="60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pic>
        <p:nvPicPr>
          <p:cNvPr id="6" name="Picture 3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Grp="1" noChangeArrowheads="1"/>
          </p:cNvSpPr>
          <p:nvPr>
            <p:ph type="ctrTitle"/>
          </p:nvPr>
        </p:nvSpPr>
        <p:spPr>
          <a:xfrm>
            <a:off x="273050" y="977900"/>
            <a:ext cx="9359900" cy="2305050"/>
          </a:xfrm>
        </p:spPr>
        <p:txBody>
          <a:bodyPr bIns="118473"/>
          <a:lstStyle>
            <a:lvl1pPr>
              <a:lnSpc>
                <a:spcPct val="105000"/>
              </a:lnSpc>
              <a:defRPr kumimoji="0" sz="2800"/>
            </a:lvl1pPr>
          </a:lstStyle>
          <a:p>
            <a:pPr lvl="0"/>
            <a:r>
              <a:rPr lang="ja-JP" altLang="en-US" noProof="0" dirty="0"/>
              <a:t>マスタ タイトルの書式設定</a:t>
            </a:r>
          </a:p>
        </p:txBody>
      </p:sp>
      <p:sp>
        <p:nvSpPr>
          <p:cNvPr id="7" name="Rectangle 4"/>
          <p:cNvSpPr>
            <a:spLocks noGrp="1" noChangeArrowheads="1"/>
          </p:cNvSpPr>
          <p:nvPr>
            <p:ph type="dt" sz="half" idx="10"/>
          </p:nvPr>
        </p:nvSpPr>
        <p:spPr bwMode="auto">
          <a:xfrm>
            <a:off x="495300" y="6765925"/>
            <a:ext cx="23114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algn="l"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8" name="Rectangle 5"/>
          <p:cNvSpPr>
            <a:spLocks noGrp="1" noChangeArrowheads="1"/>
          </p:cNvSpPr>
          <p:nvPr>
            <p:ph type="ftr" sz="quarter" idx="11"/>
          </p:nvPr>
        </p:nvSpPr>
        <p:spPr bwMode="auto">
          <a:xfrm>
            <a:off x="3384550" y="6765925"/>
            <a:ext cx="3136900" cy="5159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72" tIns="49389" rIns="98772" bIns="49389" numCol="1" anchor="t" anchorCtr="0" compatLnSpc="1">
            <a:prstTxWarp prst="textNoShape">
              <a:avLst/>
            </a:prstTxWarp>
          </a:bodyPr>
          <a:lstStyle>
            <a:lvl1pPr defTabSz="988009">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lang="en-US" altLang="ja-JP"/>
          </a:p>
        </p:txBody>
      </p:sp>
      <p:sp>
        <p:nvSpPr>
          <p:cNvPr id="9" name="Rectangle 45"/>
          <p:cNvSpPr>
            <a:spLocks noGrp="1" noChangeArrowheads="1"/>
          </p:cNvSpPr>
          <p:nvPr>
            <p:ph type="sldNum" sz="quarter" idx="4"/>
          </p:nvPr>
        </p:nvSpPr>
        <p:spPr bwMode="auto">
          <a:xfrm>
            <a:off x="9275030" y="708089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C51A078F-852F-4278-9B9F-D018D6969174}" type="slidenum">
              <a:rPr lang="en-US" altLang="ja-JP"/>
              <a:pPr>
                <a:defRPr/>
              </a:pPr>
              <a:t>‹#›</a:t>
            </a:fld>
            <a:endParaRPr lang="en-US" altLang="ja-JP"/>
          </a:p>
        </p:txBody>
      </p:sp>
    </p:spTree>
    <p:extLst>
      <p:ext uri="{BB962C8B-B14F-4D97-AF65-F5344CB8AC3E}">
        <p14:creationId xmlns:p14="http://schemas.microsoft.com/office/powerpoint/2010/main" val="29560984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8032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2.w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2.wmf"/><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2.wmf"/><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2.wmf"/><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1.jpe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image" Target="../media/image2.wmf"/><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1.jpeg"/><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6" Type="http://schemas.openxmlformats.org/officeDocument/2006/relationships/image" Target="../media/image2.wmf"/><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image" Target="../media/image1.jpeg"/><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88.xml"/><Relationship Id="rId4" Type="http://schemas.openxmlformats.org/officeDocument/2006/relationships/image" Target="../media/image2.wmf"/></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wmf"/><Relationship Id="rId2" Type="http://schemas.openxmlformats.org/officeDocument/2006/relationships/slideLayout" Target="../slideLayouts/slideLayout47.xml"/><Relationship Id="rId16"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2.wm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2.wmf"/><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wmf"/><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6" Type="http://schemas.openxmlformats.org/officeDocument/2006/relationships/image" Target="../media/image2.wmf"/><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1.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50556" y="7179720"/>
            <a:ext cx="213912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2953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cSld>
  <p:clrMap bg1="lt1" tx1="dk1" bg2="lt2" tx2="dk2" accent1="accent1" accent2="accent2" accent3="accent3" accent4="accent4" accent5="accent5" accent6="accent6" hlink="hlink" folHlink="folHlink"/>
  <p:sldLayoutIdLst>
    <p:sldLayoutId id="214748379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682419" rtl="0" eaLnBrk="1" fontAlgn="base" hangingPunct="1">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1" fontAlgn="base" hangingPunct="1">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1" fontAlgn="base" hangingPunct="1">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1" fontAlgn="base" hangingPunct="1">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1" fontAlgn="base" hangingPunct="1">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eaLnBrk="1" fontAlgn="base" hangingPunct="1">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eaLnBrk="1" fontAlgn="base" hangingPunct="1">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eaLnBrk="1" fontAlgn="base" hangingPunct="1">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eaLnBrk="1" fontAlgn="base" hangingPunct="1">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1" fontAlgn="base" hangingPunct="1">
        <a:lnSpc>
          <a:spcPct val="110000"/>
        </a:lnSpc>
        <a:spcBef>
          <a:spcPct val="30000"/>
        </a:spcBef>
        <a:spcAft>
          <a:spcPct val="0"/>
        </a:spcAft>
        <a:buFont typeface="Wingdings" pitchFamily="2" charset="2"/>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1" fontAlgn="base" hangingPunct="1">
        <a:lnSpc>
          <a:spcPct val="110000"/>
        </a:lnSpc>
        <a:spcBef>
          <a:spcPct val="30000"/>
        </a:spcBef>
        <a:spcAft>
          <a:spcPct val="0"/>
        </a:spcAft>
        <a:buClr>
          <a:srgbClr val="009D96"/>
        </a:buClr>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1" fontAlgn="base" hangingPunct="1">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1" fontAlgn="base" hangingPunct="1">
        <a:lnSpc>
          <a:spcPct val="110000"/>
        </a:lnSpc>
        <a:spcBef>
          <a:spcPct val="30000"/>
        </a:spcBef>
        <a:spcAft>
          <a:spcPct val="0"/>
        </a:spcAft>
        <a:buClr>
          <a:srgbClr val="009D96"/>
        </a:buClr>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1" fontAlgn="base" hangingPunct="1">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eaLnBrk="1" fontAlgn="base" hangingPunct="1">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eaLnBrk="1" fontAlgn="base" hangingPunct="1">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eaLnBrk="1" fontAlgn="base" hangingPunct="1">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eaLnBrk="1" fontAlgn="base" hangingPunct="1">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3"/>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98648" y="7179720"/>
            <a:ext cx="209103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30"/>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2" y="7129540"/>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232619706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Lst>
  <p:hf hdr="0" ftr="0" dt="0"/>
  <p:txStyles>
    <p:titleStyle>
      <a:lvl1pPr algn="l" defTabSz="682411"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5999" algn="l" defTabSz="682411" rtl="0" fontAlgn="base">
        <a:spcBef>
          <a:spcPct val="0"/>
        </a:spcBef>
        <a:spcAft>
          <a:spcPct val="0"/>
        </a:spcAft>
        <a:defRPr kumimoji="1" sz="2400" b="1">
          <a:solidFill>
            <a:schemeClr val="tx1"/>
          </a:solidFill>
          <a:latin typeface="ＭＳ Ｐゴシック" charset="-128"/>
          <a:ea typeface="ＭＳ Ｐゴシック" charset="-128"/>
        </a:defRPr>
      </a:lvl6pPr>
      <a:lvl7pPr marL="911993" algn="l" defTabSz="682411" rtl="0" fontAlgn="base">
        <a:spcBef>
          <a:spcPct val="0"/>
        </a:spcBef>
        <a:spcAft>
          <a:spcPct val="0"/>
        </a:spcAft>
        <a:defRPr kumimoji="1" sz="2400" b="1">
          <a:solidFill>
            <a:schemeClr val="tx1"/>
          </a:solidFill>
          <a:latin typeface="ＭＳ Ｐゴシック" charset="-128"/>
          <a:ea typeface="ＭＳ Ｐゴシック" charset="-128"/>
        </a:defRPr>
      </a:lvl7pPr>
      <a:lvl8pPr marL="1367996" algn="l" defTabSz="682411" rtl="0" fontAlgn="base">
        <a:spcBef>
          <a:spcPct val="0"/>
        </a:spcBef>
        <a:spcAft>
          <a:spcPct val="0"/>
        </a:spcAft>
        <a:defRPr kumimoji="1" sz="2400" b="1">
          <a:solidFill>
            <a:schemeClr val="tx1"/>
          </a:solidFill>
          <a:latin typeface="ＭＳ Ｐゴシック" charset="-128"/>
          <a:ea typeface="ＭＳ Ｐゴシック" charset="-128"/>
        </a:defRPr>
      </a:lvl8pPr>
      <a:lvl9pPr marL="1823992" algn="l" defTabSz="682411"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7998"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66" indent="-174172" algn="l" defTabSz="987998"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1998" indent="-166248" algn="l" defTabSz="987998"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3996" indent="-145666" algn="l" defTabSz="987998"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5996" indent="-140916" algn="l" defTabSz="987998"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1994"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7989"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3980"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59978"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1993" rtl="0" eaLnBrk="1" latinLnBrk="0" hangingPunct="1">
        <a:defRPr kumimoji="1" sz="1800" kern="1200">
          <a:solidFill>
            <a:schemeClr val="tx1"/>
          </a:solidFill>
          <a:latin typeface="+mn-lt"/>
          <a:ea typeface="+mn-ea"/>
          <a:cs typeface="+mn-cs"/>
        </a:defRPr>
      </a:lvl1pPr>
      <a:lvl2pPr marL="455999" algn="l" defTabSz="911993" rtl="0" eaLnBrk="1" latinLnBrk="0" hangingPunct="1">
        <a:defRPr kumimoji="1" sz="1800" kern="1200">
          <a:solidFill>
            <a:schemeClr val="tx1"/>
          </a:solidFill>
          <a:latin typeface="+mn-lt"/>
          <a:ea typeface="+mn-ea"/>
          <a:cs typeface="+mn-cs"/>
        </a:defRPr>
      </a:lvl2pPr>
      <a:lvl3pPr marL="911993" algn="l" defTabSz="911993" rtl="0" eaLnBrk="1" latinLnBrk="0" hangingPunct="1">
        <a:defRPr kumimoji="1" sz="1800" kern="1200">
          <a:solidFill>
            <a:schemeClr val="tx1"/>
          </a:solidFill>
          <a:latin typeface="+mn-lt"/>
          <a:ea typeface="+mn-ea"/>
          <a:cs typeface="+mn-cs"/>
        </a:defRPr>
      </a:lvl3pPr>
      <a:lvl4pPr marL="1367996" algn="l" defTabSz="911993" rtl="0" eaLnBrk="1" latinLnBrk="0" hangingPunct="1">
        <a:defRPr kumimoji="1" sz="1800" kern="1200">
          <a:solidFill>
            <a:schemeClr val="tx1"/>
          </a:solidFill>
          <a:latin typeface="+mn-lt"/>
          <a:ea typeface="+mn-ea"/>
          <a:cs typeface="+mn-cs"/>
        </a:defRPr>
      </a:lvl4pPr>
      <a:lvl5pPr marL="1823992" algn="l" defTabSz="911993" rtl="0" eaLnBrk="1" latinLnBrk="0" hangingPunct="1">
        <a:defRPr kumimoji="1" sz="1800" kern="1200">
          <a:solidFill>
            <a:schemeClr val="tx1"/>
          </a:solidFill>
          <a:latin typeface="+mn-lt"/>
          <a:ea typeface="+mn-ea"/>
          <a:cs typeface="+mn-cs"/>
        </a:defRPr>
      </a:lvl5pPr>
      <a:lvl6pPr marL="2279988" algn="l" defTabSz="911993" rtl="0" eaLnBrk="1" latinLnBrk="0" hangingPunct="1">
        <a:defRPr kumimoji="1" sz="1800" kern="1200">
          <a:solidFill>
            <a:schemeClr val="tx1"/>
          </a:solidFill>
          <a:latin typeface="+mn-lt"/>
          <a:ea typeface="+mn-ea"/>
          <a:cs typeface="+mn-cs"/>
        </a:defRPr>
      </a:lvl6pPr>
      <a:lvl7pPr marL="2735984" algn="l" defTabSz="911993" rtl="0" eaLnBrk="1" latinLnBrk="0" hangingPunct="1">
        <a:defRPr kumimoji="1" sz="1800" kern="1200">
          <a:solidFill>
            <a:schemeClr val="tx1"/>
          </a:solidFill>
          <a:latin typeface="+mn-lt"/>
          <a:ea typeface="+mn-ea"/>
          <a:cs typeface="+mn-cs"/>
        </a:defRPr>
      </a:lvl7pPr>
      <a:lvl8pPr marL="3191978" algn="l" defTabSz="911993" rtl="0" eaLnBrk="1" latinLnBrk="0" hangingPunct="1">
        <a:defRPr kumimoji="1" sz="1800" kern="1200">
          <a:solidFill>
            <a:schemeClr val="tx1"/>
          </a:solidFill>
          <a:latin typeface="+mn-lt"/>
          <a:ea typeface="+mn-ea"/>
          <a:cs typeface="+mn-cs"/>
        </a:defRPr>
      </a:lvl8pPr>
      <a:lvl9pPr marL="3647974" algn="l" defTabSz="911993"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50556" y="7179720"/>
            <a:ext cx="213912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2953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2557057553"/>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40938" y="7169992"/>
            <a:ext cx="2148744"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19810"/>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2800958705"/>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50556" y="7179720"/>
            <a:ext cx="213912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2953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2693987768"/>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203" r:id="rId13"/>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3"/>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98648" y="7179720"/>
            <a:ext cx="209103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30"/>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2" y="7129540"/>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3433505262"/>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1" r:id="rId13"/>
  </p:sldLayoutIdLst>
  <p:hf hdr="0" ftr="0" dt="0"/>
  <p:txStyles>
    <p:titleStyle>
      <a:lvl1pPr algn="l" defTabSz="682411"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1"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5999" algn="l" defTabSz="682411" rtl="0" fontAlgn="base">
        <a:spcBef>
          <a:spcPct val="0"/>
        </a:spcBef>
        <a:spcAft>
          <a:spcPct val="0"/>
        </a:spcAft>
        <a:defRPr kumimoji="1" sz="2400" b="1">
          <a:solidFill>
            <a:schemeClr val="tx1"/>
          </a:solidFill>
          <a:latin typeface="ＭＳ Ｐゴシック" charset="-128"/>
          <a:ea typeface="ＭＳ Ｐゴシック" charset="-128"/>
        </a:defRPr>
      </a:lvl6pPr>
      <a:lvl7pPr marL="911993" algn="l" defTabSz="682411" rtl="0" fontAlgn="base">
        <a:spcBef>
          <a:spcPct val="0"/>
        </a:spcBef>
        <a:spcAft>
          <a:spcPct val="0"/>
        </a:spcAft>
        <a:defRPr kumimoji="1" sz="2400" b="1">
          <a:solidFill>
            <a:schemeClr val="tx1"/>
          </a:solidFill>
          <a:latin typeface="ＭＳ Ｐゴシック" charset="-128"/>
          <a:ea typeface="ＭＳ Ｐゴシック" charset="-128"/>
        </a:defRPr>
      </a:lvl7pPr>
      <a:lvl8pPr marL="1367996" algn="l" defTabSz="682411" rtl="0" fontAlgn="base">
        <a:spcBef>
          <a:spcPct val="0"/>
        </a:spcBef>
        <a:spcAft>
          <a:spcPct val="0"/>
        </a:spcAft>
        <a:defRPr kumimoji="1" sz="2400" b="1">
          <a:solidFill>
            <a:schemeClr val="tx1"/>
          </a:solidFill>
          <a:latin typeface="ＭＳ Ｐゴシック" charset="-128"/>
          <a:ea typeface="ＭＳ Ｐゴシック" charset="-128"/>
        </a:defRPr>
      </a:lvl8pPr>
      <a:lvl9pPr marL="1823992" algn="l" defTabSz="682411"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7998"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66" indent="-174172" algn="l" defTabSz="987998"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1998" indent="-166248" algn="l" defTabSz="987998"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3996" indent="-145666" algn="l" defTabSz="987998"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5996" indent="-140916" algn="l" defTabSz="987998"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1994"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7989"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3980"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59978" indent="-140916" algn="l" defTabSz="987998"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1993" rtl="0" eaLnBrk="1" latinLnBrk="0" hangingPunct="1">
        <a:defRPr kumimoji="1" sz="1800" kern="1200">
          <a:solidFill>
            <a:schemeClr val="tx1"/>
          </a:solidFill>
          <a:latin typeface="+mn-lt"/>
          <a:ea typeface="+mn-ea"/>
          <a:cs typeface="+mn-cs"/>
        </a:defRPr>
      </a:lvl1pPr>
      <a:lvl2pPr marL="455999" algn="l" defTabSz="911993" rtl="0" eaLnBrk="1" latinLnBrk="0" hangingPunct="1">
        <a:defRPr kumimoji="1" sz="1800" kern="1200">
          <a:solidFill>
            <a:schemeClr val="tx1"/>
          </a:solidFill>
          <a:latin typeface="+mn-lt"/>
          <a:ea typeface="+mn-ea"/>
          <a:cs typeface="+mn-cs"/>
        </a:defRPr>
      </a:lvl2pPr>
      <a:lvl3pPr marL="911993" algn="l" defTabSz="911993" rtl="0" eaLnBrk="1" latinLnBrk="0" hangingPunct="1">
        <a:defRPr kumimoji="1" sz="1800" kern="1200">
          <a:solidFill>
            <a:schemeClr val="tx1"/>
          </a:solidFill>
          <a:latin typeface="+mn-lt"/>
          <a:ea typeface="+mn-ea"/>
          <a:cs typeface="+mn-cs"/>
        </a:defRPr>
      </a:lvl3pPr>
      <a:lvl4pPr marL="1367996" algn="l" defTabSz="911993" rtl="0" eaLnBrk="1" latinLnBrk="0" hangingPunct="1">
        <a:defRPr kumimoji="1" sz="1800" kern="1200">
          <a:solidFill>
            <a:schemeClr val="tx1"/>
          </a:solidFill>
          <a:latin typeface="+mn-lt"/>
          <a:ea typeface="+mn-ea"/>
          <a:cs typeface="+mn-cs"/>
        </a:defRPr>
      </a:lvl4pPr>
      <a:lvl5pPr marL="1823992" algn="l" defTabSz="911993" rtl="0" eaLnBrk="1" latinLnBrk="0" hangingPunct="1">
        <a:defRPr kumimoji="1" sz="1800" kern="1200">
          <a:solidFill>
            <a:schemeClr val="tx1"/>
          </a:solidFill>
          <a:latin typeface="+mn-lt"/>
          <a:ea typeface="+mn-ea"/>
          <a:cs typeface="+mn-cs"/>
        </a:defRPr>
      </a:lvl5pPr>
      <a:lvl6pPr marL="2279988" algn="l" defTabSz="911993" rtl="0" eaLnBrk="1" latinLnBrk="0" hangingPunct="1">
        <a:defRPr kumimoji="1" sz="1800" kern="1200">
          <a:solidFill>
            <a:schemeClr val="tx1"/>
          </a:solidFill>
          <a:latin typeface="+mn-lt"/>
          <a:ea typeface="+mn-ea"/>
          <a:cs typeface="+mn-cs"/>
        </a:defRPr>
      </a:lvl6pPr>
      <a:lvl7pPr marL="2735984" algn="l" defTabSz="911993" rtl="0" eaLnBrk="1" latinLnBrk="0" hangingPunct="1">
        <a:defRPr kumimoji="1" sz="1800" kern="1200">
          <a:solidFill>
            <a:schemeClr val="tx1"/>
          </a:solidFill>
          <a:latin typeface="+mn-lt"/>
          <a:ea typeface="+mn-ea"/>
          <a:cs typeface="+mn-cs"/>
        </a:defRPr>
      </a:lvl7pPr>
      <a:lvl8pPr marL="3191978" algn="l" defTabSz="911993" rtl="0" eaLnBrk="1" latinLnBrk="0" hangingPunct="1">
        <a:defRPr kumimoji="1" sz="1800" kern="1200">
          <a:solidFill>
            <a:schemeClr val="tx1"/>
          </a:solidFill>
          <a:latin typeface="+mn-lt"/>
          <a:ea typeface="+mn-ea"/>
          <a:cs typeface="+mn-cs"/>
        </a:defRPr>
      </a:lvl8pPr>
      <a:lvl9pPr marL="3647974" algn="l" defTabSz="911993"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69792" y="7169992"/>
            <a:ext cx="2119890"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endPar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40532"/>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2678012762"/>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42"/>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943" bIns="49472"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053" name="Rectangle 44"/>
          <p:cNvSpPr>
            <a:spLocks noGrp="1" noChangeArrowheads="1"/>
          </p:cNvSpPr>
          <p:nvPr>
            <p:ph type="title"/>
          </p:nvPr>
        </p:nvSpPr>
        <p:spPr bwMode="auto">
          <a:xfrm>
            <a:off x="488974" y="114305"/>
            <a:ext cx="79216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76" rIns="0" bIns="82724" numCol="1" anchor="b" anchorCtr="0" compatLnSpc="1">
            <a:prstTxWarp prst="textNoShape">
              <a:avLst/>
            </a:prstTxWarp>
          </a:bodyPr>
          <a:lstStyle/>
          <a:p>
            <a:pPr lvl="0"/>
            <a:r>
              <a:rPr lang="ja-JP" altLang="en-US" dirty="0"/>
              <a:t>マスター タイトルの書式設定</a:t>
            </a:r>
          </a:p>
        </p:txBody>
      </p:sp>
      <p:sp>
        <p:nvSpPr>
          <p:cNvPr id="1562" name="Rectangle 538"/>
          <p:cNvSpPr>
            <a:spLocks noChangeArrowheads="1"/>
          </p:cNvSpPr>
          <p:nvPr userDrawn="1"/>
        </p:nvSpPr>
        <p:spPr bwMode="auto">
          <a:xfrm>
            <a:off x="6897373" y="7166139"/>
            <a:ext cx="2808287" cy="293131"/>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18" tIns="25172" rIns="71918" bIns="45668">
            <a:spAutoFit/>
          </a:bodyPr>
          <a:lstStyle>
            <a:lvl1pPr algn="l">
              <a:spcBef>
                <a:spcPct val="0"/>
              </a:spcBef>
              <a:defRPr kumimoji="1" sz="2400">
                <a:solidFill>
                  <a:schemeClr val="tx1"/>
                </a:solidFill>
                <a:latin typeface="Times New Roman" pitchFamily="18" charset="0"/>
                <a:ea typeface="ＭＳ Ｐゴシック" pitchFamily="50" charset="-128"/>
              </a:defRPr>
            </a:lvl1pPr>
            <a:lvl2pPr algn="l">
              <a:spcBef>
                <a:spcPct val="0"/>
              </a:spcBef>
              <a:defRPr kumimoji="1" sz="2400">
                <a:solidFill>
                  <a:schemeClr val="tx1"/>
                </a:solidFill>
                <a:latin typeface="Times New Roman" pitchFamily="18" charset="0"/>
                <a:ea typeface="ＭＳ Ｐゴシック" pitchFamily="50" charset="-128"/>
              </a:defRPr>
            </a:lvl2pPr>
            <a:lvl3pPr algn="l">
              <a:spcBef>
                <a:spcPct val="0"/>
              </a:spcBef>
              <a:defRPr kumimoji="1" sz="2400">
                <a:solidFill>
                  <a:schemeClr val="tx1"/>
                </a:solidFill>
                <a:latin typeface="Times New Roman" pitchFamily="18" charset="0"/>
                <a:ea typeface="ＭＳ Ｐゴシック" pitchFamily="50" charset="-128"/>
              </a:defRPr>
            </a:lvl3pPr>
            <a:lvl4pPr marL="1370013" algn="l">
              <a:spcBef>
                <a:spcPct val="0"/>
              </a:spcBef>
              <a:defRPr kumimoji="1" sz="2400">
                <a:solidFill>
                  <a:schemeClr val="tx1"/>
                </a:solidFill>
                <a:latin typeface="Times New Roman" pitchFamily="18" charset="0"/>
                <a:ea typeface="ＭＳ Ｐゴシック" pitchFamily="50" charset="-128"/>
              </a:defRPr>
            </a:lvl4pPr>
            <a:lvl5pPr algn="l">
              <a:spcBef>
                <a:spcPct val="0"/>
              </a:spcBef>
              <a:defRPr kumimoji="1" sz="2400">
                <a:solidFill>
                  <a:schemeClr val="tx1"/>
                </a:solidFill>
                <a:latin typeface="Times New Roman" pitchFamily="18" charset="0"/>
                <a:ea typeface="ＭＳ Ｐゴシック" pitchFamily="50" charset="-128"/>
              </a:defRPr>
            </a:lvl5pPr>
            <a:lvl6pPr fontAlgn="base">
              <a:spcBef>
                <a:spcPct val="0"/>
              </a:spcBef>
              <a:spcAft>
                <a:spcPct val="0"/>
              </a:spcAft>
              <a:defRPr kumimoji="1" sz="2400">
                <a:solidFill>
                  <a:schemeClr val="tx1"/>
                </a:solidFill>
                <a:latin typeface="Times New Roman" pitchFamily="18" charset="0"/>
                <a:ea typeface="ＭＳ Ｐゴシック" pitchFamily="50" charset="-128"/>
              </a:defRPr>
            </a:lvl6pPr>
            <a:lvl7pPr fontAlgn="base">
              <a:spcBef>
                <a:spcPct val="0"/>
              </a:spcBef>
              <a:spcAft>
                <a:spcPct val="0"/>
              </a:spcAft>
              <a:defRPr kumimoji="1" sz="2400">
                <a:solidFill>
                  <a:schemeClr val="tx1"/>
                </a:solidFill>
                <a:latin typeface="Times New Roman" pitchFamily="18" charset="0"/>
                <a:ea typeface="ＭＳ Ｐゴシック" pitchFamily="50" charset="-128"/>
              </a:defRPr>
            </a:lvl7pPr>
            <a:lvl8pPr fontAlgn="base">
              <a:spcBef>
                <a:spcPct val="0"/>
              </a:spcBef>
              <a:spcAft>
                <a:spcPct val="0"/>
              </a:spcAft>
              <a:defRPr kumimoji="1" sz="2400">
                <a:solidFill>
                  <a:schemeClr val="tx1"/>
                </a:solidFill>
                <a:latin typeface="Times New Roman" pitchFamily="18" charset="0"/>
                <a:ea typeface="ＭＳ Ｐゴシック" pitchFamily="50" charset="-128"/>
              </a:defRPr>
            </a:lvl8pPr>
            <a:lvl9pPr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r">
              <a:lnSpc>
                <a:spcPct val="120000"/>
              </a:lnSpc>
              <a:defRPr/>
            </a:pPr>
            <a:r>
              <a:rPr lang="en-US" altLang="ja-JP" sz="600" dirty="0">
                <a:solidFill>
                  <a:srgbClr val="000000"/>
                </a:solidFill>
                <a:latin typeface="Arial" charset="0"/>
              </a:rPr>
              <a:t>Copyright © NTT COMWARE  CORPORATION  2020 </a:t>
            </a:r>
          </a:p>
          <a:p>
            <a:pPr algn="r">
              <a:lnSpc>
                <a:spcPct val="120000"/>
              </a:lnSpc>
              <a:defRPr/>
            </a:pPr>
            <a:r>
              <a:rPr lang="en-US" altLang="ja-JP" sz="600" dirty="0">
                <a:solidFill>
                  <a:srgbClr val="000000"/>
                </a:solidFill>
                <a:latin typeface="Arial" charset="0"/>
              </a:rPr>
              <a:t>NTT COMWARE  CORPORATION  CONFIDENTIAL  PROPRIETARY</a:t>
            </a:r>
          </a:p>
        </p:txBody>
      </p:sp>
      <p:pic>
        <p:nvPicPr>
          <p:cNvPr id="2055" name="Picture 56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5"/>
          <p:cNvSpPr txBox="1">
            <a:spLocks noChangeArrowheads="1"/>
          </p:cNvSpPr>
          <p:nvPr userDrawn="1"/>
        </p:nvSpPr>
        <p:spPr bwMode="auto">
          <a:xfrm>
            <a:off x="9557357" y="279341"/>
            <a:ext cx="296606" cy="26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tIns="36000" rIns="72000" bIns="45507" numCol="1" anchor="ctr" anchorCtr="0" compatLnSpc="1">
            <a:prstTxWarp prst="textNoShape">
              <a:avLst/>
            </a:prstTxWarp>
            <a:spAutoFit/>
          </a:bodyPr>
          <a:lstStyle>
            <a:defPPr>
              <a:defRPr lang="ja-JP"/>
            </a:defPPr>
            <a:lvl1pPr algn="r" rtl="0" fontAlgn="base">
              <a:lnSpc>
                <a:spcPct val="100000"/>
              </a:lnSpc>
              <a:spcBef>
                <a:spcPct val="0"/>
              </a:spcBef>
              <a:spcAft>
                <a:spcPct val="0"/>
              </a:spcAft>
              <a:defRPr kumimoji="1" sz="1200" b="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ＭＳ Ｐゴシック" charset="-128"/>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ＭＳ Ｐゴシック" charset="-128"/>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ＭＳ Ｐゴシック" charset="-128"/>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974D54C3-CCB9-4281-B5C0-113EBACD6EB7}" type="slidenum">
              <a:rPr lang="en-US" altLang="ja-JP" b="0" smtClean="0">
                <a:solidFill>
                  <a:srgbClr val="000000"/>
                </a:solidFill>
              </a:rPr>
              <a:pPr>
                <a:defRPr/>
              </a:pPr>
              <a:t>‹#›</a:t>
            </a:fld>
            <a:endParaRPr lang="en-US" altLang="ja-JP" b="0" dirty="0">
              <a:solidFill>
                <a:srgbClr val="000000"/>
              </a:solidFill>
            </a:endParaRPr>
          </a:p>
        </p:txBody>
      </p:sp>
      <p:sp>
        <p:nvSpPr>
          <p:cNvPr id="9" name="Rectangle 45"/>
          <p:cNvSpPr txBox="1">
            <a:spLocks noChangeArrowheads="1"/>
          </p:cNvSpPr>
          <p:nvPr userDrawn="1"/>
        </p:nvSpPr>
        <p:spPr bwMode="auto">
          <a:xfrm>
            <a:off x="9275008" y="7080875"/>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9" tIns="71968" rIns="0" bIns="45699"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b="1" smtClean="0"/>
              <a:pPr>
                <a:defRPr/>
              </a:pPr>
              <a:t>‹#›</a:t>
            </a:fld>
            <a:endParaRPr lang="en-US" altLang="ja-JP" b="1" dirty="0"/>
          </a:p>
        </p:txBody>
      </p:sp>
    </p:spTree>
    <p:extLst>
      <p:ext uri="{BB962C8B-B14F-4D97-AF65-F5344CB8AC3E}">
        <p14:creationId xmlns:p14="http://schemas.microsoft.com/office/powerpoint/2010/main" val="1997567522"/>
      </p:ext>
    </p:extLst>
  </p:cSld>
  <p:clrMap bg1="lt1" tx1="dk1" bg2="lt2" tx2="dk2" accent1="accent1" accent2="accent2" accent3="accent3" accent4="accent4" accent5="accent5" accent6="accent6" hlink="hlink" folHlink="folHlink"/>
  <p:sldLayoutIdLst>
    <p:sldLayoutId id="2147484200" r:id="rId1"/>
  </p:sldLayoutIdLst>
  <p:hf hdr="0" ftr="0" dt="0"/>
  <p:txStyles>
    <p:titleStyle>
      <a:lvl1pPr algn="l" defTabSz="683667" rtl="0" eaLnBrk="0" fontAlgn="base" hangingPunct="0">
        <a:spcBef>
          <a:spcPct val="0"/>
        </a:spcBef>
        <a:spcAft>
          <a:spcPct val="0"/>
        </a:spcAft>
        <a:defRPr kumimoji="1" sz="2400" b="1">
          <a:solidFill>
            <a:schemeClr val="tx1"/>
          </a:solidFill>
          <a:latin typeface="+mj-lt"/>
          <a:ea typeface="+mj-ea"/>
          <a:cs typeface="+mj-cs"/>
        </a:defRPr>
      </a:lvl1pPr>
      <a:lvl2pPr algn="l" defTabSz="683667" rtl="0" eaLnBrk="0" fontAlgn="base" hangingPunct="0">
        <a:spcBef>
          <a:spcPct val="0"/>
        </a:spcBef>
        <a:spcAft>
          <a:spcPct val="0"/>
        </a:spcAft>
        <a:defRPr kumimoji="1" sz="2400" b="1">
          <a:solidFill>
            <a:schemeClr val="tx1"/>
          </a:solidFill>
          <a:latin typeface="ＭＳ Ｐゴシック" pitchFamily="50" charset="-128"/>
          <a:ea typeface="ＭＳ Ｐゴシック" pitchFamily="50" charset="-128"/>
        </a:defRPr>
      </a:lvl2pPr>
      <a:lvl3pPr algn="l" defTabSz="683667" rtl="0" eaLnBrk="0" fontAlgn="base" hangingPunct="0">
        <a:spcBef>
          <a:spcPct val="0"/>
        </a:spcBef>
        <a:spcAft>
          <a:spcPct val="0"/>
        </a:spcAft>
        <a:defRPr kumimoji="1" sz="2400" b="1">
          <a:solidFill>
            <a:schemeClr val="tx1"/>
          </a:solidFill>
          <a:latin typeface="ＭＳ Ｐゴシック" pitchFamily="50" charset="-128"/>
          <a:ea typeface="ＭＳ Ｐゴシック" pitchFamily="50" charset="-128"/>
        </a:defRPr>
      </a:lvl3pPr>
      <a:lvl4pPr algn="l" defTabSz="683667" rtl="0" eaLnBrk="0" fontAlgn="base" hangingPunct="0">
        <a:spcBef>
          <a:spcPct val="0"/>
        </a:spcBef>
        <a:spcAft>
          <a:spcPct val="0"/>
        </a:spcAft>
        <a:defRPr kumimoji="1" sz="2400" b="1">
          <a:solidFill>
            <a:schemeClr val="tx1"/>
          </a:solidFill>
          <a:latin typeface="ＭＳ Ｐゴシック" pitchFamily="50" charset="-128"/>
          <a:ea typeface="ＭＳ Ｐゴシック" pitchFamily="50" charset="-128"/>
        </a:defRPr>
      </a:lvl4pPr>
      <a:lvl5pPr algn="l" defTabSz="683667" rtl="0" eaLnBrk="0" fontAlgn="base" hangingPunct="0">
        <a:spcBef>
          <a:spcPct val="0"/>
        </a:spcBef>
        <a:spcAft>
          <a:spcPct val="0"/>
        </a:spcAft>
        <a:defRPr kumimoji="1" sz="2400" b="1">
          <a:solidFill>
            <a:schemeClr val="tx1"/>
          </a:solidFill>
          <a:latin typeface="ＭＳ Ｐゴシック" pitchFamily="50" charset="-128"/>
          <a:ea typeface="ＭＳ Ｐゴシック" pitchFamily="50" charset="-128"/>
        </a:defRPr>
      </a:lvl5pPr>
      <a:lvl6pPr marL="456836" algn="l" defTabSz="683667" rtl="0" fontAlgn="base">
        <a:spcBef>
          <a:spcPct val="0"/>
        </a:spcBef>
        <a:spcAft>
          <a:spcPct val="0"/>
        </a:spcAft>
        <a:defRPr kumimoji="1" sz="2400" b="1">
          <a:solidFill>
            <a:schemeClr val="tx1"/>
          </a:solidFill>
          <a:latin typeface="ＭＳ Ｐゴシック" pitchFamily="50" charset="-128"/>
          <a:ea typeface="ＭＳ Ｐゴシック" pitchFamily="50" charset="-128"/>
        </a:defRPr>
      </a:lvl6pPr>
      <a:lvl7pPr marL="913668" algn="l" defTabSz="683667" rtl="0" fontAlgn="base">
        <a:spcBef>
          <a:spcPct val="0"/>
        </a:spcBef>
        <a:spcAft>
          <a:spcPct val="0"/>
        </a:spcAft>
        <a:defRPr kumimoji="1" sz="2400" b="1">
          <a:solidFill>
            <a:schemeClr val="tx1"/>
          </a:solidFill>
          <a:latin typeface="ＭＳ Ｐゴシック" pitchFamily="50" charset="-128"/>
          <a:ea typeface="ＭＳ Ｐゴシック" pitchFamily="50" charset="-128"/>
        </a:defRPr>
      </a:lvl7pPr>
      <a:lvl8pPr marL="1370508" algn="l" defTabSz="683667" rtl="0" fontAlgn="base">
        <a:spcBef>
          <a:spcPct val="0"/>
        </a:spcBef>
        <a:spcAft>
          <a:spcPct val="0"/>
        </a:spcAft>
        <a:defRPr kumimoji="1" sz="2400" b="1">
          <a:solidFill>
            <a:schemeClr val="tx1"/>
          </a:solidFill>
          <a:latin typeface="ＭＳ Ｐゴシック" pitchFamily="50" charset="-128"/>
          <a:ea typeface="ＭＳ Ｐゴシック" pitchFamily="50" charset="-128"/>
        </a:defRPr>
      </a:lvl8pPr>
      <a:lvl9pPr marL="1827342" algn="l" defTabSz="683667" rtl="0" fontAlgn="base">
        <a:spcBef>
          <a:spcPct val="0"/>
        </a:spcBef>
        <a:spcAft>
          <a:spcPct val="0"/>
        </a:spcAft>
        <a:defRPr kumimoji="1" sz="2400" b="1">
          <a:solidFill>
            <a:schemeClr val="tx1"/>
          </a:solidFill>
          <a:latin typeface="ＭＳ Ｐゴシック" pitchFamily="50" charset="-128"/>
          <a:ea typeface="ＭＳ Ｐゴシック" pitchFamily="50" charset="-128"/>
        </a:defRPr>
      </a:lvl9pPr>
    </p:titleStyle>
    <p:bodyStyle>
      <a:lvl1pPr algn="l" defTabSz="989811" rtl="0" eaLnBrk="0" fontAlgn="base" hangingPunct="0">
        <a:lnSpc>
          <a:spcPct val="110000"/>
        </a:lnSpc>
        <a:spcBef>
          <a:spcPct val="30000"/>
        </a:spcBef>
        <a:spcAft>
          <a:spcPct val="0"/>
        </a:spcAft>
        <a:buFont typeface="Wingdings" pitchFamily="2" charset="2"/>
        <a:defRPr sz="1600">
          <a:solidFill>
            <a:schemeClr val="tx1"/>
          </a:solidFill>
          <a:latin typeface="+mn-lt"/>
          <a:ea typeface="+mn-ea"/>
          <a:cs typeface="+mn-cs"/>
        </a:defRPr>
      </a:lvl1pPr>
      <a:lvl2pPr marL="355316" indent="-174486" algn="l" defTabSz="989811"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n-lt"/>
          <a:ea typeface="+mn-ea"/>
        </a:defRPr>
      </a:lvl2pPr>
      <a:lvl3pPr marL="532975" indent="-166552" algn="l" defTabSz="989811"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n-lt"/>
          <a:ea typeface="+mn-ea"/>
        </a:defRPr>
      </a:lvl3pPr>
      <a:lvl4pPr marL="685252" indent="-145934" algn="l" defTabSz="989811" rtl="0" eaLnBrk="0" fontAlgn="base" hangingPunct="0">
        <a:lnSpc>
          <a:spcPct val="110000"/>
        </a:lnSpc>
        <a:spcBef>
          <a:spcPct val="30000"/>
        </a:spcBef>
        <a:spcAft>
          <a:spcPct val="0"/>
        </a:spcAft>
        <a:buClr>
          <a:schemeClr val="bg2"/>
        </a:buClr>
        <a:buFont typeface="ＭＳ Ｐゴシック" charset="-128"/>
        <a:buChar char="–"/>
        <a:defRPr sz="1200">
          <a:solidFill>
            <a:schemeClr val="tx1"/>
          </a:solidFill>
          <a:latin typeface="+mn-lt"/>
          <a:ea typeface="+mn-ea"/>
        </a:defRPr>
      </a:lvl4pPr>
      <a:lvl5pPr marL="837531" indent="-141176" algn="l" defTabSz="989811"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5pPr>
      <a:lvl6pPr marL="1294366" indent="-141176" algn="l" defTabSz="989811"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51201" indent="-141176" algn="l" defTabSz="989811"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8034" indent="-141176" algn="l" defTabSz="989811"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4870" indent="-141176" algn="l" defTabSz="989811"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3668" rtl="0" eaLnBrk="1" latinLnBrk="0" hangingPunct="1">
        <a:defRPr kumimoji="1" sz="1800" kern="1200">
          <a:solidFill>
            <a:schemeClr val="tx1"/>
          </a:solidFill>
          <a:latin typeface="+mn-lt"/>
          <a:ea typeface="+mn-ea"/>
          <a:cs typeface="+mn-cs"/>
        </a:defRPr>
      </a:lvl1pPr>
      <a:lvl2pPr marL="456836" algn="l" defTabSz="913668" rtl="0" eaLnBrk="1" latinLnBrk="0" hangingPunct="1">
        <a:defRPr kumimoji="1" sz="1800" kern="1200">
          <a:solidFill>
            <a:schemeClr val="tx1"/>
          </a:solidFill>
          <a:latin typeface="+mn-lt"/>
          <a:ea typeface="+mn-ea"/>
          <a:cs typeface="+mn-cs"/>
        </a:defRPr>
      </a:lvl2pPr>
      <a:lvl3pPr marL="913668" algn="l" defTabSz="913668" rtl="0" eaLnBrk="1" latinLnBrk="0" hangingPunct="1">
        <a:defRPr kumimoji="1" sz="1800" kern="1200">
          <a:solidFill>
            <a:schemeClr val="tx1"/>
          </a:solidFill>
          <a:latin typeface="+mn-lt"/>
          <a:ea typeface="+mn-ea"/>
          <a:cs typeface="+mn-cs"/>
        </a:defRPr>
      </a:lvl3pPr>
      <a:lvl4pPr marL="1370508" algn="l" defTabSz="913668" rtl="0" eaLnBrk="1" latinLnBrk="0" hangingPunct="1">
        <a:defRPr kumimoji="1" sz="1800" kern="1200">
          <a:solidFill>
            <a:schemeClr val="tx1"/>
          </a:solidFill>
          <a:latin typeface="+mn-lt"/>
          <a:ea typeface="+mn-ea"/>
          <a:cs typeface="+mn-cs"/>
        </a:defRPr>
      </a:lvl4pPr>
      <a:lvl5pPr marL="1827342" algn="l" defTabSz="913668" rtl="0" eaLnBrk="1" latinLnBrk="0" hangingPunct="1">
        <a:defRPr kumimoji="1" sz="1800" kern="1200">
          <a:solidFill>
            <a:schemeClr val="tx1"/>
          </a:solidFill>
          <a:latin typeface="+mn-lt"/>
          <a:ea typeface="+mn-ea"/>
          <a:cs typeface="+mn-cs"/>
        </a:defRPr>
      </a:lvl5pPr>
      <a:lvl6pPr marL="2284174" algn="l" defTabSz="913668" rtl="0" eaLnBrk="1" latinLnBrk="0" hangingPunct="1">
        <a:defRPr kumimoji="1" sz="1800" kern="1200">
          <a:solidFill>
            <a:schemeClr val="tx1"/>
          </a:solidFill>
          <a:latin typeface="+mn-lt"/>
          <a:ea typeface="+mn-ea"/>
          <a:cs typeface="+mn-cs"/>
        </a:defRPr>
      </a:lvl6pPr>
      <a:lvl7pPr marL="2741009" algn="l" defTabSz="913668" rtl="0" eaLnBrk="1" latinLnBrk="0" hangingPunct="1">
        <a:defRPr kumimoji="1" sz="1800" kern="1200">
          <a:solidFill>
            <a:schemeClr val="tx1"/>
          </a:solidFill>
          <a:latin typeface="+mn-lt"/>
          <a:ea typeface="+mn-ea"/>
          <a:cs typeface="+mn-cs"/>
        </a:defRPr>
      </a:lvl7pPr>
      <a:lvl8pPr marL="3197844" algn="l" defTabSz="913668" rtl="0" eaLnBrk="1" latinLnBrk="0" hangingPunct="1">
        <a:defRPr kumimoji="1" sz="1800" kern="1200">
          <a:solidFill>
            <a:schemeClr val="tx1"/>
          </a:solidFill>
          <a:latin typeface="+mn-lt"/>
          <a:ea typeface="+mn-ea"/>
          <a:cs typeface="+mn-cs"/>
        </a:defRPr>
      </a:lvl8pPr>
      <a:lvl9pPr marL="3654680" algn="l" defTabSz="913668"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8738" y="55395"/>
            <a:ext cx="9612000" cy="374888"/>
          </a:xfrm>
          <a:prstGeom prst="rect">
            <a:avLst/>
          </a:prstGeom>
        </p:spPr>
        <p:txBody>
          <a:bodyPr vert="horz" lIns="36000" tIns="36000" rIns="36000" bIns="36000" rtlCol="0" anchor="ctr">
            <a:noAutofit/>
          </a:bodyPr>
          <a:lstStyle/>
          <a:p>
            <a:r>
              <a:rPr kumimoji="1" lang="ja-JP" altLang="en-US" dirty="0"/>
              <a:t>マスター タイトルの書式設定</a:t>
            </a:r>
          </a:p>
        </p:txBody>
      </p:sp>
      <p:sp>
        <p:nvSpPr>
          <p:cNvPr id="7" name="Line 8"/>
          <p:cNvSpPr>
            <a:spLocks noChangeShapeType="1"/>
          </p:cNvSpPr>
          <p:nvPr/>
        </p:nvSpPr>
        <p:spPr bwMode="auto">
          <a:xfrm>
            <a:off x="10" y="515938"/>
            <a:ext cx="9904413" cy="0"/>
          </a:xfrm>
          <a:prstGeom prst="line">
            <a:avLst/>
          </a:prstGeom>
          <a:noFill/>
          <a:ln w="57150">
            <a:solidFill>
              <a:srgbClr val="3366FF"/>
            </a:solidFill>
            <a:round/>
            <a:headEnd/>
            <a:tailEnd/>
          </a:ln>
        </p:spPr>
        <p:txBody>
          <a:bodyPr/>
          <a:lstStyle/>
          <a:p>
            <a:endParaRPr lang="ja-JP" altLang="en-US" sz="1200">
              <a:solidFill>
                <a:prstClr val="black"/>
              </a:solidFill>
            </a:endParaRPr>
          </a:p>
        </p:txBody>
      </p:sp>
      <p:sp>
        <p:nvSpPr>
          <p:cNvPr id="4" name="テキスト ボックス 3"/>
          <p:cNvSpPr txBox="1"/>
          <p:nvPr userDrawn="1"/>
        </p:nvSpPr>
        <p:spPr>
          <a:xfrm>
            <a:off x="4721564" y="7214760"/>
            <a:ext cx="461303" cy="270074"/>
          </a:xfrm>
          <a:prstGeom prst="rect">
            <a:avLst/>
          </a:prstGeom>
          <a:noFill/>
        </p:spPr>
        <p:txBody>
          <a:bodyPr wrap="square" rtlCol="0">
            <a:spAutoFit/>
          </a:bodyPr>
          <a:lstStyle/>
          <a:p>
            <a:pPr algn="ctr"/>
            <a:fld id="{2F101A5D-C534-455B-A1B7-FEFA57DB3C14}" type="slidenum">
              <a:rPr kumimoji="1" lang="ja-JP" altLang="en-US" sz="1050" smtClean="0">
                <a:latin typeface="+mn-lt"/>
              </a:rPr>
              <a:pPr algn="ctr"/>
              <a:t>‹#›</a:t>
            </a:fld>
            <a:endParaRPr kumimoji="1" lang="ja-JP" altLang="en-US" sz="1050" dirty="0">
              <a:latin typeface="+mn-lt"/>
            </a:endParaRPr>
          </a:p>
        </p:txBody>
      </p:sp>
    </p:spTree>
    <p:extLst>
      <p:ext uri="{BB962C8B-B14F-4D97-AF65-F5344CB8AC3E}">
        <p14:creationId xmlns:p14="http://schemas.microsoft.com/office/powerpoint/2010/main" val="2234997983"/>
      </p:ext>
    </p:extLst>
  </p:cSld>
  <p:clrMap bg1="lt1" tx1="dk1" bg2="lt2" tx2="dk2" accent1="accent1" accent2="accent2" accent3="accent3" accent4="accent4" accent5="accent5" accent6="accent6" hlink="hlink" folHlink="folHlink"/>
  <p:sldLayoutIdLst>
    <p:sldLayoutId id="2147484205" r:id="rId1"/>
  </p:sldLayoutIdLst>
  <p:hf hdr="0" ftr="0" dt="0"/>
  <p:txStyles>
    <p:titleStyle>
      <a:lvl1pPr algn="l" defTabSz="914400" rtl="0" eaLnBrk="1" latinLnBrk="0" hangingPunct="1">
        <a:spcBef>
          <a:spcPct val="0"/>
        </a:spcBef>
        <a:buNone/>
        <a:defRPr kumimoji="1" sz="2000" kern="1200">
          <a:solidFill>
            <a:schemeClr val="tx1"/>
          </a:solidFill>
          <a:latin typeface="+mn-lt"/>
          <a:ea typeface="+mn-ea"/>
          <a:cs typeface="+mj-cs"/>
        </a:defRPr>
      </a:lvl1pPr>
    </p:titleStyle>
    <p:bodyStyle>
      <a:lvl1pPr marL="273050" indent="-273050" algn="l" defTabSz="914400" rtl="0" eaLnBrk="1" latinLnBrk="0" hangingPunct="1">
        <a:spcBef>
          <a:spcPct val="20000"/>
        </a:spcBef>
        <a:buFont typeface="+mj-lt"/>
        <a:buAutoNum type="arabicPeriod"/>
        <a:defRPr kumimoji="1" sz="1400" kern="1200">
          <a:solidFill>
            <a:schemeClr val="tx1"/>
          </a:solidFill>
          <a:latin typeface="+mn-lt"/>
          <a:ea typeface="+mn-ea"/>
          <a:cs typeface="+mn-cs"/>
        </a:defRPr>
      </a:lvl1pPr>
      <a:lvl2pPr marL="457200" indent="-184150" algn="l" defTabSz="914400" rtl="0" eaLnBrk="1" latinLnBrk="0" hangingPunct="1">
        <a:spcBef>
          <a:spcPct val="20000"/>
        </a:spcBef>
        <a:buFont typeface="Arial" pitchFamily="34" charset="0"/>
        <a:buAutoNum type="arabicParenBoth"/>
        <a:defRPr kumimoji="1" sz="1400" kern="1200">
          <a:solidFill>
            <a:schemeClr val="tx1"/>
          </a:solidFill>
          <a:latin typeface="+mn-lt"/>
          <a:ea typeface="+mn-ea"/>
          <a:cs typeface="+mn-cs"/>
        </a:defRPr>
      </a:lvl2pPr>
      <a:lvl3pPr marL="808038" indent="-273050" algn="l" defTabSz="914400" rtl="0" eaLnBrk="1" latinLnBrk="0" hangingPunct="1">
        <a:spcBef>
          <a:spcPct val="20000"/>
        </a:spcBef>
        <a:buFont typeface="+mj-ea"/>
        <a:buAutoNum type="circleNumDbPlain"/>
        <a:defRPr kumimoji="1" sz="1400" kern="1200">
          <a:solidFill>
            <a:schemeClr val="tx1"/>
          </a:solidFill>
          <a:latin typeface="+mn-lt"/>
          <a:ea typeface="+mn-ea"/>
          <a:cs typeface="+mn-cs"/>
        </a:defRPr>
      </a:lvl3pPr>
      <a:lvl4pPr marL="982663" indent="-174625" algn="l" defTabSz="914400" rtl="0" eaLnBrk="1" latinLnBrk="0" hangingPunct="1">
        <a:spcBef>
          <a:spcPct val="20000"/>
        </a:spcBef>
        <a:buFont typeface="Arial" panose="020B0604020202020204" pitchFamily="34" charset="0"/>
        <a:buChar char="•"/>
        <a:defRPr kumimoji="1" sz="1400" kern="1200">
          <a:solidFill>
            <a:schemeClr val="tx1"/>
          </a:solidFill>
          <a:latin typeface="+mn-lt"/>
          <a:ea typeface="+mn-ea"/>
          <a:cs typeface="+mn-cs"/>
        </a:defRPr>
      </a:lvl4pPr>
      <a:lvl5pPr marL="1079500" indent="-96838" algn="l" defTabSz="914400" rtl="0" eaLnBrk="1" latinLnBrk="0" hangingPunct="1">
        <a:spcBef>
          <a:spcPct val="200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40938" y="7169992"/>
            <a:ext cx="2148744"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19810"/>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293195347"/>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0" y="1266825"/>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9034" bIns="49517"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9" name="Rectangle 45"/>
          <p:cNvSpPr>
            <a:spLocks noGrp="1" noChangeArrowheads="1"/>
          </p:cNvSpPr>
          <p:nvPr>
            <p:ph type="sldNum" sz="quarter" idx="4"/>
          </p:nvPr>
        </p:nvSpPr>
        <p:spPr bwMode="auto">
          <a:xfrm>
            <a:off x="8915400" y="6919913"/>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71984" rIns="0" bIns="45710" numCol="1" anchor="ctr" anchorCtr="0" compatLnSpc="1">
            <a:prstTxWarp prst="textNoShape">
              <a:avLst/>
            </a:prstTxWarp>
          </a:bodyPr>
          <a:lstStyle>
            <a:lvl1pPr algn="r">
              <a:lnSpc>
                <a:spcPct val="100000"/>
              </a:lnSpc>
              <a:spcBef>
                <a:spcPct val="0"/>
              </a:spcBef>
              <a:defRPr sz="1000">
                <a:latin typeface="Meiryo UI" panose="020B0604030504040204" pitchFamily="50" charset="-128"/>
                <a:ea typeface="Meiryo UI" panose="020B0604030504040204" pitchFamily="50" charset="-128"/>
              </a:defRPr>
            </a:lvl1pPr>
          </a:lstStyle>
          <a:p>
            <a:fld id="{BEC2812E-B3FD-475A-8CD9-CF951070B537}" type="slidenum">
              <a:rPr lang="en-US" altLang="ja-JP"/>
              <a:pPr/>
              <a:t>‹#›</a:t>
            </a:fld>
            <a:endParaRPr lang="en-US" altLang="ja-JP" dirty="0"/>
          </a:p>
        </p:txBody>
      </p:sp>
      <p:sp>
        <p:nvSpPr>
          <p:cNvPr id="2053" name="Rectangle 44"/>
          <p:cNvSpPr>
            <a:spLocks noGrp="1" noChangeArrowheads="1"/>
          </p:cNvSpPr>
          <p:nvPr>
            <p:ph type="title"/>
          </p:nvPr>
        </p:nvSpPr>
        <p:spPr bwMode="auto">
          <a:xfrm>
            <a:off x="488950" y="114300"/>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96" rIns="0" bIns="82800" numCol="1" anchor="b" anchorCtr="0" compatLnSpc="1">
            <a:prstTxWarp prst="textNoShape">
              <a:avLst/>
            </a:prstTxWarp>
          </a:bodyPr>
          <a:lstStyle/>
          <a:p>
            <a:pPr lvl="0"/>
            <a:r>
              <a:rPr lang="ja-JP" altLang="en-US"/>
              <a:t>マスター タイトルの書式設定</a:t>
            </a:r>
          </a:p>
        </p:txBody>
      </p:sp>
      <p:pic>
        <p:nvPicPr>
          <p:cNvPr id="2056" name="Picture 56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5"/>
          <p:cNvSpPr txBox="1">
            <a:spLocks noChangeArrowheads="1"/>
          </p:cNvSpPr>
          <p:nvPr userDrawn="1"/>
        </p:nvSpPr>
        <p:spPr bwMode="auto">
          <a:xfrm>
            <a:off x="7130246" y="6902867"/>
            <a:ext cx="2103692" cy="2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2020</a:t>
            </a:r>
          </a:p>
        </p:txBody>
      </p:sp>
      <p:sp>
        <p:nvSpPr>
          <p:cNvPr id="10" name="Rectangle 66"/>
          <p:cNvSpPr>
            <a:spLocks noChangeArrowheads="1"/>
          </p:cNvSpPr>
          <p:nvPr userDrawn="1"/>
        </p:nvSpPr>
        <p:spPr bwMode="auto">
          <a:xfrm>
            <a:off x="6751088" y="7073900"/>
            <a:ext cx="2482850"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  CONFIDENTIAL PROPRIETARY</a:t>
            </a:r>
          </a:p>
        </p:txBody>
      </p:sp>
    </p:spTree>
    <p:extLst>
      <p:ext uri="{BB962C8B-B14F-4D97-AF65-F5344CB8AC3E}">
        <p14:creationId xmlns:p14="http://schemas.microsoft.com/office/powerpoint/2010/main" val="14634305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ftr="0" dt="0"/>
  <p:txStyles>
    <p:titleStyle>
      <a:lvl1pPr algn="l" defTabSz="684213"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4213"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4213"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4213"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4213"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7200" algn="l" defTabSz="684213" rtl="0" fontAlgn="base">
        <a:spcBef>
          <a:spcPct val="0"/>
        </a:spcBef>
        <a:spcAft>
          <a:spcPct val="0"/>
        </a:spcAft>
        <a:defRPr kumimoji="1" sz="2400" b="1">
          <a:solidFill>
            <a:schemeClr val="tx1"/>
          </a:solidFill>
          <a:latin typeface="ＭＳ Ｐゴシック" charset="-128"/>
          <a:ea typeface="ＭＳ Ｐゴシック" charset="-128"/>
        </a:defRPr>
      </a:lvl6pPr>
      <a:lvl7pPr marL="914400" algn="l" defTabSz="684213" rtl="0" fontAlgn="base">
        <a:spcBef>
          <a:spcPct val="0"/>
        </a:spcBef>
        <a:spcAft>
          <a:spcPct val="0"/>
        </a:spcAft>
        <a:defRPr kumimoji="1" sz="2400" b="1">
          <a:solidFill>
            <a:schemeClr val="tx1"/>
          </a:solidFill>
          <a:latin typeface="ＭＳ Ｐゴシック" charset="-128"/>
          <a:ea typeface="ＭＳ Ｐゴシック" charset="-128"/>
        </a:defRPr>
      </a:lvl7pPr>
      <a:lvl8pPr marL="1371600" algn="l" defTabSz="684213" rtl="0" fontAlgn="base">
        <a:spcBef>
          <a:spcPct val="0"/>
        </a:spcBef>
        <a:spcAft>
          <a:spcPct val="0"/>
        </a:spcAft>
        <a:defRPr kumimoji="1" sz="2400" b="1">
          <a:solidFill>
            <a:schemeClr val="tx1"/>
          </a:solidFill>
          <a:latin typeface="ＭＳ Ｐゴシック" charset="-128"/>
          <a:ea typeface="ＭＳ Ｐゴシック" charset="-128"/>
        </a:defRPr>
      </a:lvl8pPr>
      <a:lvl9pPr marL="1828800" algn="l" defTabSz="684213"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90600" rtl="0" eaLnBrk="0" fontAlgn="base" hangingPunct="0">
        <a:lnSpc>
          <a:spcPct val="110000"/>
        </a:lnSpc>
        <a:spcBef>
          <a:spcPct val="30000"/>
        </a:spcBef>
        <a:spcAft>
          <a:spcPct val="0"/>
        </a:spcAft>
        <a:buFont typeface="Wingdings" panose="05000000000000000000"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5600" indent="-174625" algn="l" defTabSz="990600" rtl="0" eaLnBrk="0" fontAlgn="base" hangingPunct="0">
        <a:lnSpc>
          <a:spcPct val="110000"/>
        </a:lnSpc>
        <a:spcBef>
          <a:spcPct val="30000"/>
        </a:spcBef>
        <a:spcAft>
          <a:spcPct val="0"/>
        </a:spcAft>
        <a:buClr>
          <a:srgbClr val="009D96"/>
        </a:buClr>
        <a:buFont typeface="Wingdings" panose="05000000000000000000"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3400" indent="-166688" algn="l" defTabSz="990600" rtl="0" eaLnBrk="0" fontAlgn="base" hangingPunct="0">
        <a:lnSpc>
          <a:spcPct val="110000"/>
        </a:lnSpc>
        <a:spcBef>
          <a:spcPct val="30000"/>
        </a:spcBef>
        <a:spcAft>
          <a:spcPct val="0"/>
        </a:spcAft>
        <a:buClr>
          <a:srgbClr val="868686"/>
        </a:buClr>
        <a:buSzPct val="90000"/>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5800" indent="-146050" algn="l" defTabSz="990600" rtl="0" eaLnBrk="0" fontAlgn="base" hangingPunct="0">
        <a:lnSpc>
          <a:spcPct val="110000"/>
        </a:lnSpc>
        <a:spcBef>
          <a:spcPct val="30000"/>
        </a:spcBef>
        <a:spcAft>
          <a:spcPct val="0"/>
        </a:spcAft>
        <a:buClr>
          <a:srgbClr val="009D96"/>
        </a:buClr>
        <a:buFont typeface="Wingdings" panose="05000000000000000000"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8200" indent="-141288" algn="l" defTabSz="990600" rtl="0" eaLnBrk="0" fontAlgn="base" hangingPunct="0">
        <a:lnSpc>
          <a:spcPct val="110000"/>
        </a:lnSpc>
        <a:spcBef>
          <a:spcPct val="30000"/>
        </a:spcBef>
        <a:spcAft>
          <a:spcPct val="0"/>
        </a:spcAft>
        <a:buClr>
          <a:srgbClr val="868686"/>
        </a:buClr>
        <a:buSzPct val="90000"/>
        <a:buFont typeface="Wingdings" panose="05000000000000000000"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5400" indent="-141288" algn="l" defTabSz="990600"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52600" indent="-141288" algn="l" defTabSz="990600"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9800" indent="-141288" algn="l" defTabSz="990600"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7000" indent="-141288" algn="l" defTabSz="990600"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27"/>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9034" bIns="49517"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9" name="Rectangle 45"/>
          <p:cNvSpPr>
            <a:spLocks noGrp="1" noChangeArrowheads="1"/>
          </p:cNvSpPr>
          <p:nvPr>
            <p:ph type="sldNum" sz="quarter" idx="4"/>
          </p:nvPr>
        </p:nvSpPr>
        <p:spPr bwMode="auto">
          <a:xfrm>
            <a:off x="8915402" y="705721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71984" rIns="0" bIns="45710" numCol="1" anchor="ctr" anchorCtr="0" compatLnSpc="1">
            <a:prstTxWarp prst="textNoShape">
              <a:avLst/>
            </a:prstTxWarp>
          </a:bodyPr>
          <a:lstStyle>
            <a:lvl1pPr algn="r" eaLnBrk="1" hangingPunct="1">
              <a:lnSpc>
                <a:spcPct val="100000"/>
              </a:lnSpc>
              <a:spcBef>
                <a:spcPct val="0"/>
              </a:spcBef>
              <a:defRPr sz="1000">
                <a:latin typeface="Meiryo UI" panose="020B0604030504040204" pitchFamily="50" charset="-128"/>
                <a:ea typeface="Meiryo UI" panose="020B0604030504040204" pitchFamily="50" charset="-128"/>
              </a:defRPr>
            </a:lvl1pPr>
          </a:lstStyle>
          <a:p>
            <a:pPr>
              <a:defRPr/>
            </a:pPr>
            <a:fld id="{CA6952E4-D974-40F0-B901-513111565617}" type="slidenum">
              <a:rPr lang="en-US" altLang="ja-JP"/>
              <a:pPr>
                <a:defRPr/>
              </a:pPr>
              <a:t>‹#›</a:t>
            </a:fld>
            <a:endParaRPr lang="en-US" altLang="ja-JP"/>
          </a:p>
        </p:txBody>
      </p:sp>
      <p:sp>
        <p:nvSpPr>
          <p:cNvPr id="2053" name="Rectangle 44"/>
          <p:cNvSpPr>
            <a:spLocks noGrp="1" noChangeArrowheads="1"/>
          </p:cNvSpPr>
          <p:nvPr>
            <p:ph type="title"/>
          </p:nvPr>
        </p:nvSpPr>
        <p:spPr bwMode="auto">
          <a:xfrm>
            <a:off x="488950" y="114301"/>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96" rIns="0" bIns="82800"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209746" y="7080927"/>
            <a:ext cx="2091419" cy="19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71984"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608763" y="7211205"/>
            <a:ext cx="2692400" cy="17316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71984"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74346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l" defTabSz="68420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420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420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420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420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7197" algn="l" defTabSz="684209" rtl="0" fontAlgn="base">
        <a:spcBef>
          <a:spcPct val="0"/>
        </a:spcBef>
        <a:spcAft>
          <a:spcPct val="0"/>
        </a:spcAft>
        <a:defRPr kumimoji="1" sz="2400" b="1">
          <a:solidFill>
            <a:schemeClr val="tx1"/>
          </a:solidFill>
          <a:latin typeface="ＭＳ Ｐゴシック" charset="-128"/>
          <a:ea typeface="ＭＳ Ｐゴシック" charset="-128"/>
        </a:defRPr>
      </a:lvl6pPr>
      <a:lvl7pPr marL="914395" algn="l" defTabSz="684209" rtl="0" fontAlgn="base">
        <a:spcBef>
          <a:spcPct val="0"/>
        </a:spcBef>
        <a:spcAft>
          <a:spcPct val="0"/>
        </a:spcAft>
        <a:defRPr kumimoji="1" sz="2400" b="1">
          <a:solidFill>
            <a:schemeClr val="tx1"/>
          </a:solidFill>
          <a:latin typeface="ＭＳ Ｐゴシック" charset="-128"/>
          <a:ea typeface="ＭＳ Ｐゴシック" charset="-128"/>
        </a:defRPr>
      </a:lvl7pPr>
      <a:lvl8pPr marL="1371592" algn="l" defTabSz="684209" rtl="0" fontAlgn="base">
        <a:spcBef>
          <a:spcPct val="0"/>
        </a:spcBef>
        <a:spcAft>
          <a:spcPct val="0"/>
        </a:spcAft>
        <a:defRPr kumimoji="1" sz="2400" b="1">
          <a:solidFill>
            <a:schemeClr val="tx1"/>
          </a:solidFill>
          <a:latin typeface="ＭＳ Ｐゴシック" charset="-128"/>
          <a:ea typeface="ＭＳ Ｐゴシック" charset="-128"/>
        </a:defRPr>
      </a:lvl8pPr>
      <a:lvl9pPr marL="1828789" algn="l" defTabSz="68420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90594" rtl="0" eaLnBrk="0" fontAlgn="base" hangingPunct="0">
        <a:lnSpc>
          <a:spcPct val="110000"/>
        </a:lnSpc>
        <a:spcBef>
          <a:spcPct val="30000"/>
        </a:spcBef>
        <a:spcAft>
          <a:spcPct val="0"/>
        </a:spcAft>
        <a:buFont typeface="Wingdings" panose="05000000000000000000"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5598" indent="-174624" algn="l" defTabSz="990594" rtl="0" eaLnBrk="0" fontAlgn="base" hangingPunct="0">
        <a:lnSpc>
          <a:spcPct val="110000"/>
        </a:lnSpc>
        <a:spcBef>
          <a:spcPct val="30000"/>
        </a:spcBef>
        <a:spcAft>
          <a:spcPct val="0"/>
        </a:spcAft>
        <a:buClr>
          <a:srgbClr val="009D96"/>
        </a:buClr>
        <a:buFont typeface="Wingdings" panose="05000000000000000000"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3397" indent="-166687" algn="l" defTabSz="990594" rtl="0" eaLnBrk="0" fontAlgn="base" hangingPunct="0">
        <a:lnSpc>
          <a:spcPct val="110000"/>
        </a:lnSpc>
        <a:spcBef>
          <a:spcPct val="30000"/>
        </a:spcBef>
        <a:spcAft>
          <a:spcPct val="0"/>
        </a:spcAft>
        <a:buClr>
          <a:srgbClr val="868686"/>
        </a:buClr>
        <a:buSzPct val="90000"/>
        <a:buFont typeface="Wingdings" panose="05000000000000000000"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5796" indent="-146049" algn="l" defTabSz="990594" rtl="0" eaLnBrk="0" fontAlgn="base" hangingPunct="0">
        <a:lnSpc>
          <a:spcPct val="110000"/>
        </a:lnSpc>
        <a:spcBef>
          <a:spcPct val="30000"/>
        </a:spcBef>
        <a:spcAft>
          <a:spcPct val="0"/>
        </a:spcAft>
        <a:buClr>
          <a:srgbClr val="009D96"/>
        </a:buClr>
        <a:buFont typeface="Wingdings" panose="05000000000000000000"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8195" indent="-141287" algn="l" defTabSz="990594" rtl="0" eaLnBrk="0" fontAlgn="base" hangingPunct="0">
        <a:lnSpc>
          <a:spcPct val="110000"/>
        </a:lnSpc>
        <a:spcBef>
          <a:spcPct val="30000"/>
        </a:spcBef>
        <a:spcAft>
          <a:spcPct val="0"/>
        </a:spcAft>
        <a:buClr>
          <a:srgbClr val="868686"/>
        </a:buClr>
        <a:buSzPct val="90000"/>
        <a:buFont typeface="Wingdings" panose="05000000000000000000"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5393" indent="-141287" algn="l" defTabSz="990594"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52590" indent="-141287" algn="l" defTabSz="990594"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9787" indent="-141287" algn="l" defTabSz="990594"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6985" indent="-141287" algn="l" defTabSz="990594"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1"/>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40939" y="7169992"/>
            <a:ext cx="2148744"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9"/>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1" y="7119811"/>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36525193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Lst>
  <p:hf hdr="0" ftr="0" dt="0"/>
  <p:txStyles>
    <p:titleStyle>
      <a:lvl1pPr algn="l" defTabSz="682415"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1" algn="l" defTabSz="682415" rtl="0" fontAlgn="base">
        <a:spcBef>
          <a:spcPct val="0"/>
        </a:spcBef>
        <a:spcAft>
          <a:spcPct val="0"/>
        </a:spcAft>
        <a:defRPr kumimoji="1" sz="2400" b="1">
          <a:solidFill>
            <a:schemeClr val="tx1"/>
          </a:solidFill>
          <a:latin typeface="ＭＳ Ｐゴシック" charset="-128"/>
          <a:ea typeface="ＭＳ Ｐゴシック" charset="-128"/>
        </a:defRPr>
      </a:lvl6pPr>
      <a:lvl7pPr marL="911999" algn="l" defTabSz="682415" rtl="0" fontAlgn="base">
        <a:spcBef>
          <a:spcPct val="0"/>
        </a:spcBef>
        <a:spcAft>
          <a:spcPct val="0"/>
        </a:spcAft>
        <a:defRPr kumimoji="1" sz="2400" b="1">
          <a:solidFill>
            <a:schemeClr val="tx1"/>
          </a:solidFill>
          <a:latin typeface="ＭＳ Ｐゴシック" charset="-128"/>
          <a:ea typeface="ＭＳ Ｐゴシック" charset="-128"/>
        </a:defRPr>
      </a:lvl7pPr>
      <a:lvl8pPr marL="1368004" algn="l" defTabSz="682415" rtl="0" fontAlgn="base">
        <a:spcBef>
          <a:spcPct val="0"/>
        </a:spcBef>
        <a:spcAft>
          <a:spcPct val="0"/>
        </a:spcAft>
        <a:defRPr kumimoji="1" sz="2400" b="1">
          <a:solidFill>
            <a:schemeClr val="tx1"/>
          </a:solidFill>
          <a:latin typeface="ＭＳ Ｐゴシック" charset="-128"/>
          <a:ea typeface="ＭＳ Ｐゴシック" charset="-128"/>
        </a:defRPr>
      </a:lvl8pPr>
      <a:lvl9pPr marL="1824003" algn="l" defTabSz="682415"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3"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68" indent="-174173" algn="l" defTabSz="988003"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1" indent="-166248" algn="l" defTabSz="988003"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0" indent="-145667" algn="l" defTabSz="988003"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0" indent="-140916" algn="l" defTabSz="988003"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2"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7999"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3993"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59994"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1999" rtl="0" eaLnBrk="1" latinLnBrk="0" hangingPunct="1">
        <a:defRPr kumimoji="1" sz="1800" kern="1200">
          <a:solidFill>
            <a:schemeClr val="tx1"/>
          </a:solidFill>
          <a:latin typeface="+mn-lt"/>
          <a:ea typeface="+mn-ea"/>
          <a:cs typeface="+mn-cs"/>
        </a:defRPr>
      </a:lvl1pPr>
      <a:lvl2pPr marL="456001" algn="l" defTabSz="911999" rtl="0" eaLnBrk="1" latinLnBrk="0" hangingPunct="1">
        <a:defRPr kumimoji="1" sz="1800" kern="1200">
          <a:solidFill>
            <a:schemeClr val="tx1"/>
          </a:solidFill>
          <a:latin typeface="+mn-lt"/>
          <a:ea typeface="+mn-ea"/>
          <a:cs typeface="+mn-cs"/>
        </a:defRPr>
      </a:lvl2pPr>
      <a:lvl3pPr marL="911999" algn="l" defTabSz="911999" rtl="0" eaLnBrk="1" latinLnBrk="0" hangingPunct="1">
        <a:defRPr kumimoji="1" sz="1800" kern="1200">
          <a:solidFill>
            <a:schemeClr val="tx1"/>
          </a:solidFill>
          <a:latin typeface="+mn-lt"/>
          <a:ea typeface="+mn-ea"/>
          <a:cs typeface="+mn-cs"/>
        </a:defRPr>
      </a:lvl3pPr>
      <a:lvl4pPr marL="1368004" algn="l" defTabSz="911999" rtl="0" eaLnBrk="1" latinLnBrk="0" hangingPunct="1">
        <a:defRPr kumimoji="1" sz="1800" kern="1200">
          <a:solidFill>
            <a:schemeClr val="tx1"/>
          </a:solidFill>
          <a:latin typeface="+mn-lt"/>
          <a:ea typeface="+mn-ea"/>
          <a:cs typeface="+mn-cs"/>
        </a:defRPr>
      </a:lvl4pPr>
      <a:lvl5pPr marL="1824003" algn="l" defTabSz="911999" rtl="0" eaLnBrk="1" latinLnBrk="0" hangingPunct="1">
        <a:defRPr kumimoji="1" sz="1800" kern="1200">
          <a:solidFill>
            <a:schemeClr val="tx1"/>
          </a:solidFill>
          <a:latin typeface="+mn-lt"/>
          <a:ea typeface="+mn-ea"/>
          <a:cs typeface="+mn-cs"/>
        </a:defRPr>
      </a:lvl5pPr>
      <a:lvl6pPr marL="2280001" algn="l" defTabSz="911999" rtl="0" eaLnBrk="1" latinLnBrk="0" hangingPunct="1">
        <a:defRPr kumimoji="1" sz="1800" kern="1200">
          <a:solidFill>
            <a:schemeClr val="tx1"/>
          </a:solidFill>
          <a:latin typeface="+mn-lt"/>
          <a:ea typeface="+mn-ea"/>
          <a:cs typeface="+mn-cs"/>
        </a:defRPr>
      </a:lvl6pPr>
      <a:lvl7pPr marL="2735999" algn="l" defTabSz="911999" rtl="0" eaLnBrk="1" latinLnBrk="0" hangingPunct="1">
        <a:defRPr kumimoji="1" sz="1800" kern="1200">
          <a:solidFill>
            <a:schemeClr val="tx1"/>
          </a:solidFill>
          <a:latin typeface="+mn-lt"/>
          <a:ea typeface="+mn-ea"/>
          <a:cs typeface="+mn-cs"/>
        </a:defRPr>
      </a:lvl7pPr>
      <a:lvl8pPr marL="3191997" algn="l" defTabSz="911999" rtl="0" eaLnBrk="1" latinLnBrk="0" hangingPunct="1">
        <a:defRPr kumimoji="1" sz="1800" kern="1200">
          <a:solidFill>
            <a:schemeClr val="tx1"/>
          </a:solidFill>
          <a:latin typeface="+mn-lt"/>
          <a:ea typeface="+mn-ea"/>
          <a:cs typeface="+mn-cs"/>
        </a:defRPr>
      </a:lvl8pPr>
      <a:lvl9pPr marL="3647995" algn="l" defTabSz="911999"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1"/>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98647" y="7179720"/>
            <a:ext cx="209103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9"/>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1" y="7129539"/>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92603174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5" r:id="rId13"/>
  </p:sldLayoutIdLst>
  <p:hf hdr="0" ftr="0" dt="0"/>
  <p:txStyles>
    <p:titleStyle>
      <a:lvl1pPr algn="l" defTabSz="682415"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5"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1" algn="l" defTabSz="682415" rtl="0" fontAlgn="base">
        <a:spcBef>
          <a:spcPct val="0"/>
        </a:spcBef>
        <a:spcAft>
          <a:spcPct val="0"/>
        </a:spcAft>
        <a:defRPr kumimoji="1" sz="2400" b="1">
          <a:solidFill>
            <a:schemeClr val="tx1"/>
          </a:solidFill>
          <a:latin typeface="ＭＳ Ｐゴシック" charset="-128"/>
          <a:ea typeface="ＭＳ Ｐゴシック" charset="-128"/>
        </a:defRPr>
      </a:lvl6pPr>
      <a:lvl7pPr marL="911999" algn="l" defTabSz="682415" rtl="0" fontAlgn="base">
        <a:spcBef>
          <a:spcPct val="0"/>
        </a:spcBef>
        <a:spcAft>
          <a:spcPct val="0"/>
        </a:spcAft>
        <a:defRPr kumimoji="1" sz="2400" b="1">
          <a:solidFill>
            <a:schemeClr val="tx1"/>
          </a:solidFill>
          <a:latin typeface="ＭＳ Ｐゴシック" charset="-128"/>
          <a:ea typeface="ＭＳ Ｐゴシック" charset="-128"/>
        </a:defRPr>
      </a:lvl7pPr>
      <a:lvl8pPr marL="1368004" algn="l" defTabSz="682415" rtl="0" fontAlgn="base">
        <a:spcBef>
          <a:spcPct val="0"/>
        </a:spcBef>
        <a:spcAft>
          <a:spcPct val="0"/>
        </a:spcAft>
        <a:defRPr kumimoji="1" sz="2400" b="1">
          <a:solidFill>
            <a:schemeClr val="tx1"/>
          </a:solidFill>
          <a:latin typeface="ＭＳ Ｐゴシック" charset="-128"/>
          <a:ea typeface="ＭＳ Ｐゴシック" charset="-128"/>
        </a:defRPr>
      </a:lvl8pPr>
      <a:lvl9pPr marL="1824003" algn="l" defTabSz="682415"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3"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68" indent="-174173" algn="l" defTabSz="988003"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1" indent="-166248" algn="l" defTabSz="988003"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0" indent="-145667" algn="l" defTabSz="988003"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0" indent="-140916" algn="l" defTabSz="988003"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2"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7999"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3993"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59994" indent="-140916" algn="l" defTabSz="988003"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1999" rtl="0" eaLnBrk="1" latinLnBrk="0" hangingPunct="1">
        <a:defRPr kumimoji="1" sz="1800" kern="1200">
          <a:solidFill>
            <a:schemeClr val="tx1"/>
          </a:solidFill>
          <a:latin typeface="+mn-lt"/>
          <a:ea typeface="+mn-ea"/>
          <a:cs typeface="+mn-cs"/>
        </a:defRPr>
      </a:lvl1pPr>
      <a:lvl2pPr marL="456001" algn="l" defTabSz="911999" rtl="0" eaLnBrk="1" latinLnBrk="0" hangingPunct="1">
        <a:defRPr kumimoji="1" sz="1800" kern="1200">
          <a:solidFill>
            <a:schemeClr val="tx1"/>
          </a:solidFill>
          <a:latin typeface="+mn-lt"/>
          <a:ea typeface="+mn-ea"/>
          <a:cs typeface="+mn-cs"/>
        </a:defRPr>
      </a:lvl2pPr>
      <a:lvl3pPr marL="911999" algn="l" defTabSz="911999" rtl="0" eaLnBrk="1" latinLnBrk="0" hangingPunct="1">
        <a:defRPr kumimoji="1" sz="1800" kern="1200">
          <a:solidFill>
            <a:schemeClr val="tx1"/>
          </a:solidFill>
          <a:latin typeface="+mn-lt"/>
          <a:ea typeface="+mn-ea"/>
          <a:cs typeface="+mn-cs"/>
        </a:defRPr>
      </a:lvl3pPr>
      <a:lvl4pPr marL="1368004" algn="l" defTabSz="911999" rtl="0" eaLnBrk="1" latinLnBrk="0" hangingPunct="1">
        <a:defRPr kumimoji="1" sz="1800" kern="1200">
          <a:solidFill>
            <a:schemeClr val="tx1"/>
          </a:solidFill>
          <a:latin typeface="+mn-lt"/>
          <a:ea typeface="+mn-ea"/>
          <a:cs typeface="+mn-cs"/>
        </a:defRPr>
      </a:lvl4pPr>
      <a:lvl5pPr marL="1824003" algn="l" defTabSz="911999" rtl="0" eaLnBrk="1" latinLnBrk="0" hangingPunct="1">
        <a:defRPr kumimoji="1" sz="1800" kern="1200">
          <a:solidFill>
            <a:schemeClr val="tx1"/>
          </a:solidFill>
          <a:latin typeface="+mn-lt"/>
          <a:ea typeface="+mn-ea"/>
          <a:cs typeface="+mn-cs"/>
        </a:defRPr>
      </a:lvl5pPr>
      <a:lvl6pPr marL="2280001" algn="l" defTabSz="911999" rtl="0" eaLnBrk="1" latinLnBrk="0" hangingPunct="1">
        <a:defRPr kumimoji="1" sz="1800" kern="1200">
          <a:solidFill>
            <a:schemeClr val="tx1"/>
          </a:solidFill>
          <a:latin typeface="+mn-lt"/>
          <a:ea typeface="+mn-ea"/>
          <a:cs typeface="+mn-cs"/>
        </a:defRPr>
      </a:lvl6pPr>
      <a:lvl7pPr marL="2735999" algn="l" defTabSz="911999" rtl="0" eaLnBrk="1" latinLnBrk="0" hangingPunct="1">
        <a:defRPr kumimoji="1" sz="1800" kern="1200">
          <a:solidFill>
            <a:schemeClr val="tx1"/>
          </a:solidFill>
          <a:latin typeface="+mn-lt"/>
          <a:ea typeface="+mn-ea"/>
          <a:cs typeface="+mn-cs"/>
        </a:defRPr>
      </a:lvl7pPr>
      <a:lvl8pPr marL="3191997" algn="l" defTabSz="911999" rtl="0" eaLnBrk="1" latinLnBrk="0" hangingPunct="1">
        <a:defRPr kumimoji="1" sz="1800" kern="1200">
          <a:solidFill>
            <a:schemeClr val="tx1"/>
          </a:solidFill>
          <a:latin typeface="+mn-lt"/>
          <a:ea typeface="+mn-ea"/>
          <a:cs typeface="+mn-cs"/>
        </a:defRPr>
      </a:lvl8pPr>
      <a:lvl9pPr marL="3647995" algn="l" defTabSz="911999"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50556" y="7179720"/>
            <a:ext cx="213912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2953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1827550140"/>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2" y="1266851"/>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649621" y="7186007"/>
            <a:ext cx="1940062" cy="17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6887" tIns="42474" rIns="66887" bIns="42474"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59"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559"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52578"/>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887" tIns="23411" rIns="66887" bIns="42474">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559"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559" dirty="0">
                <a:latin typeface="Meiryo UI" panose="020B0604030504040204" pitchFamily="50" charset="-128"/>
                <a:ea typeface="Meiryo UI" panose="020B0604030504040204" pitchFamily="50" charset="-128"/>
                <a:cs typeface="Meiryo UI" panose="020B0604030504040204" pitchFamily="50" charset="-128"/>
              </a:rPr>
              <a:t>　</a:t>
            </a:r>
            <a:r>
              <a:rPr lang="en-US" altLang="ja-JP" sz="559"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1" y="7129539"/>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947" tIns="66887" rIns="0" bIns="42474"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118" b="1" smtClean="0"/>
              <a:pPr>
                <a:defRPr/>
              </a:pPr>
              <a:t>‹#›</a:t>
            </a:fld>
            <a:endParaRPr lang="en-US" altLang="ja-JP" sz="1118" b="1" dirty="0"/>
          </a:p>
        </p:txBody>
      </p:sp>
    </p:spTree>
    <p:extLst>
      <p:ext uri="{BB962C8B-B14F-4D97-AF65-F5344CB8AC3E}">
        <p14:creationId xmlns:p14="http://schemas.microsoft.com/office/powerpoint/2010/main" val="173166518"/>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hf hdr="0" ftr="0" dt="0"/>
  <p:txStyles>
    <p:titleStyle>
      <a:lvl1pPr algn="l" defTabSz="635774" rtl="0" eaLnBrk="0" fontAlgn="base" hangingPunct="0">
        <a:spcBef>
          <a:spcPct val="0"/>
        </a:spcBef>
        <a:spcAft>
          <a:spcPct val="0"/>
        </a:spcAft>
        <a:defRPr kumimoji="1" sz="223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35774" rtl="0" eaLnBrk="0" fontAlgn="base" hangingPunct="0">
        <a:spcBef>
          <a:spcPct val="0"/>
        </a:spcBef>
        <a:spcAft>
          <a:spcPct val="0"/>
        </a:spcAft>
        <a:defRPr kumimoji="1" sz="2236" b="1">
          <a:solidFill>
            <a:schemeClr val="tx1"/>
          </a:solidFill>
          <a:latin typeface="Meiryo UI" pitchFamily="50" charset="-128"/>
          <a:ea typeface="Meiryo UI" pitchFamily="50" charset="-128"/>
          <a:cs typeface="Meiryo UI" pitchFamily="50" charset="-128"/>
        </a:defRPr>
      </a:lvl2pPr>
      <a:lvl3pPr algn="l" defTabSz="635774" rtl="0" eaLnBrk="0" fontAlgn="base" hangingPunct="0">
        <a:spcBef>
          <a:spcPct val="0"/>
        </a:spcBef>
        <a:spcAft>
          <a:spcPct val="0"/>
        </a:spcAft>
        <a:defRPr kumimoji="1" sz="2236" b="1">
          <a:solidFill>
            <a:schemeClr val="tx1"/>
          </a:solidFill>
          <a:latin typeface="Meiryo UI" pitchFamily="50" charset="-128"/>
          <a:ea typeface="Meiryo UI" pitchFamily="50" charset="-128"/>
          <a:cs typeface="Meiryo UI" pitchFamily="50" charset="-128"/>
        </a:defRPr>
      </a:lvl3pPr>
      <a:lvl4pPr algn="l" defTabSz="635774" rtl="0" eaLnBrk="0" fontAlgn="base" hangingPunct="0">
        <a:spcBef>
          <a:spcPct val="0"/>
        </a:spcBef>
        <a:spcAft>
          <a:spcPct val="0"/>
        </a:spcAft>
        <a:defRPr kumimoji="1" sz="2236" b="1">
          <a:solidFill>
            <a:schemeClr val="tx1"/>
          </a:solidFill>
          <a:latin typeface="Meiryo UI" pitchFamily="50" charset="-128"/>
          <a:ea typeface="Meiryo UI" pitchFamily="50" charset="-128"/>
          <a:cs typeface="Meiryo UI" pitchFamily="50" charset="-128"/>
        </a:defRPr>
      </a:lvl4pPr>
      <a:lvl5pPr algn="l" defTabSz="635774" rtl="0" eaLnBrk="0" fontAlgn="base" hangingPunct="0">
        <a:spcBef>
          <a:spcPct val="0"/>
        </a:spcBef>
        <a:spcAft>
          <a:spcPct val="0"/>
        </a:spcAft>
        <a:defRPr kumimoji="1" sz="2236" b="1">
          <a:solidFill>
            <a:schemeClr val="tx1"/>
          </a:solidFill>
          <a:latin typeface="Meiryo UI" pitchFamily="50" charset="-128"/>
          <a:ea typeface="Meiryo UI" pitchFamily="50" charset="-128"/>
          <a:cs typeface="Meiryo UI" pitchFamily="50" charset="-128"/>
        </a:defRPr>
      </a:lvl5pPr>
      <a:lvl6pPr marL="424835" algn="l" defTabSz="635774" rtl="0" fontAlgn="base">
        <a:spcBef>
          <a:spcPct val="0"/>
        </a:spcBef>
        <a:spcAft>
          <a:spcPct val="0"/>
        </a:spcAft>
        <a:defRPr kumimoji="1" sz="2236" b="1">
          <a:solidFill>
            <a:schemeClr val="tx1"/>
          </a:solidFill>
          <a:latin typeface="ＭＳ Ｐゴシック" charset="-128"/>
          <a:ea typeface="ＭＳ Ｐゴシック" charset="-128"/>
        </a:defRPr>
      </a:lvl6pPr>
      <a:lvl7pPr marL="849667" algn="l" defTabSz="635774" rtl="0" fontAlgn="base">
        <a:spcBef>
          <a:spcPct val="0"/>
        </a:spcBef>
        <a:spcAft>
          <a:spcPct val="0"/>
        </a:spcAft>
        <a:defRPr kumimoji="1" sz="2236" b="1">
          <a:solidFill>
            <a:schemeClr val="tx1"/>
          </a:solidFill>
          <a:latin typeface="ＭＳ Ｐゴシック" charset="-128"/>
          <a:ea typeface="ＭＳ Ｐゴシック" charset="-128"/>
        </a:defRPr>
      </a:lvl7pPr>
      <a:lvl8pPr marL="1274505" algn="l" defTabSz="635774" rtl="0" fontAlgn="base">
        <a:spcBef>
          <a:spcPct val="0"/>
        </a:spcBef>
        <a:spcAft>
          <a:spcPct val="0"/>
        </a:spcAft>
        <a:defRPr kumimoji="1" sz="2236" b="1">
          <a:solidFill>
            <a:schemeClr val="tx1"/>
          </a:solidFill>
          <a:latin typeface="ＭＳ Ｐゴシック" charset="-128"/>
          <a:ea typeface="ＭＳ Ｐゴシック" charset="-128"/>
        </a:defRPr>
      </a:lvl8pPr>
      <a:lvl9pPr marL="1699339" algn="l" defTabSz="635774" rtl="0" fontAlgn="base">
        <a:spcBef>
          <a:spcPct val="0"/>
        </a:spcBef>
        <a:spcAft>
          <a:spcPct val="0"/>
        </a:spcAft>
        <a:defRPr kumimoji="1" sz="2236" b="1">
          <a:solidFill>
            <a:schemeClr val="tx1"/>
          </a:solidFill>
          <a:latin typeface="ＭＳ Ｐゴシック" charset="-128"/>
          <a:ea typeface="ＭＳ Ｐゴシック" charset="-128"/>
        </a:defRPr>
      </a:lvl9pPr>
    </p:titleStyle>
    <p:bodyStyle>
      <a:lvl1pPr algn="l" defTabSz="920476" rtl="0" eaLnBrk="0" fontAlgn="base" hangingPunct="0">
        <a:lnSpc>
          <a:spcPct val="110000"/>
        </a:lnSpc>
        <a:spcBef>
          <a:spcPct val="30000"/>
        </a:spcBef>
        <a:spcAft>
          <a:spcPct val="0"/>
        </a:spcAft>
        <a:buFont typeface="Wingdings" pitchFamily="2" charset="2"/>
        <a:defRPr sz="149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30427" indent="-162269" algn="l" defTabSz="920476" rtl="0" eaLnBrk="0" fontAlgn="base" hangingPunct="0">
        <a:lnSpc>
          <a:spcPct val="110000"/>
        </a:lnSpc>
        <a:spcBef>
          <a:spcPct val="30000"/>
        </a:spcBef>
        <a:spcAft>
          <a:spcPct val="0"/>
        </a:spcAft>
        <a:buClr>
          <a:srgbClr val="009D96"/>
        </a:buClr>
        <a:buFont typeface="Wingdings" pitchFamily="2" charset="2"/>
        <a:buChar char="n"/>
        <a:defRPr sz="130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495641" indent="-154884" algn="l" defTabSz="920476" rtl="0" eaLnBrk="0" fontAlgn="base" hangingPunct="0">
        <a:lnSpc>
          <a:spcPct val="110000"/>
        </a:lnSpc>
        <a:spcBef>
          <a:spcPct val="30000"/>
        </a:spcBef>
        <a:spcAft>
          <a:spcPct val="0"/>
        </a:spcAft>
        <a:buClr>
          <a:srgbClr val="868686"/>
        </a:buClr>
        <a:buSzPct val="90000"/>
        <a:buFont typeface="Wingdings" pitchFamily="2" charset="2"/>
        <a:buChar char="n"/>
        <a:defRPr kumimoji="1" sz="1304">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37251" indent="-135711" algn="l" defTabSz="920476" rtl="0" eaLnBrk="0" fontAlgn="base" hangingPunct="0">
        <a:lnSpc>
          <a:spcPct val="110000"/>
        </a:lnSpc>
        <a:spcBef>
          <a:spcPct val="30000"/>
        </a:spcBef>
        <a:spcAft>
          <a:spcPct val="0"/>
        </a:spcAft>
        <a:buClr>
          <a:srgbClr val="009D96"/>
        </a:buClr>
        <a:buFont typeface="Wingdings" pitchFamily="2" charset="2"/>
        <a:buChar char="l"/>
        <a:defRPr sz="1118">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778863" indent="-131284" algn="l" defTabSz="920476" rtl="0" eaLnBrk="0" fontAlgn="base" hangingPunct="0">
        <a:lnSpc>
          <a:spcPct val="110000"/>
        </a:lnSpc>
        <a:spcBef>
          <a:spcPct val="30000"/>
        </a:spcBef>
        <a:spcAft>
          <a:spcPct val="0"/>
        </a:spcAft>
        <a:buClr>
          <a:srgbClr val="868686"/>
        </a:buClr>
        <a:buSzPct val="90000"/>
        <a:buFont typeface="Wingdings" pitchFamily="2" charset="2"/>
        <a:buChar char="l"/>
        <a:defRPr kumimoji="1" sz="1118">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03697" indent="-131284" algn="l" defTabSz="920476" rtl="0" fontAlgn="base">
        <a:lnSpc>
          <a:spcPct val="110000"/>
        </a:lnSpc>
        <a:spcBef>
          <a:spcPct val="30000"/>
        </a:spcBef>
        <a:spcAft>
          <a:spcPct val="0"/>
        </a:spcAft>
        <a:buClr>
          <a:srgbClr val="868686"/>
        </a:buClr>
        <a:buSzPct val="90000"/>
        <a:buFont typeface="Wingdings" pitchFamily="2" charset="2"/>
        <a:buChar char="l"/>
        <a:defRPr kumimoji="1" sz="1118">
          <a:solidFill>
            <a:schemeClr val="tx1"/>
          </a:solidFill>
          <a:latin typeface="+mn-lt"/>
          <a:ea typeface="+mn-ea"/>
        </a:defRPr>
      </a:lvl6pPr>
      <a:lvl7pPr marL="1628529" indent="-131284" algn="l" defTabSz="920476" rtl="0" fontAlgn="base">
        <a:lnSpc>
          <a:spcPct val="110000"/>
        </a:lnSpc>
        <a:spcBef>
          <a:spcPct val="30000"/>
        </a:spcBef>
        <a:spcAft>
          <a:spcPct val="0"/>
        </a:spcAft>
        <a:buClr>
          <a:srgbClr val="868686"/>
        </a:buClr>
        <a:buSzPct val="90000"/>
        <a:buFont typeface="Wingdings" pitchFamily="2" charset="2"/>
        <a:buChar char="l"/>
        <a:defRPr kumimoji="1" sz="1118">
          <a:solidFill>
            <a:schemeClr val="tx1"/>
          </a:solidFill>
          <a:latin typeface="+mn-lt"/>
          <a:ea typeface="+mn-ea"/>
        </a:defRPr>
      </a:lvl7pPr>
      <a:lvl8pPr marL="2053357" indent="-131284" algn="l" defTabSz="920476" rtl="0" fontAlgn="base">
        <a:lnSpc>
          <a:spcPct val="110000"/>
        </a:lnSpc>
        <a:spcBef>
          <a:spcPct val="30000"/>
        </a:spcBef>
        <a:spcAft>
          <a:spcPct val="0"/>
        </a:spcAft>
        <a:buClr>
          <a:srgbClr val="868686"/>
        </a:buClr>
        <a:buSzPct val="90000"/>
        <a:buFont typeface="Wingdings" pitchFamily="2" charset="2"/>
        <a:buChar char="l"/>
        <a:defRPr kumimoji="1" sz="1118">
          <a:solidFill>
            <a:schemeClr val="tx1"/>
          </a:solidFill>
          <a:latin typeface="+mn-lt"/>
          <a:ea typeface="+mn-ea"/>
        </a:defRPr>
      </a:lvl8pPr>
      <a:lvl9pPr marL="2478193" indent="-131284" algn="l" defTabSz="920476" rtl="0" fontAlgn="base">
        <a:lnSpc>
          <a:spcPct val="110000"/>
        </a:lnSpc>
        <a:spcBef>
          <a:spcPct val="30000"/>
        </a:spcBef>
        <a:spcAft>
          <a:spcPct val="0"/>
        </a:spcAft>
        <a:buClr>
          <a:srgbClr val="868686"/>
        </a:buClr>
        <a:buSzPct val="90000"/>
        <a:buFont typeface="Wingdings" pitchFamily="2" charset="2"/>
        <a:buChar char="l"/>
        <a:defRPr kumimoji="1" sz="1118">
          <a:solidFill>
            <a:schemeClr val="tx1"/>
          </a:solidFill>
          <a:latin typeface="+mn-lt"/>
          <a:ea typeface="+mn-ea"/>
        </a:defRPr>
      </a:lvl9pPr>
    </p:bodyStyle>
    <p:otherStyle>
      <a:defPPr>
        <a:defRPr lang="ja-JP"/>
      </a:defPPr>
      <a:lvl1pPr marL="0" algn="l" defTabSz="849667" rtl="0" eaLnBrk="1" latinLnBrk="0" hangingPunct="1">
        <a:defRPr kumimoji="1" sz="1677" kern="1200">
          <a:solidFill>
            <a:schemeClr val="tx1"/>
          </a:solidFill>
          <a:latin typeface="+mn-lt"/>
          <a:ea typeface="+mn-ea"/>
          <a:cs typeface="+mn-cs"/>
        </a:defRPr>
      </a:lvl1pPr>
      <a:lvl2pPr marL="424835" algn="l" defTabSz="849667" rtl="0" eaLnBrk="1" latinLnBrk="0" hangingPunct="1">
        <a:defRPr kumimoji="1" sz="1677" kern="1200">
          <a:solidFill>
            <a:schemeClr val="tx1"/>
          </a:solidFill>
          <a:latin typeface="+mn-lt"/>
          <a:ea typeface="+mn-ea"/>
          <a:cs typeface="+mn-cs"/>
        </a:defRPr>
      </a:lvl2pPr>
      <a:lvl3pPr marL="849667" algn="l" defTabSz="849667" rtl="0" eaLnBrk="1" latinLnBrk="0" hangingPunct="1">
        <a:defRPr kumimoji="1" sz="1677" kern="1200">
          <a:solidFill>
            <a:schemeClr val="tx1"/>
          </a:solidFill>
          <a:latin typeface="+mn-lt"/>
          <a:ea typeface="+mn-ea"/>
          <a:cs typeface="+mn-cs"/>
        </a:defRPr>
      </a:lvl3pPr>
      <a:lvl4pPr marL="1274505" algn="l" defTabSz="849667" rtl="0" eaLnBrk="1" latinLnBrk="0" hangingPunct="1">
        <a:defRPr kumimoji="1" sz="1677" kern="1200">
          <a:solidFill>
            <a:schemeClr val="tx1"/>
          </a:solidFill>
          <a:latin typeface="+mn-lt"/>
          <a:ea typeface="+mn-ea"/>
          <a:cs typeface="+mn-cs"/>
        </a:defRPr>
      </a:lvl4pPr>
      <a:lvl5pPr marL="1699339" algn="l" defTabSz="849667" rtl="0" eaLnBrk="1" latinLnBrk="0" hangingPunct="1">
        <a:defRPr kumimoji="1" sz="1677" kern="1200">
          <a:solidFill>
            <a:schemeClr val="tx1"/>
          </a:solidFill>
          <a:latin typeface="+mn-lt"/>
          <a:ea typeface="+mn-ea"/>
          <a:cs typeface="+mn-cs"/>
        </a:defRPr>
      </a:lvl5pPr>
      <a:lvl6pPr marL="2124170" algn="l" defTabSz="849667" rtl="0" eaLnBrk="1" latinLnBrk="0" hangingPunct="1">
        <a:defRPr kumimoji="1" sz="1677" kern="1200">
          <a:solidFill>
            <a:schemeClr val="tx1"/>
          </a:solidFill>
          <a:latin typeface="+mn-lt"/>
          <a:ea typeface="+mn-ea"/>
          <a:cs typeface="+mn-cs"/>
        </a:defRPr>
      </a:lvl6pPr>
      <a:lvl7pPr marL="2549002" algn="l" defTabSz="849667" rtl="0" eaLnBrk="1" latinLnBrk="0" hangingPunct="1">
        <a:defRPr kumimoji="1" sz="1677" kern="1200">
          <a:solidFill>
            <a:schemeClr val="tx1"/>
          </a:solidFill>
          <a:latin typeface="+mn-lt"/>
          <a:ea typeface="+mn-ea"/>
          <a:cs typeface="+mn-cs"/>
        </a:defRPr>
      </a:lvl7pPr>
      <a:lvl8pPr marL="2973834" algn="l" defTabSz="849667" rtl="0" eaLnBrk="1" latinLnBrk="0" hangingPunct="1">
        <a:defRPr kumimoji="1" sz="1677" kern="1200">
          <a:solidFill>
            <a:schemeClr val="tx1"/>
          </a:solidFill>
          <a:latin typeface="+mn-lt"/>
          <a:ea typeface="+mn-ea"/>
          <a:cs typeface="+mn-cs"/>
        </a:defRPr>
      </a:lvl8pPr>
      <a:lvl9pPr marL="3398666" algn="l" defTabSz="849667" rtl="0" eaLnBrk="1" latinLnBrk="0" hangingPunct="1">
        <a:defRPr kumimoji="1" sz="167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564" descr="本文_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9060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488951" y="1266850"/>
            <a:ext cx="8928100"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8772" bIns="49389"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3" name="Rectangle 44"/>
          <p:cNvSpPr>
            <a:spLocks noGrp="1" noChangeArrowheads="1"/>
          </p:cNvSpPr>
          <p:nvPr>
            <p:ph type="title"/>
          </p:nvPr>
        </p:nvSpPr>
        <p:spPr bwMode="auto">
          <a:xfrm>
            <a:off x="488950" y="114304"/>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2" numCol="1" anchor="b" anchorCtr="0" compatLnSpc="1">
            <a:prstTxWarp prst="textNoShape">
              <a:avLst/>
            </a:prstTxWarp>
          </a:bodyPr>
          <a:lstStyle/>
          <a:p>
            <a:pPr lvl="0"/>
            <a:r>
              <a:rPr lang="ja-JP" altLang="en-US"/>
              <a:t>マスター タイトルの書式設定</a:t>
            </a:r>
          </a:p>
        </p:txBody>
      </p:sp>
      <p:sp>
        <p:nvSpPr>
          <p:cNvPr id="1561" name="Text Box 537"/>
          <p:cNvSpPr txBox="1">
            <a:spLocks noChangeArrowheads="1"/>
          </p:cNvSpPr>
          <p:nvPr userDrawn="1"/>
        </p:nvSpPr>
        <p:spPr bwMode="auto">
          <a:xfrm>
            <a:off x="7450556" y="7179720"/>
            <a:ext cx="2139126" cy="18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794" tIns="45590" rIns="71794" bIns="4559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Copyright © NTT COMWARE </a:t>
            </a:r>
            <a:r>
              <a:rPr lang="ja-JP" altLang="en-US"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CORPORATION</a:t>
            </a:r>
            <a:r>
              <a:rPr lang="en-US" altLang="ja-JP" sz="6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2020</a:t>
            </a:r>
          </a:p>
        </p:txBody>
      </p:sp>
      <p:sp>
        <p:nvSpPr>
          <p:cNvPr id="1562" name="Rectangle 538"/>
          <p:cNvSpPr>
            <a:spLocks noChangeArrowheads="1"/>
          </p:cNvSpPr>
          <p:nvPr userDrawn="1"/>
        </p:nvSpPr>
        <p:spPr bwMode="auto">
          <a:xfrm>
            <a:off x="6897270" y="7295528"/>
            <a:ext cx="2692400" cy="1637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794" tIns="25128" rIns="71794" bIns="4559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gn="r">
              <a:lnSpc>
                <a:spcPct val="100000"/>
              </a:lnSpc>
              <a:defRPr/>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NTT COMWARE   CORPORATION</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CONFIDENTIAL PROPRIETARY</a:t>
            </a:r>
          </a:p>
        </p:txBody>
      </p:sp>
      <p:pic>
        <p:nvPicPr>
          <p:cNvPr id="2056" name="Picture 567"/>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58050" y="330200"/>
            <a:ext cx="1727200" cy="522288"/>
          </a:xfrm>
          <a:prstGeom prst="rect">
            <a:avLst/>
          </a:prstGeom>
          <a:noFill/>
          <a:ln>
            <a:noFill/>
          </a:ln>
          <a:effectLst/>
          <a:extLst>
            <a:ext uri="{909E8E84-426E-40DD-AFC4-6F175D3DCCD1}">
              <a14:hiddenFill xmlns:a14="http://schemas.microsoft.com/office/drawing/2010/main">
                <a:solidFill>
                  <a:srgbClr val="D2F0FA"/>
                </a:solidFill>
              </a14:hiddenFill>
            </a:ext>
            <a:ext uri="{91240B29-F687-4F45-9708-019B960494DF}">
              <a14:hiddenLine xmlns:a14="http://schemas.microsoft.com/office/drawing/2010/main" w="9525" algn="ctr">
                <a:solidFill>
                  <a:srgbClr val="77D4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5"/>
          <p:cNvSpPr txBox="1">
            <a:spLocks noChangeArrowheads="1"/>
          </p:cNvSpPr>
          <p:nvPr userDrawn="1"/>
        </p:nvSpPr>
        <p:spPr bwMode="auto">
          <a:xfrm>
            <a:off x="9275030" y="7129538"/>
            <a:ext cx="5746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0" tIns="71794" rIns="0" bIns="45590" numCol="1" anchor="ctr" anchorCtr="0" compatLnSpc="1">
            <a:prstTxWarp prst="textNoShape">
              <a:avLst/>
            </a:prstTxWarp>
          </a:bodyPr>
          <a:lstStyle>
            <a:defPPr>
              <a:defRPr lang="ja-JP"/>
            </a:defPPr>
            <a:lvl1pPr algn="r" rtl="0" fontAlgn="base">
              <a:lnSpc>
                <a:spcPct val="100000"/>
              </a:lnSpc>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2pPr>
            <a:lvl3pPr marL="9144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3pPr>
            <a:lvl4pPr marL="13716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4pPr>
            <a:lvl5pPr marL="1828800" algn="ctr" rtl="0" fontAlgn="base">
              <a:lnSpc>
                <a:spcPct val="110000"/>
              </a:lnSpc>
              <a:spcBef>
                <a:spcPct val="30000"/>
              </a:spcBef>
              <a:spcAft>
                <a:spcPct val="0"/>
              </a:spcAft>
              <a:defRPr kumimoji="1" sz="1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tx1"/>
                </a:solidFill>
                <a:latin typeface="ＭＳ Ｐゴシック" charset="-128"/>
                <a:ea typeface="ＭＳ Ｐゴシック" charset="-128"/>
                <a:cs typeface="+mn-cs"/>
              </a:defRPr>
            </a:lvl9pPr>
          </a:lstStyle>
          <a:p>
            <a:pPr>
              <a:defRPr/>
            </a:pPr>
            <a:fld id="{C51A078F-852F-4278-9B9F-D018D6969174}" type="slidenum">
              <a:rPr lang="en-US" altLang="ja-JP" sz="1200" b="1" smtClean="0"/>
              <a:pPr>
                <a:defRPr/>
              </a:pPr>
              <a:t>‹#›</a:t>
            </a:fld>
            <a:endParaRPr lang="en-US" altLang="ja-JP" sz="1200" b="1" dirty="0"/>
          </a:p>
        </p:txBody>
      </p:sp>
    </p:spTree>
    <p:extLst>
      <p:ext uri="{BB962C8B-B14F-4D97-AF65-F5344CB8AC3E}">
        <p14:creationId xmlns:p14="http://schemas.microsoft.com/office/powerpoint/2010/main" val="362024887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hf hdr="0" ftr="0" dt="0"/>
  <p:txStyles>
    <p:title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p:titleStyle>
    <p:bodyStyle>
      <a:lvl1pPr algn="l" defTabSz="988009" rtl="0" eaLnBrk="0" fontAlgn="base" hangingPunct="0">
        <a:lnSpc>
          <a:spcPct val="110000"/>
        </a:lnSpc>
        <a:spcBef>
          <a:spcPct val="30000"/>
        </a:spcBef>
        <a:spcAft>
          <a:spcPct val="0"/>
        </a:spcAft>
        <a:buFont typeface="Wingdings" pitchFamily="2" charset="2"/>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54670" indent="-174174" algn="l" defTabSz="988009" rtl="0" eaLnBrk="0" fontAlgn="base" hangingPunct="0">
        <a:lnSpc>
          <a:spcPct val="110000"/>
        </a:lnSpc>
        <a:spcBef>
          <a:spcPct val="30000"/>
        </a:spcBef>
        <a:spcAft>
          <a:spcPct val="0"/>
        </a:spcAft>
        <a:buClr>
          <a:srgbClr val="009D96"/>
        </a:buClr>
        <a:buFont typeface="Wingdings" pitchFamily="2" charset="2"/>
        <a:buChar char="n"/>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32004" indent="-166248" algn="l" defTabSz="988009" rtl="0" eaLnBrk="0" fontAlgn="base" hangingPunct="0">
        <a:lnSpc>
          <a:spcPct val="110000"/>
        </a:lnSpc>
        <a:spcBef>
          <a:spcPct val="30000"/>
        </a:spcBef>
        <a:spcAft>
          <a:spcPct val="0"/>
        </a:spcAft>
        <a:buClr>
          <a:srgbClr val="868686"/>
        </a:buClr>
        <a:buSzPct val="90000"/>
        <a:buFont typeface="Wingdings" pitchFamily="2" charset="2"/>
        <a:buChar char="n"/>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684004" indent="-145668" algn="l" defTabSz="988009" rtl="0" eaLnBrk="0" fontAlgn="base" hangingPunct="0">
        <a:lnSpc>
          <a:spcPct val="110000"/>
        </a:lnSpc>
        <a:spcBef>
          <a:spcPct val="30000"/>
        </a:spcBef>
        <a:spcAft>
          <a:spcPct val="0"/>
        </a:spcAft>
        <a:buClr>
          <a:srgbClr val="009D96"/>
        </a:buClr>
        <a:buFont typeface="Wingdings" pitchFamily="2" charset="2"/>
        <a:buChar char="l"/>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836005" indent="-140916" algn="l" defTabSz="988009" rtl="0" eaLnBrk="0" fontAlgn="base" hangingPunct="0">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292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6pPr>
      <a:lvl7pPr marL="1748009"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7pPr>
      <a:lvl8pPr marL="2204006"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8pPr>
      <a:lvl9pPr marL="2660010" indent="-140916" algn="l" defTabSz="988009" rtl="0" fontAlgn="base">
        <a:lnSpc>
          <a:spcPct val="110000"/>
        </a:lnSpc>
        <a:spcBef>
          <a:spcPct val="30000"/>
        </a:spcBef>
        <a:spcAft>
          <a:spcPct val="0"/>
        </a:spcAft>
        <a:buClr>
          <a:srgbClr val="868686"/>
        </a:buClr>
        <a:buSzPct val="90000"/>
        <a:buFont typeface="Wingdings" pitchFamily="2" charset="2"/>
        <a:buChar char="l"/>
        <a:defRPr kumimoji="1" sz="1200">
          <a:solidFill>
            <a:schemeClr val="tx1"/>
          </a:solidFill>
          <a:latin typeface="+mn-lt"/>
          <a:ea typeface="+mn-ea"/>
        </a:defRPr>
      </a:lvl9pPr>
    </p:bodyStyle>
    <p:otherStyle>
      <a:defPPr>
        <a:defRPr lang="ja-JP"/>
      </a:defPPr>
      <a:lvl1pPr marL="0" algn="l" defTabSz="912004" rtl="0" eaLnBrk="1" latinLnBrk="0" hangingPunct="1">
        <a:defRPr kumimoji="1" sz="1800" kern="1200">
          <a:solidFill>
            <a:schemeClr val="tx1"/>
          </a:solidFill>
          <a:latin typeface="+mn-lt"/>
          <a:ea typeface="+mn-ea"/>
          <a:cs typeface="+mn-cs"/>
        </a:defRPr>
      </a:lvl1pPr>
      <a:lvl2pPr marL="456004" algn="l" defTabSz="912004" rtl="0" eaLnBrk="1" latinLnBrk="0" hangingPunct="1">
        <a:defRPr kumimoji="1" sz="1800" kern="1200">
          <a:solidFill>
            <a:schemeClr val="tx1"/>
          </a:solidFill>
          <a:latin typeface="+mn-lt"/>
          <a:ea typeface="+mn-ea"/>
          <a:cs typeface="+mn-cs"/>
        </a:defRPr>
      </a:lvl2pPr>
      <a:lvl3pPr marL="912004" algn="l" defTabSz="912004" rtl="0" eaLnBrk="1" latinLnBrk="0" hangingPunct="1">
        <a:defRPr kumimoji="1" sz="1800" kern="1200">
          <a:solidFill>
            <a:schemeClr val="tx1"/>
          </a:solidFill>
          <a:latin typeface="+mn-lt"/>
          <a:ea typeface="+mn-ea"/>
          <a:cs typeface="+mn-cs"/>
        </a:defRPr>
      </a:lvl3pPr>
      <a:lvl4pPr marL="1368012" algn="l" defTabSz="912004" rtl="0" eaLnBrk="1" latinLnBrk="0" hangingPunct="1">
        <a:defRPr kumimoji="1" sz="1800" kern="1200">
          <a:solidFill>
            <a:schemeClr val="tx1"/>
          </a:solidFill>
          <a:latin typeface="+mn-lt"/>
          <a:ea typeface="+mn-ea"/>
          <a:cs typeface="+mn-cs"/>
        </a:defRPr>
      </a:lvl4pPr>
      <a:lvl5pPr marL="1824014" algn="l" defTabSz="912004" rtl="0" eaLnBrk="1" latinLnBrk="0" hangingPunct="1">
        <a:defRPr kumimoji="1" sz="1800" kern="1200">
          <a:solidFill>
            <a:schemeClr val="tx1"/>
          </a:solidFill>
          <a:latin typeface="+mn-lt"/>
          <a:ea typeface="+mn-ea"/>
          <a:cs typeface="+mn-cs"/>
        </a:defRPr>
      </a:lvl5pPr>
      <a:lvl6pPr marL="2280014" algn="l" defTabSz="912004" rtl="0" eaLnBrk="1" latinLnBrk="0" hangingPunct="1">
        <a:defRPr kumimoji="1" sz="1800" kern="1200">
          <a:solidFill>
            <a:schemeClr val="tx1"/>
          </a:solidFill>
          <a:latin typeface="+mn-lt"/>
          <a:ea typeface="+mn-ea"/>
          <a:cs typeface="+mn-cs"/>
        </a:defRPr>
      </a:lvl6pPr>
      <a:lvl7pPr marL="2736015" algn="l" defTabSz="912004" rtl="0" eaLnBrk="1" latinLnBrk="0" hangingPunct="1">
        <a:defRPr kumimoji="1" sz="1800" kern="1200">
          <a:solidFill>
            <a:schemeClr val="tx1"/>
          </a:solidFill>
          <a:latin typeface="+mn-lt"/>
          <a:ea typeface="+mn-ea"/>
          <a:cs typeface="+mn-cs"/>
        </a:defRPr>
      </a:lvl7pPr>
      <a:lvl8pPr marL="3192015" algn="l" defTabSz="912004" rtl="0" eaLnBrk="1" latinLnBrk="0" hangingPunct="1">
        <a:defRPr kumimoji="1" sz="1800" kern="1200">
          <a:solidFill>
            <a:schemeClr val="tx1"/>
          </a:solidFill>
          <a:latin typeface="+mn-lt"/>
          <a:ea typeface="+mn-ea"/>
          <a:cs typeface="+mn-cs"/>
        </a:defRPr>
      </a:lvl8pPr>
      <a:lvl9pPr marL="3648016" algn="l" defTabSz="91200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55.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26" Type="http://schemas.openxmlformats.org/officeDocument/2006/relationships/image" Target="../media/image12.png"/><Relationship Id="rId3" Type="http://schemas.openxmlformats.org/officeDocument/2006/relationships/image" Target="../media/image26.png"/><Relationship Id="rId21" Type="http://schemas.openxmlformats.org/officeDocument/2006/relationships/image" Target="../media/image38.jpeg"/><Relationship Id="rId7" Type="http://schemas.openxmlformats.org/officeDocument/2006/relationships/image" Target="../media/image35.png"/><Relationship Id="rId25" Type="http://schemas.openxmlformats.org/officeDocument/2006/relationships/image" Target="../media/image40.png"/><Relationship Id="rId2"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slideLayout" Target="../slideLayouts/slideLayout161.xml"/><Relationship Id="rId6" Type="http://schemas.openxmlformats.org/officeDocument/2006/relationships/image" Target="../media/image30.png"/><Relationship Id="rId24" Type="http://schemas.openxmlformats.org/officeDocument/2006/relationships/image" Target="../media/image6.svg"/><Relationship Id="rId5" Type="http://schemas.openxmlformats.org/officeDocument/2006/relationships/image" Target="../media/image34.png"/><Relationship Id="rId23" Type="http://schemas.openxmlformats.org/officeDocument/2006/relationships/image" Target="../media/image11.png"/><Relationship Id="rId19" Type="http://schemas.openxmlformats.org/officeDocument/2006/relationships/image" Target="../media/image12.svg"/><Relationship Id="rId4" Type="http://schemas.openxmlformats.org/officeDocument/2006/relationships/image" Target="../media/image33.png"/><Relationship Id="rId9" Type="http://schemas.openxmlformats.org/officeDocument/2006/relationships/image" Target="../media/image36.png"/><Relationship Id="rId22"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26" Type="http://schemas.openxmlformats.org/officeDocument/2006/relationships/image" Target="../media/image12.png"/><Relationship Id="rId3" Type="http://schemas.openxmlformats.org/officeDocument/2006/relationships/image" Target="../media/image26.png"/><Relationship Id="rId21" Type="http://schemas.openxmlformats.org/officeDocument/2006/relationships/image" Target="../media/image41.jpeg"/><Relationship Id="rId7" Type="http://schemas.openxmlformats.org/officeDocument/2006/relationships/image" Target="../media/image35.png"/><Relationship Id="rId25" Type="http://schemas.openxmlformats.org/officeDocument/2006/relationships/image" Target="../media/image42.png"/><Relationship Id="rId2"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slideLayout" Target="../slideLayouts/slideLayout161.xml"/><Relationship Id="rId6" Type="http://schemas.openxmlformats.org/officeDocument/2006/relationships/image" Target="../media/image30.png"/><Relationship Id="rId24" Type="http://schemas.openxmlformats.org/officeDocument/2006/relationships/image" Target="../media/image6.svg"/><Relationship Id="rId5" Type="http://schemas.openxmlformats.org/officeDocument/2006/relationships/image" Target="../media/image34.png"/><Relationship Id="rId23" Type="http://schemas.openxmlformats.org/officeDocument/2006/relationships/image" Target="../media/image11.png"/><Relationship Id="rId19" Type="http://schemas.openxmlformats.org/officeDocument/2006/relationships/image" Target="../media/image12.svg"/><Relationship Id="rId4" Type="http://schemas.openxmlformats.org/officeDocument/2006/relationships/image" Target="../media/image33.png"/><Relationship Id="rId9" Type="http://schemas.openxmlformats.org/officeDocument/2006/relationships/image" Target="../media/image36.png"/><Relationship Id="rId22" Type="http://schemas.openxmlformats.org/officeDocument/2006/relationships/image" Target="../media/image39.png"/><Relationship Id="rId27"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5"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161.xml"/><Relationship Id="rId2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6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5.xml"/><Relationship Id="rId10" Type="http://schemas.openxmlformats.org/officeDocument/2006/relationships/image" Target="../media/image1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kumimoji="1" lang="ja-JP" altLang="en-US" sz="3200" dirty="0" smtClean="0"/>
              <a:t>パッケージ利用に関する注意点について</a:t>
            </a:r>
            <a:endParaRPr kumimoji="1" lang="ja-JP" altLang="en-US" sz="3200" dirty="0"/>
          </a:p>
        </p:txBody>
      </p:sp>
      <p:sp>
        <p:nvSpPr>
          <p:cNvPr id="3" name="スライド番号プレースホルダー 2"/>
          <p:cNvSpPr>
            <a:spLocks noGrp="1"/>
          </p:cNvSpPr>
          <p:nvPr>
            <p:ph type="sldNum" sz="quarter" idx="4"/>
          </p:nvPr>
        </p:nvSpPr>
        <p:spPr/>
        <p:txBody>
          <a:bodyPr/>
          <a:lstStyle/>
          <a:p>
            <a:pPr>
              <a:defRPr/>
            </a:pPr>
            <a:fld id="{C51A078F-852F-4278-9B9F-D018D6969174}" type="slidenum">
              <a:rPr lang="en-US" altLang="ja-JP" smtClean="0"/>
              <a:pPr>
                <a:defRPr/>
              </a:pPr>
              <a:t>0</a:t>
            </a:fld>
            <a:endParaRPr lang="en-US" altLang="ja-JP"/>
          </a:p>
        </p:txBody>
      </p:sp>
      <p:pic>
        <p:nvPicPr>
          <p:cNvPr id="4" name="図 3"/>
          <p:cNvPicPr>
            <a:picLocks noChangeAspect="1"/>
          </p:cNvPicPr>
          <p:nvPr/>
        </p:nvPicPr>
        <p:blipFill>
          <a:blip r:embed="rId2"/>
          <a:stretch>
            <a:fillRect/>
          </a:stretch>
        </p:blipFill>
        <p:spPr>
          <a:xfrm>
            <a:off x="379967" y="1471708"/>
            <a:ext cx="664967" cy="734917"/>
          </a:xfrm>
          <a:prstGeom prst="rect">
            <a:avLst/>
          </a:prstGeom>
        </p:spPr>
      </p:pic>
      <p:pic>
        <p:nvPicPr>
          <p:cNvPr id="5" name="図 4"/>
          <p:cNvPicPr>
            <a:picLocks noChangeAspect="1"/>
          </p:cNvPicPr>
          <p:nvPr/>
        </p:nvPicPr>
        <p:blipFill>
          <a:blip r:embed="rId3"/>
          <a:stretch>
            <a:fillRect/>
          </a:stretch>
        </p:blipFill>
        <p:spPr>
          <a:xfrm>
            <a:off x="1217706" y="1585953"/>
            <a:ext cx="2157581" cy="399935"/>
          </a:xfrm>
          <a:prstGeom prst="rect">
            <a:avLst/>
          </a:prstGeom>
        </p:spPr>
      </p:pic>
      <p:sp>
        <p:nvSpPr>
          <p:cNvPr id="6" name="テキスト ボックス 5"/>
          <p:cNvSpPr txBox="1"/>
          <p:nvPr/>
        </p:nvSpPr>
        <p:spPr>
          <a:xfrm>
            <a:off x="2988359" y="4231167"/>
            <a:ext cx="3929282" cy="707886"/>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テレコムビジネス事業本部　</a:t>
            </a:r>
            <a:r>
              <a:rPr lang="en-US" altLang="ja-JP" sz="1600" dirty="0" smtClean="0">
                <a:latin typeface="Meiryo UI" panose="020B0604030504040204" pitchFamily="50" charset="-128"/>
                <a:ea typeface="Meiryo UI" panose="020B0604030504040204" pitchFamily="50" charset="-128"/>
              </a:rPr>
              <a:t>SO</a:t>
            </a:r>
            <a:r>
              <a:rPr lang="ja-JP" altLang="en-US" sz="1600" dirty="0" smtClean="0">
                <a:latin typeface="Meiryo UI" panose="020B0604030504040204" pitchFamily="50" charset="-128"/>
                <a:ea typeface="Meiryo UI" panose="020B0604030504040204" pitchFamily="50" charset="-128"/>
              </a:rPr>
              <a:t>ソリューション部</a:t>
            </a:r>
            <a:endParaRPr kumimoji="1" lang="en-US" altLang="ja-JP" sz="1600" dirty="0" smtClean="0">
              <a:latin typeface="Meiryo UI" panose="020B0604030504040204" pitchFamily="50" charset="-128"/>
              <a:ea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rPr>
              <a:t>Fulfillment-BU</a:t>
            </a:r>
            <a:endParaRPr kumimoji="1" lang="ja-JP" altLang="en-US"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674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lvl="0" defTabSz="682415">
              <a:defRPr/>
            </a:pPr>
            <a:r>
              <a:rPr lang="en-US" altLang="ja-JP" dirty="0" smtClean="0">
                <a:solidFill>
                  <a:srgbClr val="000000"/>
                </a:solidFill>
              </a:rPr>
              <a:t>123_</a:t>
            </a:r>
            <a:r>
              <a:rPr lang="ja-JP" altLang="en-US" dirty="0" smtClean="0">
                <a:solidFill>
                  <a:srgbClr val="000000"/>
                </a:solidFill>
              </a:rPr>
              <a:t>商品</a:t>
            </a:r>
            <a:endParaRPr lang="ja-JP" altLang="en-US" dirty="0">
              <a:solidFill>
                <a:srgbClr val="000000"/>
              </a:solidFill>
            </a:endParaRPr>
          </a:p>
        </p:txBody>
      </p:sp>
      <p:sp>
        <p:nvSpPr>
          <p:cNvPr id="6" name="テキスト ボックス 5"/>
          <p:cNvSpPr txBox="1"/>
          <p:nvPr/>
        </p:nvSpPr>
        <p:spPr>
          <a:xfrm>
            <a:off x="171260" y="1170602"/>
            <a:ext cx="9430290" cy="765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ja-JP" altLang="en-US" sz="1400" dirty="0" smtClean="0">
                <a:solidFill>
                  <a:srgbClr val="000000"/>
                </a:solidFill>
              </a:rPr>
              <a:t>・商品情報は、各種サービスを束ねたものであり、どのようなサービス構成を扱うのか記載します。</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また、それらの商品について利用料金や属性情報等、様々な設定を記載します。</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これらは</a:t>
            </a:r>
            <a:r>
              <a:rPr lang="en-US" altLang="ja-JP" sz="1400" dirty="0" smtClean="0">
                <a:solidFill>
                  <a:srgbClr val="000000"/>
                </a:solidFill>
              </a:rPr>
              <a:t>GUI</a:t>
            </a:r>
            <a:r>
              <a:rPr lang="ja-JP" altLang="en-US" sz="1400" dirty="0" smtClean="0">
                <a:solidFill>
                  <a:srgbClr val="000000"/>
                </a:solidFill>
              </a:rPr>
              <a:t>による設定が</a:t>
            </a:r>
            <a:r>
              <a:rPr lang="ja-JP" altLang="en-US" sz="1400" smtClean="0">
                <a:solidFill>
                  <a:srgbClr val="000000"/>
                </a:solidFill>
              </a:rPr>
              <a:t>可能ですが、</a:t>
            </a:r>
            <a:r>
              <a:rPr lang="en-US" altLang="ja-JP" sz="1400" smtClean="0">
                <a:solidFill>
                  <a:srgbClr val="000000"/>
                </a:solidFill>
              </a:rPr>
              <a:t>GUI</a:t>
            </a:r>
            <a:r>
              <a:rPr lang="ja-JP" altLang="en-US" sz="1400" smtClean="0">
                <a:solidFill>
                  <a:srgbClr val="000000"/>
                </a:solidFill>
              </a:rPr>
              <a:t>による表現ができない設定をしたい場合は後述のビジネスルールのカスタマイズが必要です。</a:t>
            </a:r>
            <a:endParaRPr lang="en-US" altLang="ja-JP" sz="1400" dirty="0" smtClean="0">
              <a:solidFill>
                <a:srgbClr val="000000"/>
              </a:solidFill>
            </a:endParaRPr>
          </a:p>
        </p:txBody>
      </p:sp>
      <p:pic>
        <p:nvPicPr>
          <p:cNvPr id="2" name="図 1"/>
          <p:cNvPicPr>
            <a:picLocks noChangeAspect="1"/>
          </p:cNvPicPr>
          <p:nvPr/>
        </p:nvPicPr>
        <p:blipFill>
          <a:blip r:embed="rId2"/>
          <a:stretch>
            <a:fillRect/>
          </a:stretch>
        </p:blipFill>
        <p:spPr>
          <a:xfrm>
            <a:off x="171260" y="2107437"/>
            <a:ext cx="9430290" cy="4881491"/>
          </a:xfrm>
          <a:prstGeom prst="rect">
            <a:avLst/>
          </a:prstGeom>
        </p:spPr>
      </p:pic>
    </p:spTree>
    <p:extLst>
      <p:ext uri="{BB962C8B-B14F-4D97-AF65-F5344CB8AC3E}">
        <p14:creationId xmlns:p14="http://schemas.microsoft.com/office/powerpoint/2010/main" val="376513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カスタマイズ内容</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86076207"/>
              </p:ext>
            </p:extLst>
          </p:nvPr>
        </p:nvGraphicFramePr>
        <p:xfrm>
          <a:off x="163510" y="2722278"/>
          <a:ext cx="9449618" cy="4150360"/>
        </p:xfrm>
        <a:graphic>
          <a:graphicData uri="http://schemas.openxmlformats.org/drawingml/2006/table">
            <a:tbl>
              <a:tblPr firstRow="1" bandRow="1">
                <a:tableStyleId>{5C22544A-7EE6-4342-B048-85BDC9FD1C3A}</a:tableStyleId>
              </a:tblPr>
              <a:tblGrid>
                <a:gridCol w="720002">
                  <a:extLst>
                    <a:ext uri="{9D8B030D-6E8A-4147-A177-3AD203B41FA5}">
                      <a16:colId xmlns="" xmlns:a16="http://schemas.microsoft.com/office/drawing/2014/main" val="1304767737"/>
                    </a:ext>
                  </a:extLst>
                </a:gridCol>
                <a:gridCol w="720002">
                  <a:extLst>
                    <a:ext uri="{9D8B030D-6E8A-4147-A177-3AD203B41FA5}">
                      <a16:colId xmlns="" xmlns:a16="http://schemas.microsoft.com/office/drawing/2014/main" val="2737635187"/>
                    </a:ext>
                  </a:extLst>
                </a:gridCol>
                <a:gridCol w="8009614">
                  <a:extLst>
                    <a:ext uri="{9D8B030D-6E8A-4147-A177-3AD203B41FA5}">
                      <a16:colId xmlns="" xmlns:a16="http://schemas.microsoft.com/office/drawing/2014/main" val="347168611"/>
                    </a:ext>
                  </a:extLst>
                </a:gridCol>
              </a:tblGrid>
              <a:tr h="370840">
                <a:tc gridSpan="2">
                  <a:txBody>
                    <a:bodyPr/>
                    <a:lstStyle/>
                    <a:p>
                      <a:r>
                        <a:rPr kumimoji="1" lang="ja-JP" altLang="en-US" sz="1400" dirty="0" smtClean="0">
                          <a:latin typeface="+mj-lt"/>
                        </a:rPr>
                        <a:t>カスタマイズ内容</a:t>
                      </a:r>
                      <a:endParaRPr kumimoji="1" lang="ja-JP" altLang="en-US" sz="1400" dirty="0">
                        <a:latin typeface="+mj-lt"/>
                      </a:endParaRPr>
                    </a:p>
                  </a:txBody>
                  <a:tcPr/>
                </a:tc>
                <a:tc hMerge="1">
                  <a:txBody>
                    <a:bodyPr/>
                    <a:lstStyle/>
                    <a:p>
                      <a:endParaRPr kumimoji="1" lang="ja-JP" altLang="en-US"/>
                    </a:p>
                  </a:txBody>
                  <a:tcPr/>
                </a:tc>
                <a:tc>
                  <a:txBody>
                    <a:bodyPr/>
                    <a:lstStyle/>
                    <a:p>
                      <a:r>
                        <a:rPr kumimoji="1" lang="ja-JP" altLang="en-US" sz="1400" dirty="0" smtClean="0">
                          <a:latin typeface="+mj-lt"/>
                        </a:rPr>
                        <a:t>設定概要</a:t>
                      </a:r>
                      <a:endParaRPr kumimoji="1" lang="ja-JP" altLang="en-US" sz="1400" dirty="0">
                        <a:latin typeface="+mj-lt"/>
                      </a:endParaRPr>
                    </a:p>
                  </a:txBody>
                  <a:tcPr/>
                </a:tc>
                <a:extLst>
                  <a:ext uri="{0D108BD9-81ED-4DB2-BD59-A6C34878D82A}">
                    <a16:rowId xmlns="" xmlns:a16="http://schemas.microsoft.com/office/drawing/2014/main" val="506952742"/>
                  </a:ext>
                </a:extLst>
              </a:tr>
              <a:tr h="579120">
                <a:tc rowSpan="2">
                  <a:txBody>
                    <a:bodyPr/>
                    <a:lstStyle/>
                    <a:p>
                      <a:r>
                        <a:rPr kumimoji="1" lang="en-US" altLang="ja-JP" sz="1400" dirty="0" smtClean="0">
                          <a:latin typeface="+mj-lt"/>
                        </a:rPr>
                        <a:t>UI</a:t>
                      </a:r>
                      <a:r>
                        <a:rPr kumimoji="1" lang="ja-JP" altLang="en-US" sz="1400" dirty="0" smtClean="0">
                          <a:latin typeface="+mj-lt"/>
                        </a:rPr>
                        <a:t>カスタマイズ</a:t>
                      </a:r>
                      <a:endParaRPr kumimoji="1" lang="ja-JP" altLang="en-US" sz="1400" dirty="0">
                        <a:latin typeface="+mj-lt"/>
                      </a:endParaRPr>
                    </a:p>
                  </a:txBody>
                  <a:tcPr/>
                </a:tc>
                <a:tc>
                  <a:txBody>
                    <a:bodyPr/>
                    <a:lstStyle/>
                    <a:p>
                      <a:r>
                        <a:rPr kumimoji="1" lang="ja-JP" altLang="en-US" sz="1400" dirty="0" smtClean="0">
                          <a:latin typeface="+mj-lt"/>
                        </a:rPr>
                        <a:t>ログイン後</a:t>
                      </a:r>
                      <a:endParaRPr kumimoji="1" lang="ja-JP" altLang="en-US" sz="1400" dirty="0">
                        <a:latin typeface="+mj-lt"/>
                      </a:endParaRPr>
                    </a:p>
                  </a:txBody>
                  <a:tcPr/>
                </a:tc>
                <a:tc>
                  <a:txBody>
                    <a:bodyPr/>
                    <a:lstStyle/>
                    <a:p>
                      <a:r>
                        <a:rPr kumimoji="1" lang="ja-JP" altLang="en-US" sz="1400" dirty="0" smtClean="0">
                          <a:latin typeface="+mj-lt"/>
                        </a:rPr>
                        <a:t>ログイン後の</a:t>
                      </a:r>
                      <a:r>
                        <a:rPr kumimoji="1" lang="en-US" altLang="ja-JP" sz="1400" dirty="0" smtClean="0">
                          <a:latin typeface="+mj-lt"/>
                        </a:rPr>
                        <a:t>UI</a:t>
                      </a:r>
                      <a:r>
                        <a:rPr kumimoji="1" lang="ja-JP" altLang="en-US" sz="1400" dirty="0" smtClean="0">
                          <a:latin typeface="+mj-lt"/>
                        </a:rPr>
                        <a:t>に対してカスタマイズが可能です。</a:t>
                      </a:r>
                      <a:endParaRPr kumimoji="1" lang="en-US" altLang="ja-JP" sz="1400" dirty="0" smtClean="0">
                        <a:latin typeface="+mj-lt"/>
                      </a:endParaRPr>
                    </a:p>
                    <a:p>
                      <a:r>
                        <a:rPr kumimoji="1" lang="ja-JP" altLang="en-US" sz="1400" dirty="0" smtClean="0">
                          <a:latin typeface="+mj-lt"/>
                        </a:rPr>
                        <a:t>カスタマイズ範囲はログイン後の全てのメニューに対して変更が可能です。</a:t>
                      </a:r>
                      <a:endParaRPr kumimoji="1" lang="en-US" altLang="ja-JP" sz="1400" dirty="0" smtClean="0">
                        <a:latin typeface="+mj-lt"/>
                      </a:endParaRPr>
                    </a:p>
                    <a:p>
                      <a:r>
                        <a:rPr kumimoji="1" lang="ja-JP" altLang="en-US" sz="1400" dirty="0" smtClean="0">
                          <a:latin typeface="+mj-lt"/>
                        </a:rPr>
                        <a:t>　　　　　　　による</a:t>
                      </a:r>
                      <a:r>
                        <a:rPr kumimoji="1" lang="en-US" altLang="ja-JP" sz="1400" dirty="0" smtClean="0">
                          <a:latin typeface="+mj-lt"/>
                        </a:rPr>
                        <a:t>OSS</a:t>
                      </a:r>
                      <a:r>
                        <a:rPr kumimoji="1" lang="ja-JP" altLang="en-US" sz="1400" dirty="0" smtClean="0">
                          <a:latin typeface="+mj-lt"/>
                        </a:rPr>
                        <a:t>のフレームワークにて構成されているため、カスタマイズは　　　　　　　　　の知識が必要です</a:t>
                      </a:r>
                      <a:endParaRPr kumimoji="1" lang="en-US" altLang="ja-JP" sz="1400" dirty="0" smtClean="0">
                        <a:latin typeface="+mj-lt"/>
                      </a:endParaRPr>
                    </a:p>
                    <a:p>
                      <a:r>
                        <a:rPr kumimoji="1" lang="ja-JP" altLang="en-US" sz="1400" dirty="0" smtClean="0">
                          <a:latin typeface="+mj-lt"/>
                        </a:rPr>
                        <a:t>項目追加については予めフレキシブルにパラメータを追加できる情報（顧客情報、請求情報、支払い方法、タスク、チケット等）のみ可能であり、そうではない箇所に項目を追加する場合、開発となります。</a:t>
                      </a:r>
                      <a:endParaRPr kumimoji="1" lang="ja-JP" altLang="en-US" sz="1400" dirty="0">
                        <a:latin typeface="+mj-lt"/>
                      </a:endParaRPr>
                    </a:p>
                  </a:txBody>
                  <a:tcPr/>
                </a:tc>
                <a:extLst>
                  <a:ext uri="{0D108BD9-81ED-4DB2-BD59-A6C34878D82A}">
                    <a16:rowId xmlns="" xmlns:a16="http://schemas.microsoft.com/office/drawing/2014/main" val="4256731794"/>
                  </a:ext>
                </a:extLst>
              </a:tr>
              <a:tr h="328391">
                <a:tc vMerge="1">
                  <a:txBody>
                    <a:bodyPr/>
                    <a:lstStyle/>
                    <a:p>
                      <a:endParaRPr kumimoji="1" lang="ja-JP" altLang="en-US"/>
                    </a:p>
                  </a:txBody>
                  <a:tcPr/>
                </a:tc>
                <a:tc>
                  <a:txBody>
                    <a:bodyPr/>
                    <a:lstStyle/>
                    <a:p>
                      <a:r>
                        <a:rPr kumimoji="1" lang="ja-JP" altLang="en-US" sz="1400" dirty="0" smtClean="0">
                          <a:latin typeface="+mj-lt"/>
                        </a:rPr>
                        <a:t>ログイン前</a:t>
                      </a:r>
                      <a:endParaRPr kumimoji="1" lang="ja-JP" altLang="en-US" sz="1400" dirty="0">
                        <a:latin typeface="+mj-lt"/>
                      </a:endParaRPr>
                    </a:p>
                  </a:txBody>
                  <a:tcPr/>
                </a:tc>
                <a:tc>
                  <a:txBody>
                    <a:bodyPr/>
                    <a:lstStyle/>
                    <a:p>
                      <a:r>
                        <a:rPr kumimoji="1" lang="ja-JP" altLang="en-US" sz="1400" kern="1200" dirty="0" smtClean="0">
                          <a:solidFill>
                            <a:schemeClr val="dk1"/>
                          </a:solidFill>
                          <a:latin typeface="+mn-lt"/>
                          <a:ea typeface="+mn-ea"/>
                          <a:cs typeface="+mn-cs"/>
                        </a:rPr>
                        <a:t>ログイン前の</a:t>
                      </a:r>
                      <a:r>
                        <a:rPr kumimoji="1" lang="en-US" altLang="ja-JP" sz="1400" kern="1200" dirty="0" smtClean="0">
                          <a:solidFill>
                            <a:schemeClr val="dk1"/>
                          </a:solidFill>
                          <a:latin typeface="+mn-lt"/>
                          <a:ea typeface="+mn-ea"/>
                          <a:cs typeface="+mn-cs"/>
                        </a:rPr>
                        <a:t>UI</a:t>
                      </a:r>
                      <a:r>
                        <a:rPr kumimoji="1" lang="ja-JP" altLang="en-US" sz="1400" kern="1200" dirty="0" smtClean="0">
                          <a:solidFill>
                            <a:schemeClr val="dk1"/>
                          </a:solidFill>
                          <a:latin typeface="+mn-lt"/>
                          <a:ea typeface="+mn-ea"/>
                          <a:cs typeface="+mn-cs"/>
                        </a:rPr>
                        <a:t>に対してカスタマイズが可能です。</a:t>
                      </a:r>
                      <a:endParaRPr kumimoji="1" lang="en-US" altLang="ja-JP" sz="1400" kern="1200" dirty="0" smtClean="0">
                        <a:solidFill>
                          <a:schemeClr val="dk1"/>
                        </a:solidFill>
                        <a:latin typeface="+mn-lt"/>
                        <a:ea typeface="+mn-ea"/>
                        <a:cs typeface="+mn-cs"/>
                      </a:endParaRPr>
                    </a:p>
                    <a:p>
                      <a:r>
                        <a:rPr kumimoji="1" lang="ja-JP" altLang="en-US" sz="1400" kern="1200" dirty="0" smtClean="0">
                          <a:solidFill>
                            <a:schemeClr val="dk1"/>
                          </a:solidFill>
                          <a:latin typeface="+mn-lt"/>
                          <a:ea typeface="+mn-ea"/>
                          <a:cs typeface="+mn-cs"/>
                        </a:rPr>
                        <a:t>　　　　　による</a:t>
                      </a:r>
                      <a:r>
                        <a:rPr kumimoji="1" lang="en-US" altLang="ja-JP" sz="1400" kern="1200" dirty="0" smtClean="0">
                          <a:solidFill>
                            <a:schemeClr val="dk1"/>
                          </a:solidFill>
                          <a:latin typeface="+mn-lt"/>
                          <a:ea typeface="+mn-ea"/>
                          <a:cs typeface="+mn-cs"/>
                        </a:rPr>
                        <a:t>OSS</a:t>
                      </a:r>
                      <a:r>
                        <a:rPr kumimoji="1" lang="ja-JP" altLang="en-US" sz="1400" kern="1200" dirty="0" smtClean="0">
                          <a:solidFill>
                            <a:schemeClr val="dk1"/>
                          </a:solidFill>
                          <a:latin typeface="+mn-lt"/>
                          <a:ea typeface="+mn-ea"/>
                          <a:cs typeface="+mn-cs"/>
                        </a:rPr>
                        <a:t>の認証機構にて構成されているため、テンプレート修正によりカスタマイズが可能です。</a:t>
                      </a:r>
                      <a:endParaRPr kumimoji="1" lang="en-US" altLang="ja-JP" sz="1400" kern="1200" dirty="0" smtClean="0">
                        <a:solidFill>
                          <a:schemeClr val="dk1"/>
                        </a:solidFill>
                        <a:latin typeface="+mn-lt"/>
                        <a:ea typeface="+mn-ea"/>
                        <a:cs typeface="+mn-cs"/>
                      </a:endParaRPr>
                    </a:p>
                  </a:txBody>
                  <a:tcPr/>
                </a:tc>
                <a:extLst>
                  <a:ext uri="{0D108BD9-81ED-4DB2-BD59-A6C34878D82A}">
                    <a16:rowId xmlns="" xmlns:a16="http://schemas.microsoft.com/office/drawing/2014/main" val="1358377663"/>
                  </a:ext>
                </a:extLst>
              </a:tr>
              <a:tr h="370840">
                <a:tc gridSpan="2">
                  <a:txBody>
                    <a:bodyPr/>
                    <a:lstStyle/>
                    <a:p>
                      <a:r>
                        <a:rPr kumimoji="1" lang="ja-JP" altLang="en-US" sz="1400" dirty="0" smtClean="0">
                          <a:latin typeface="+mj-lt"/>
                        </a:rPr>
                        <a:t>テンプレート変更</a:t>
                      </a:r>
                      <a:endParaRPr kumimoji="1" lang="ja-JP" altLang="en-US" sz="1400" dirty="0">
                        <a:latin typeface="+mj-lt"/>
                      </a:endParaRPr>
                    </a:p>
                  </a:txBody>
                  <a:tcPr/>
                </a:tc>
                <a:tc hMerge="1">
                  <a:txBody>
                    <a:bodyPr/>
                    <a:lstStyle/>
                    <a:p>
                      <a:endParaRPr kumimoji="1" lang="ja-JP" altLang="en-US"/>
                    </a:p>
                  </a:txBody>
                  <a:tcPr/>
                </a:tc>
                <a:tc>
                  <a:txBody>
                    <a:bodyPr/>
                    <a:lstStyle/>
                    <a:p>
                      <a:r>
                        <a:rPr kumimoji="1" lang="ja-JP" altLang="en-US" sz="1400" dirty="0" smtClean="0">
                          <a:latin typeface="+mj-lt"/>
                        </a:rPr>
                        <a:t>見積書等の</a:t>
                      </a:r>
                      <a:r>
                        <a:rPr kumimoji="1" lang="en-US" altLang="ja-JP" sz="1400" dirty="0" smtClean="0">
                          <a:latin typeface="+mj-lt"/>
                        </a:rPr>
                        <a:t>PDF</a:t>
                      </a:r>
                      <a:r>
                        <a:rPr kumimoji="1" lang="ja-JP" altLang="en-US" sz="1400" dirty="0" smtClean="0">
                          <a:latin typeface="+mj-lt"/>
                        </a:rPr>
                        <a:t>出力する帳票テンプレートのカスタマイズが可能です。</a:t>
                      </a:r>
                      <a:endParaRPr kumimoji="1" lang="en-US" altLang="ja-JP" sz="1400" dirty="0" smtClean="0">
                        <a:latin typeface="+mj-lt"/>
                      </a:endParaRPr>
                    </a:p>
                    <a:p>
                      <a:r>
                        <a:rPr kumimoji="1" lang="ja-JP" altLang="en-US" sz="1400" dirty="0" smtClean="0">
                          <a:latin typeface="+mj-lt"/>
                        </a:rPr>
                        <a:t>　　　　　　　　による</a:t>
                      </a:r>
                      <a:r>
                        <a:rPr kumimoji="1" lang="en-US" altLang="ja-JP" sz="1400" dirty="0" smtClean="0">
                          <a:latin typeface="+mj-lt"/>
                        </a:rPr>
                        <a:t>OSS</a:t>
                      </a:r>
                      <a:r>
                        <a:rPr kumimoji="1" lang="ja-JP" altLang="en-US" sz="1400" dirty="0" smtClean="0">
                          <a:latin typeface="+mj-lt"/>
                        </a:rPr>
                        <a:t>の帳票ソフトで構成されており、エディタによりカスタマイズが可能です。</a:t>
                      </a:r>
                      <a:endParaRPr kumimoji="1" lang="en-US" altLang="ja-JP" sz="1400" dirty="0" smtClean="0">
                        <a:latin typeface="+mj-lt"/>
                      </a:endParaRPr>
                    </a:p>
                  </a:txBody>
                  <a:tcPr/>
                </a:tc>
                <a:extLst>
                  <a:ext uri="{0D108BD9-81ED-4DB2-BD59-A6C34878D82A}">
                    <a16:rowId xmlns="" xmlns:a16="http://schemas.microsoft.com/office/drawing/2014/main" val="1029253976"/>
                  </a:ext>
                </a:extLst>
              </a:tr>
              <a:tr h="370840">
                <a:tc gridSpan="2">
                  <a:txBody>
                    <a:bodyPr/>
                    <a:lstStyle/>
                    <a:p>
                      <a:r>
                        <a:rPr kumimoji="1" lang="ja-JP" altLang="en-US" sz="1400" dirty="0" smtClean="0">
                          <a:latin typeface="+mj-lt"/>
                        </a:rPr>
                        <a:t>ビジネスルール</a:t>
                      </a:r>
                      <a:endParaRPr kumimoji="1" lang="ja-JP" altLang="en-US" sz="1400" dirty="0">
                        <a:latin typeface="+mj-lt"/>
                      </a:endParaRPr>
                    </a:p>
                  </a:txBody>
                  <a:tcPr/>
                </a:tc>
                <a:tc hMerge="1">
                  <a:txBody>
                    <a:bodyPr/>
                    <a:lstStyle/>
                    <a:p>
                      <a:endParaRPr kumimoji="1" lang="ja-JP" altLang="en-US"/>
                    </a:p>
                  </a:txBody>
                  <a:tcPr/>
                </a:tc>
                <a:tc>
                  <a:txBody>
                    <a:bodyPr/>
                    <a:lstStyle/>
                    <a:p>
                      <a:r>
                        <a:rPr kumimoji="1" lang="ja-JP" altLang="en-US" sz="1400" dirty="0" smtClean="0">
                          <a:latin typeface="+mj-lt"/>
                        </a:rPr>
                        <a:t>各種商品やサービスの設定が用意されている内容で実現できない場合に利用します。</a:t>
                      </a:r>
                      <a:endParaRPr kumimoji="1" lang="en-US" altLang="ja-JP" sz="1400" dirty="0" smtClean="0">
                        <a:latin typeface="+mj-lt"/>
                      </a:endParaRPr>
                    </a:p>
                    <a:p>
                      <a:r>
                        <a:rPr kumimoji="1" lang="ja-JP" altLang="en-US" sz="1400" dirty="0" smtClean="0">
                          <a:latin typeface="+mj-lt"/>
                        </a:rPr>
                        <a:t>商品の</a:t>
                      </a:r>
                      <a:r>
                        <a:rPr kumimoji="1" lang="en-US" altLang="ja-JP" sz="1400" dirty="0" smtClean="0">
                          <a:latin typeface="+mj-lt"/>
                        </a:rPr>
                        <a:t>XML</a:t>
                      </a:r>
                      <a:r>
                        <a:rPr kumimoji="1" lang="ja-JP" altLang="en-US" sz="1400" dirty="0" smtClean="0">
                          <a:latin typeface="+mj-lt"/>
                        </a:rPr>
                        <a:t>情報に、　　　　　によるプログラムにてカスタマイズ可能（利用できるクラスは制限あり）</a:t>
                      </a:r>
                      <a:endParaRPr kumimoji="1" lang="en-US" altLang="ja-JP" sz="1400" dirty="0" smtClean="0">
                        <a:latin typeface="+mj-lt"/>
                      </a:endParaRPr>
                    </a:p>
                    <a:p>
                      <a:r>
                        <a:rPr kumimoji="1" lang="ja-JP" altLang="en-US" sz="1400" dirty="0" smtClean="0">
                          <a:latin typeface="+mj-lt"/>
                        </a:rPr>
                        <a:t>以下に利用する場合の例を記載します。</a:t>
                      </a:r>
                      <a:endParaRPr kumimoji="1" lang="en-US" altLang="ja-JP" sz="1400" dirty="0" smtClean="0">
                        <a:latin typeface="+mj-lt"/>
                      </a:endParaRPr>
                    </a:p>
                    <a:p>
                      <a:r>
                        <a:rPr kumimoji="1" lang="ja-JP" altLang="en-US" sz="1400" dirty="0" smtClean="0">
                          <a:latin typeface="+mj-lt"/>
                        </a:rPr>
                        <a:t>　・複数のサービスの個数を組み合わせで料金を計算する</a:t>
                      </a:r>
                      <a:endParaRPr kumimoji="1" lang="en-US" altLang="ja-JP" sz="1400" dirty="0" smtClean="0">
                        <a:latin typeface="+mj-lt"/>
                      </a:endParaRPr>
                    </a:p>
                    <a:p>
                      <a:r>
                        <a:rPr kumimoji="1" lang="ja-JP" altLang="en-US" sz="1400" dirty="0" smtClean="0">
                          <a:latin typeface="+mj-lt"/>
                        </a:rPr>
                        <a:t>　・月内の最大利用アカウント数</a:t>
                      </a:r>
                      <a:r>
                        <a:rPr kumimoji="1" lang="en-US" altLang="ja-JP" sz="1400" dirty="0" smtClean="0">
                          <a:latin typeface="+mj-lt"/>
                        </a:rPr>
                        <a:t>×</a:t>
                      </a:r>
                      <a:r>
                        <a:rPr kumimoji="1" lang="ja-JP" altLang="en-US" sz="1400" dirty="0" smtClean="0">
                          <a:latin typeface="+mj-lt"/>
                        </a:rPr>
                        <a:t>単価で料金を計算する</a:t>
                      </a:r>
                      <a:endParaRPr kumimoji="1" lang="en-US" altLang="ja-JP" sz="1400" dirty="0" smtClean="0">
                        <a:latin typeface="+mj-lt"/>
                      </a:endParaRPr>
                    </a:p>
                    <a:p>
                      <a:r>
                        <a:rPr kumimoji="1" lang="ja-JP" altLang="en-US" sz="1400" dirty="0" smtClean="0">
                          <a:latin typeface="+mj-lt"/>
                        </a:rPr>
                        <a:t>　・お客様の設定した項目を組み合わせた隠しフラグを用意し、</a:t>
                      </a:r>
                      <a:r>
                        <a:rPr kumimoji="1" lang="ja-JP" altLang="en-US" sz="1400" kern="1200" dirty="0" smtClean="0">
                          <a:solidFill>
                            <a:schemeClr val="dk1"/>
                          </a:solidFill>
                          <a:latin typeface="+mn-lt"/>
                          <a:ea typeface="+mn-ea"/>
                          <a:cs typeface="+mn-cs"/>
                        </a:rPr>
                        <a:t>プロビジョニング時に他</a:t>
                      </a:r>
                      <a:r>
                        <a:rPr kumimoji="1" lang="en-US" altLang="ja-JP" sz="1400" kern="1200" dirty="0" smtClean="0">
                          <a:solidFill>
                            <a:schemeClr val="dk1"/>
                          </a:solidFill>
                          <a:latin typeface="+mn-lt"/>
                          <a:ea typeface="+mn-ea"/>
                          <a:cs typeface="+mn-cs"/>
                        </a:rPr>
                        <a:t>SYS</a:t>
                      </a:r>
                      <a:r>
                        <a:rPr kumimoji="1" lang="ja-JP" altLang="en-US" sz="1400" kern="1200" dirty="0" smtClean="0">
                          <a:solidFill>
                            <a:schemeClr val="dk1"/>
                          </a:solidFill>
                          <a:latin typeface="+mn-lt"/>
                          <a:ea typeface="+mn-ea"/>
                          <a:cs typeface="+mn-cs"/>
                        </a:rPr>
                        <a:t>へ送信する</a:t>
                      </a:r>
                      <a:endParaRPr kumimoji="1" lang="en-US" altLang="ja-JP" sz="1400" kern="1200" dirty="0" smtClean="0">
                        <a:solidFill>
                          <a:schemeClr val="dk1"/>
                        </a:solidFill>
                        <a:latin typeface="+mn-lt"/>
                        <a:ea typeface="+mn-ea"/>
                        <a:cs typeface="+mn-cs"/>
                      </a:endParaRPr>
                    </a:p>
                    <a:p>
                      <a:r>
                        <a:rPr kumimoji="1" lang="ja-JP" altLang="en-US" sz="1400" kern="1200" dirty="0" smtClean="0">
                          <a:solidFill>
                            <a:schemeClr val="dk1"/>
                          </a:solidFill>
                          <a:latin typeface="+mn-lt"/>
                          <a:ea typeface="+mn-ea"/>
                          <a:cs typeface="+mn-cs"/>
                        </a:rPr>
                        <a:t>　・お客様の情報により、注文画面ができないようにする（請求情報を登録していない場合に注文不可）</a:t>
                      </a:r>
                      <a:endParaRPr kumimoji="1" lang="ja-JP" altLang="en-US" sz="1400" dirty="0">
                        <a:latin typeface="+mj-lt"/>
                      </a:endParaRPr>
                    </a:p>
                  </a:txBody>
                  <a:tcPr/>
                </a:tc>
                <a:extLst>
                  <a:ext uri="{0D108BD9-81ED-4DB2-BD59-A6C34878D82A}">
                    <a16:rowId xmlns="" xmlns:a16="http://schemas.microsoft.com/office/drawing/2014/main" val="1041593201"/>
                  </a:ext>
                </a:extLst>
              </a:tr>
            </a:tbl>
          </a:graphicData>
        </a:graphic>
      </p:graphicFrame>
      <p:sp>
        <p:nvSpPr>
          <p:cNvPr id="6" name="テキスト ボックス 5"/>
          <p:cNvSpPr txBox="1"/>
          <p:nvPr/>
        </p:nvSpPr>
        <p:spPr>
          <a:xfrm>
            <a:off x="171260" y="1170602"/>
            <a:ext cx="9430290" cy="14576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クラウド型フルフィルメントサービスで</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は、</a:t>
            </a:r>
            <a:r>
              <a:rPr lang="en-US" altLang="ja-JP" sz="1400" dirty="0">
                <a:solidFill>
                  <a:srgbClr val="000000"/>
                </a:solidFill>
              </a:rPr>
              <a:t> </a:t>
            </a:r>
            <a:r>
              <a:rPr lang="en-US" altLang="ja-JP" sz="1400" dirty="0" err="1">
                <a:solidFill>
                  <a:srgbClr val="000000"/>
                </a:solidFill>
              </a:rPr>
              <a:t>InfonovaBSS</a:t>
            </a:r>
            <a:r>
              <a:rPr lang="ja-JP" altLang="en-US" sz="1400" dirty="0">
                <a:solidFill>
                  <a:srgbClr val="000000"/>
                </a:solidFill>
              </a:rPr>
              <a:t>が機能として正式に</a:t>
            </a:r>
            <a:r>
              <a:rPr lang="ja-JP" altLang="en-US" sz="1400" dirty="0" smtClean="0">
                <a:solidFill>
                  <a:srgbClr val="000000"/>
                </a:solidFill>
              </a:rPr>
              <a:t>提供しているカスタマイズ可能な範囲があり、</a:t>
            </a:r>
            <a:r>
              <a:rPr lang="en-US" altLang="ja-JP" sz="1400" dirty="0" smtClean="0">
                <a:solidFill>
                  <a:srgbClr val="000000"/>
                </a:solidFill>
              </a:rPr>
              <a:t>UI</a:t>
            </a:r>
            <a:r>
              <a:rPr lang="ja-JP" altLang="en-US" sz="1400" dirty="0" smtClean="0">
                <a:solidFill>
                  <a:srgbClr val="000000"/>
                </a:solidFill>
              </a:rPr>
              <a:t>カスタマイズ、テンプレート変更、ビジネスルールの３点が該当します</a:t>
            </a:r>
            <a:r>
              <a:rPr kumimoji="1" lang="ja-JP" altLang="en-US" sz="14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a:t>
            </a:r>
            <a:endPar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endParaRPr>
          </a:p>
          <a:p>
            <a:pPr algn="l">
              <a:lnSpc>
                <a:spcPts val="1800"/>
              </a:lnSpc>
              <a:spcBef>
                <a:spcPts val="0"/>
              </a:spcBef>
              <a:defRPr/>
            </a:pPr>
            <a:r>
              <a:rPr lang="ja-JP" altLang="en-US" sz="1400" dirty="0" smtClean="0">
                <a:solidFill>
                  <a:srgbClr val="000000"/>
                </a:solidFill>
              </a:rPr>
              <a:t>これらのカスタマイズ内容についてはバージョンアップをして</a:t>
            </a:r>
            <a:r>
              <a:rPr lang="ja-JP" altLang="en-US" sz="1400" dirty="0">
                <a:solidFill>
                  <a:srgbClr val="000000"/>
                </a:solidFill>
              </a:rPr>
              <a:t>も</a:t>
            </a:r>
            <a:r>
              <a:rPr lang="ja-JP" altLang="en-US" sz="1400" dirty="0" smtClean="0">
                <a:solidFill>
                  <a:srgbClr val="000000"/>
                </a:solidFill>
              </a:rPr>
              <a:t>互換性があり、機能としてサポートされます。</a:t>
            </a:r>
            <a:endParaRPr lang="en-US" altLang="ja-JP" sz="1400" dirty="0" smtClean="0">
              <a:solidFill>
                <a:srgbClr val="000000"/>
              </a:solidFill>
            </a:endParaRPr>
          </a:p>
          <a:p>
            <a:pPr algn="l">
              <a:lnSpc>
                <a:spcPts val="1800"/>
              </a:lnSpc>
              <a:spcBef>
                <a:spcPts val="0"/>
              </a:spcBef>
              <a:defRPr/>
            </a:pPr>
            <a:r>
              <a:rPr lang="ja-JP" altLang="en-US" sz="1400" dirty="0" smtClean="0">
                <a:solidFill>
                  <a:srgbClr val="000000"/>
                </a:solidFill>
              </a:rPr>
              <a:t>ただし、カスタマイズした箇所に対して製品そのものが変更を加えた場合、その限りではなく、また、</a:t>
            </a:r>
            <a:r>
              <a:rPr lang="en-US" altLang="ja-JP" sz="1400" dirty="0" smtClean="0">
                <a:solidFill>
                  <a:srgbClr val="000000"/>
                </a:solidFill>
              </a:rPr>
              <a:t>UI</a:t>
            </a:r>
            <a:r>
              <a:rPr lang="ja-JP" altLang="en-US" sz="1400" dirty="0" smtClean="0">
                <a:solidFill>
                  <a:srgbClr val="000000"/>
                </a:solidFill>
              </a:rPr>
              <a:t>の大幅なカスタマイズは</a:t>
            </a:r>
            <a:r>
              <a:rPr lang="en-US" altLang="ja-JP" sz="1400" dirty="0" smtClean="0">
                <a:solidFill>
                  <a:srgbClr val="000000"/>
                </a:solidFill>
              </a:rPr>
              <a:t>NTT</a:t>
            </a:r>
            <a:r>
              <a:rPr lang="ja-JP" altLang="en-US" sz="1400" dirty="0" smtClean="0">
                <a:solidFill>
                  <a:srgbClr val="000000"/>
                </a:solidFill>
              </a:rPr>
              <a:t>グループ標準内容から資材を一括で分ける必要があるため、大幅な</a:t>
            </a:r>
            <a:r>
              <a:rPr lang="en-US" altLang="ja-JP" sz="1400" dirty="0" smtClean="0">
                <a:solidFill>
                  <a:srgbClr val="000000"/>
                </a:solidFill>
              </a:rPr>
              <a:t>UI</a:t>
            </a:r>
            <a:r>
              <a:rPr lang="ja-JP" altLang="en-US" sz="1400" dirty="0" smtClean="0">
                <a:solidFill>
                  <a:srgbClr val="000000"/>
                </a:solidFill>
              </a:rPr>
              <a:t>カスタマイズは推奨していません。</a:t>
            </a:r>
            <a:endParaRPr lang="en-US" altLang="ja-JP" sz="1400" dirty="0" smtClean="0">
              <a:solidFill>
                <a:srgbClr val="000000"/>
              </a:solidFill>
            </a:endParaRPr>
          </a:p>
          <a:p>
            <a:pPr algn="l">
              <a:lnSpc>
                <a:spcPts val="1800"/>
              </a:lnSpc>
              <a:spcBef>
                <a:spcPts val="0"/>
              </a:spcBef>
              <a:defRPr/>
            </a:pPr>
            <a:r>
              <a:rPr lang="ja-JP" altLang="en-US" sz="1400" dirty="0" smtClean="0">
                <a:solidFill>
                  <a:srgbClr val="000000"/>
                </a:solidFill>
              </a:rPr>
              <a:t>なお</a:t>
            </a:r>
            <a:r>
              <a:rPr lang="ja-JP" altLang="en-US" sz="1400" dirty="0">
                <a:solidFill>
                  <a:srgbClr val="000000"/>
                </a:solidFill>
              </a:rPr>
              <a:t>、</a:t>
            </a:r>
            <a:r>
              <a:rPr lang="ja-JP" altLang="en-US" sz="1400" dirty="0" smtClean="0">
                <a:solidFill>
                  <a:srgbClr val="000000"/>
                </a:solidFill>
              </a:rPr>
              <a:t>マイナーバージョンアップ時に変更箇所がある場合、リリースノートに記載され、影響範囲を事前に知ることが可能です。</a:t>
            </a:r>
            <a:endParaRPr lang="en-US" altLang="ja-JP" sz="1400" dirty="0" smtClean="0">
              <a:solidFill>
                <a:srgbClr val="000000"/>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9821" y="3477057"/>
            <a:ext cx="773748" cy="386875"/>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30718" b="24488"/>
          <a:stretch/>
        </p:blipFill>
        <p:spPr>
          <a:xfrm>
            <a:off x="7131939" y="3556337"/>
            <a:ext cx="914509" cy="21506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6078" y="5029459"/>
            <a:ext cx="874022" cy="22692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720" y="5550050"/>
            <a:ext cx="487791" cy="243895"/>
          </a:xfrm>
          <a:prstGeom prst="rect">
            <a:avLst/>
          </a:prstGeom>
        </p:spPr>
      </p:pic>
      <p:pic>
        <p:nvPicPr>
          <p:cNvPr id="10" name="Picture 8" descr="「Keycloak」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5795" y="4480264"/>
            <a:ext cx="747337" cy="32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7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UI</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カスタマイズについて</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1260" y="1170602"/>
            <a:ext cx="9430290" cy="138690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r>
              <a:rPr lang="en-US" altLang="ja-JP" sz="1400" dirty="0" smtClean="0">
                <a:solidFill>
                  <a:srgbClr val="000000"/>
                </a:solidFill>
                <a:latin typeface="Meiryo UI"/>
                <a:ea typeface="Meiryo UI"/>
              </a:rPr>
              <a:t>UI</a:t>
            </a:r>
            <a:r>
              <a:rPr lang="ja-JP" altLang="en-US" sz="1400" dirty="0" smtClean="0">
                <a:solidFill>
                  <a:srgbClr val="000000"/>
                </a:solidFill>
                <a:latin typeface="Meiryo UI"/>
                <a:ea typeface="Meiryo UI"/>
              </a:rPr>
              <a:t>の設定以外の内容は基本的にカスタマイズ</a:t>
            </a:r>
            <a:r>
              <a:rPr lang="ja-JP" altLang="en-US" sz="1400" dirty="0">
                <a:solidFill>
                  <a:srgbClr val="000000"/>
                </a:solidFill>
                <a:latin typeface="Meiryo UI"/>
                <a:ea typeface="Meiryo UI"/>
              </a:rPr>
              <a:t>となります。</a:t>
            </a:r>
            <a:endParaRPr lang="en-US" altLang="ja-JP" sz="1400" dirty="0">
              <a:solidFill>
                <a:srgbClr val="000000"/>
              </a:solidFill>
              <a:latin typeface="Meiryo UI"/>
              <a:ea typeface="Meiryo UI"/>
            </a:endParaRPr>
          </a:p>
          <a:p>
            <a:pPr algn="l"/>
            <a:r>
              <a:rPr lang="ja-JP" altLang="en-US" sz="1400" dirty="0">
                <a:solidFill>
                  <a:srgbClr val="000000"/>
                </a:solidFill>
                <a:latin typeface="Meiryo UI"/>
                <a:ea typeface="Meiryo UI"/>
              </a:rPr>
              <a:t>例えば、新規画面追加、画面の部品の配置追加・変更・削除、画面項目変更、権限制御による表示有無、ボタン押下時のイベント発行等が該当</a:t>
            </a:r>
            <a:r>
              <a:rPr lang="ja-JP" altLang="en-US" sz="1400" dirty="0" smtClean="0">
                <a:solidFill>
                  <a:srgbClr val="000000"/>
                </a:solidFill>
                <a:latin typeface="Meiryo UI"/>
                <a:ea typeface="Meiryo UI"/>
              </a:rPr>
              <a:t>します。</a:t>
            </a:r>
            <a:endParaRPr lang="en-US" altLang="ja-JP" sz="1400" dirty="0" smtClean="0">
              <a:solidFill>
                <a:srgbClr val="000000"/>
              </a:solidFill>
              <a:latin typeface="Meiryo UI"/>
              <a:ea typeface="Meiryo UI"/>
            </a:endParaRPr>
          </a:p>
          <a:p>
            <a:pPr algn="l"/>
            <a:r>
              <a:rPr lang="en-US" altLang="ja-JP" sz="1400" dirty="0">
                <a:solidFill>
                  <a:srgbClr val="000000"/>
                </a:solidFill>
                <a:latin typeface="Meiryo UI"/>
                <a:ea typeface="Meiryo UI"/>
              </a:rPr>
              <a:t>UI</a:t>
            </a:r>
            <a:r>
              <a:rPr lang="ja-JP" altLang="en-US" sz="1400" dirty="0">
                <a:solidFill>
                  <a:srgbClr val="000000"/>
                </a:solidFill>
                <a:latin typeface="Meiryo UI"/>
                <a:ea typeface="Meiryo UI"/>
              </a:rPr>
              <a:t>画面は</a:t>
            </a:r>
            <a:r>
              <a:rPr lang="en-US" altLang="ja-JP" sz="1400" dirty="0" err="1">
                <a:solidFill>
                  <a:srgbClr val="000000"/>
                </a:solidFill>
                <a:latin typeface="Meiryo UI"/>
                <a:ea typeface="Meiryo UI"/>
              </a:rPr>
              <a:t>Freemaker</a:t>
            </a:r>
            <a:r>
              <a:rPr lang="ja-JP" altLang="en-US" sz="1400" dirty="0">
                <a:solidFill>
                  <a:srgbClr val="000000"/>
                </a:solidFill>
                <a:latin typeface="Meiryo UI"/>
                <a:ea typeface="Meiryo UI"/>
              </a:rPr>
              <a:t>ファイルが多段で構成されており、カスタマイズする場合、極力最小部品でのカスタマイズをすることで</a:t>
            </a:r>
            <a:r>
              <a:rPr lang="ja-JP" altLang="en-US" sz="1400" dirty="0" smtClean="0">
                <a:solidFill>
                  <a:srgbClr val="000000"/>
                </a:solidFill>
                <a:latin typeface="Meiryo UI"/>
                <a:ea typeface="Meiryo UI"/>
              </a:rPr>
              <a:t>、アップデートの影響を極小化します。</a:t>
            </a:r>
            <a:endParaRPr lang="ja-JP" altLang="en-US" sz="1400" dirty="0"/>
          </a:p>
        </p:txBody>
      </p:sp>
      <p:sp>
        <p:nvSpPr>
          <p:cNvPr id="10" name="正方形/長方形 9">
            <a:extLst>
              <a:ext uri="{FF2B5EF4-FFF2-40B4-BE49-F238E27FC236}">
                <a16:creationId xmlns="" xmlns:a16="http://schemas.microsoft.com/office/drawing/2014/main" id="{467F88CA-133C-4D5C-A904-71D9B4E0C467}"/>
              </a:ext>
            </a:extLst>
          </p:cNvPr>
          <p:cNvSpPr/>
          <p:nvPr/>
        </p:nvSpPr>
        <p:spPr>
          <a:xfrm>
            <a:off x="277068" y="3423466"/>
            <a:ext cx="3793033" cy="16200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975" dirty="0" smtClean="0">
                <a:solidFill>
                  <a:schemeClr val="tx1"/>
                </a:solidFill>
              </a:rPr>
              <a:t>＜</a:t>
            </a:r>
            <a:r>
              <a:rPr lang="en-US" altLang="ja-JP" sz="975" dirty="0" smtClean="0">
                <a:solidFill>
                  <a:schemeClr val="tx1"/>
                </a:solidFill>
              </a:rPr>
              <a:t>html</a:t>
            </a:r>
            <a:r>
              <a:rPr lang="ja-JP" altLang="en-US" sz="975" dirty="0" smtClean="0">
                <a:solidFill>
                  <a:schemeClr val="tx1"/>
                </a:solidFill>
              </a:rPr>
              <a:t>＞</a:t>
            </a:r>
            <a:r>
              <a:rPr lang="en-US" altLang="ja-JP" sz="975" dirty="0" smtClean="0">
                <a:solidFill>
                  <a:schemeClr val="tx1"/>
                </a:solidFill>
              </a:rPr>
              <a:t>&lt;</a:t>
            </a:r>
            <a:r>
              <a:rPr lang="en-US" altLang="ja-JP" sz="975" dirty="0" err="1" smtClean="0">
                <a:solidFill>
                  <a:schemeClr val="tx1"/>
                </a:solidFill>
              </a:rPr>
              <a:t>tilte</a:t>
            </a:r>
            <a:r>
              <a:rPr lang="en-US" altLang="ja-JP" sz="975" dirty="0" smtClean="0">
                <a:solidFill>
                  <a:schemeClr val="tx1"/>
                </a:solidFill>
              </a:rPr>
              <a:t>&gt;&lt;</a:t>
            </a:r>
            <a:r>
              <a:rPr lang="en-US" altLang="ja-JP" sz="975" dirty="0" err="1" smtClean="0">
                <a:solidFill>
                  <a:schemeClr val="tx1"/>
                </a:solidFill>
              </a:rPr>
              <a:t>title.ftl</a:t>
            </a:r>
            <a:r>
              <a:rPr lang="en-US" altLang="ja-JP" sz="975" dirty="0" smtClean="0">
                <a:solidFill>
                  <a:schemeClr val="tx1"/>
                </a:solidFill>
              </a:rPr>
              <a:t>&gt;&lt;</a:t>
            </a:r>
            <a:r>
              <a:rPr lang="en-US" altLang="ja-JP" sz="975" dirty="0" err="1" smtClean="0">
                <a:solidFill>
                  <a:schemeClr val="tx1"/>
                </a:solidFill>
              </a:rPr>
              <a:t>display.ftl</a:t>
            </a:r>
            <a:r>
              <a:rPr lang="en-US" altLang="ja-JP" sz="975" dirty="0" smtClean="0">
                <a:solidFill>
                  <a:schemeClr val="tx1"/>
                </a:solidFill>
              </a:rPr>
              <a:t>&gt;&lt;/</a:t>
            </a:r>
            <a:r>
              <a:rPr lang="en-US" altLang="ja-JP" sz="975" dirty="0" err="1" smtClean="0">
                <a:solidFill>
                  <a:schemeClr val="tx1"/>
                </a:solidFill>
              </a:rPr>
              <a:t>titile</a:t>
            </a:r>
            <a:r>
              <a:rPr lang="en-US" altLang="ja-JP" sz="975" dirty="0" smtClean="0">
                <a:solidFill>
                  <a:schemeClr val="tx1"/>
                </a:solidFill>
              </a:rPr>
              <a:t>&gt;</a:t>
            </a:r>
            <a:br>
              <a:rPr lang="en-US" altLang="ja-JP" sz="975" dirty="0" smtClean="0">
                <a:solidFill>
                  <a:schemeClr val="tx1"/>
                </a:solidFill>
              </a:rPr>
            </a:br>
            <a:r>
              <a:rPr lang="en-US" altLang="ja-JP" sz="975" dirty="0" smtClean="0">
                <a:solidFill>
                  <a:schemeClr val="tx1"/>
                </a:solidFill>
              </a:rPr>
              <a:t>&lt;link </a:t>
            </a:r>
            <a:r>
              <a:rPr lang="en-US" altLang="ja-JP" sz="975" dirty="0" err="1" smtClean="0">
                <a:solidFill>
                  <a:schemeClr val="tx1"/>
                </a:solidFill>
              </a:rPr>
              <a:t>rel</a:t>
            </a:r>
            <a:r>
              <a:rPr lang="en-US" altLang="ja-JP" sz="975" dirty="0" smtClean="0">
                <a:solidFill>
                  <a:schemeClr val="tx1"/>
                </a:solidFill>
              </a:rPr>
              <a:t>=“stylesheet” type =“text/</a:t>
            </a:r>
            <a:r>
              <a:rPr lang="en-US" altLang="ja-JP" sz="975" dirty="0" err="1" smtClean="0">
                <a:solidFill>
                  <a:schemeClr val="tx1"/>
                </a:solidFill>
              </a:rPr>
              <a:t>css</a:t>
            </a:r>
            <a:r>
              <a:rPr lang="en-US" altLang="ja-JP" sz="975" dirty="0" smtClean="0">
                <a:solidFill>
                  <a:schemeClr val="tx1"/>
                </a:solidFill>
              </a:rPr>
              <a:t>” </a:t>
            </a:r>
            <a:r>
              <a:rPr lang="en-US" altLang="ja-JP" sz="975" dirty="0" err="1" smtClean="0">
                <a:solidFill>
                  <a:schemeClr val="tx1"/>
                </a:solidFill>
              </a:rPr>
              <a:t>href</a:t>
            </a:r>
            <a:r>
              <a:rPr lang="en-US" altLang="ja-JP" sz="975" dirty="0" smtClean="0">
                <a:solidFill>
                  <a:schemeClr val="tx1"/>
                </a:solidFill>
              </a:rPr>
              <a:t>=“xxx.css”&gt;</a:t>
            </a:r>
            <a:br>
              <a:rPr lang="en-US" altLang="ja-JP" sz="975" dirty="0" smtClean="0">
                <a:solidFill>
                  <a:schemeClr val="tx1"/>
                </a:solidFill>
              </a:rPr>
            </a:br>
            <a:r>
              <a:rPr lang="en-US" altLang="ja-JP" sz="975" dirty="0" smtClean="0">
                <a:solidFill>
                  <a:schemeClr val="tx1"/>
                </a:solidFill>
              </a:rPr>
              <a:t>&lt;/html&gt;</a:t>
            </a:r>
            <a:br>
              <a:rPr lang="en-US" altLang="ja-JP" sz="975" dirty="0" smtClean="0">
                <a:solidFill>
                  <a:schemeClr val="tx1"/>
                </a:solidFill>
              </a:rPr>
            </a:br>
            <a:r>
              <a:rPr lang="en-US" altLang="ja-JP" sz="975" dirty="0" smtClean="0">
                <a:solidFill>
                  <a:schemeClr val="tx1"/>
                </a:solidFill>
              </a:rPr>
              <a:t>&lt;html&gt;</a:t>
            </a:r>
            <a:br>
              <a:rPr lang="en-US" altLang="ja-JP" sz="975" dirty="0" smtClean="0">
                <a:solidFill>
                  <a:schemeClr val="tx1"/>
                </a:solidFill>
              </a:rPr>
            </a:br>
            <a:r>
              <a:rPr lang="en-US" altLang="ja-JP" sz="975" dirty="0" smtClean="0">
                <a:solidFill>
                  <a:schemeClr val="tx1"/>
                </a:solidFill>
              </a:rPr>
              <a:t>&lt;body&gt;</a:t>
            </a:r>
            <a:br>
              <a:rPr lang="en-US" altLang="ja-JP" sz="975" dirty="0" smtClean="0">
                <a:solidFill>
                  <a:schemeClr val="tx1"/>
                </a:solidFill>
              </a:rPr>
            </a:br>
            <a:r>
              <a:rPr lang="en-US" altLang="ja-JP" sz="975" dirty="0" smtClean="0">
                <a:solidFill>
                  <a:schemeClr val="tx1"/>
                </a:solidFill>
              </a:rPr>
              <a:t>&lt;xxx-function-</a:t>
            </a:r>
            <a:r>
              <a:rPr lang="en-US" altLang="ja-JP" sz="975" dirty="0" err="1" smtClean="0">
                <a:solidFill>
                  <a:schemeClr val="tx1"/>
                </a:solidFill>
              </a:rPr>
              <a:t>description.ftl</a:t>
            </a:r>
            <a:r>
              <a:rPr lang="en-US" altLang="ja-JP" sz="975" dirty="0" smtClean="0">
                <a:solidFill>
                  <a:schemeClr val="tx1"/>
                </a:solidFill>
              </a:rPr>
              <a:t>&gt;</a:t>
            </a:r>
            <a:br>
              <a:rPr lang="en-US" altLang="ja-JP" sz="975" dirty="0" smtClean="0">
                <a:solidFill>
                  <a:schemeClr val="tx1"/>
                </a:solidFill>
              </a:rPr>
            </a:br>
            <a:r>
              <a:rPr lang="en-US" altLang="ja-JP" sz="975" dirty="0" smtClean="0">
                <a:solidFill>
                  <a:schemeClr val="tx1"/>
                </a:solidFill>
              </a:rPr>
              <a:t>&lt;xxx-function-</a:t>
            </a:r>
            <a:r>
              <a:rPr lang="en-US" altLang="ja-JP" sz="975" dirty="0" err="1" smtClean="0">
                <a:solidFill>
                  <a:schemeClr val="tx1"/>
                </a:solidFill>
              </a:rPr>
              <a:t>body.ftl</a:t>
            </a:r>
            <a:r>
              <a:rPr lang="en-US" altLang="ja-JP" sz="975" dirty="0" smtClean="0">
                <a:solidFill>
                  <a:schemeClr val="tx1"/>
                </a:solidFill>
              </a:rPr>
              <a:t>&gt;</a:t>
            </a:r>
            <a:r>
              <a:rPr lang="en-US" altLang="ja-JP" sz="975" dirty="0">
                <a:solidFill>
                  <a:schemeClr val="tx1"/>
                </a:solidFill>
              </a:rPr>
              <a:t/>
            </a:r>
            <a:br>
              <a:rPr lang="en-US" altLang="ja-JP" sz="975" dirty="0">
                <a:solidFill>
                  <a:schemeClr val="tx1"/>
                </a:solidFill>
              </a:rPr>
            </a:br>
            <a:r>
              <a:rPr lang="en-US" altLang="ja-JP" sz="975" dirty="0" smtClean="0">
                <a:solidFill>
                  <a:schemeClr val="tx1"/>
                </a:solidFill>
              </a:rPr>
              <a:t>&lt;/body&gt;</a:t>
            </a:r>
            <a:endParaRPr lang="en-US" altLang="ja-JP" sz="975" dirty="0">
              <a:solidFill>
                <a:schemeClr val="tx1"/>
              </a:solidFill>
            </a:endParaRPr>
          </a:p>
        </p:txBody>
      </p:sp>
      <p:sp>
        <p:nvSpPr>
          <p:cNvPr id="23" name="正方形/長方形 22"/>
          <p:cNvSpPr/>
          <p:nvPr/>
        </p:nvSpPr>
        <p:spPr>
          <a:xfrm>
            <a:off x="217877" y="2620169"/>
            <a:ext cx="9468563" cy="803297"/>
          </a:xfrm>
          <a:prstGeom prst="rect">
            <a:avLst/>
          </a:prstGeom>
        </p:spPr>
        <p:txBody>
          <a:bodyPr wrap="square">
            <a:spAutoFit/>
          </a:bodyPr>
          <a:lstStyle/>
          <a:p>
            <a:pPr algn="l"/>
            <a:r>
              <a:rPr lang="ja-JP" altLang="en-US" sz="1400" dirty="0" smtClean="0">
                <a:solidFill>
                  <a:srgbClr val="000000"/>
                </a:solidFill>
                <a:latin typeface="Meiryo UI"/>
                <a:ea typeface="Meiryo UI"/>
              </a:rPr>
              <a:t>画面の構成については以下のような例となっています。（あくまでもイメージ）</a:t>
            </a:r>
            <a:r>
              <a:rPr lang="en-US" altLang="ja-JP" sz="1400" dirty="0" smtClean="0">
                <a:solidFill>
                  <a:srgbClr val="000000"/>
                </a:solidFill>
                <a:latin typeface="Meiryo UI"/>
                <a:ea typeface="Meiryo UI"/>
              </a:rPr>
              <a:t/>
            </a:r>
            <a:br>
              <a:rPr lang="en-US" altLang="ja-JP" sz="1400" dirty="0" smtClean="0">
                <a:solidFill>
                  <a:srgbClr val="000000"/>
                </a:solidFill>
                <a:latin typeface="Meiryo UI"/>
                <a:ea typeface="Meiryo UI"/>
              </a:rPr>
            </a:br>
            <a:r>
              <a:rPr lang="en-US" altLang="ja-JP" sz="1400" dirty="0" smtClean="0">
                <a:solidFill>
                  <a:srgbClr val="000000"/>
                </a:solidFill>
                <a:latin typeface="Meiryo UI"/>
                <a:ea typeface="Meiryo UI"/>
              </a:rPr>
              <a:t/>
            </a:r>
            <a:br>
              <a:rPr lang="en-US" altLang="ja-JP" sz="1400" dirty="0" smtClean="0">
                <a:solidFill>
                  <a:srgbClr val="000000"/>
                </a:solidFill>
                <a:latin typeface="Meiryo UI"/>
                <a:ea typeface="Meiryo UI"/>
              </a:rPr>
            </a:br>
            <a:r>
              <a:rPr lang="ja-JP" altLang="en-US" sz="1400" dirty="0" smtClean="0">
                <a:solidFill>
                  <a:srgbClr val="000000"/>
                </a:solidFill>
                <a:latin typeface="Meiryo UI"/>
                <a:ea typeface="Meiryo UI"/>
              </a:rPr>
              <a:t>＜画面表示</a:t>
            </a:r>
            <a:r>
              <a:rPr lang="en-US" altLang="ja-JP" sz="1400" dirty="0" smtClean="0">
                <a:solidFill>
                  <a:srgbClr val="000000"/>
                </a:solidFill>
                <a:latin typeface="Meiryo UI"/>
                <a:ea typeface="Meiryo UI"/>
              </a:rPr>
              <a:t>.</a:t>
            </a:r>
            <a:r>
              <a:rPr lang="en-US" altLang="ja-JP" sz="1400" dirty="0" err="1" smtClean="0">
                <a:solidFill>
                  <a:srgbClr val="000000"/>
                </a:solidFill>
                <a:latin typeface="Meiryo UI"/>
                <a:ea typeface="Meiryo UI"/>
              </a:rPr>
              <a:t>ts</a:t>
            </a:r>
            <a:r>
              <a:rPr lang="ja-JP" altLang="en-US" sz="1400" dirty="0" smtClean="0">
                <a:solidFill>
                  <a:srgbClr val="000000"/>
                </a:solidFill>
                <a:latin typeface="Meiryo UI"/>
                <a:ea typeface="Meiryo UI"/>
              </a:rPr>
              <a:t>＞　　　　　　　　　　　　　　　　　　　　　　　　　　　　＜</a:t>
            </a:r>
            <a:r>
              <a:rPr lang="en-US" altLang="ja-JP" sz="1400" dirty="0" smtClean="0">
                <a:solidFill>
                  <a:srgbClr val="000000"/>
                </a:solidFill>
                <a:latin typeface="Meiryo UI"/>
                <a:ea typeface="Meiryo UI"/>
              </a:rPr>
              <a:t>xxx-function-</a:t>
            </a:r>
            <a:r>
              <a:rPr lang="en-US" altLang="ja-JP" sz="1400" dirty="0" err="1" smtClean="0">
                <a:solidFill>
                  <a:srgbClr val="000000"/>
                </a:solidFill>
                <a:latin typeface="Meiryo UI"/>
                <a:ea typeface="Meiryo UI"/>
              </a:rPr>
              <a:t>description.ftl</a:t>
            </a:r>
            <a:r>
              <a:rPr lang="ja-JP" altLang="en-US" sz="1400" dirty="0" smtClean="0">
                <a:solidFill>
                  <a:srgbClr val="000000"/>
                </a:solidFill>
                <a:latin typeface="Meiryo UI"/>
                <a:ea typeface="Meiryo UI"/>
              </a:rPr>
              <a:t>＞　</a:t>
            </a:r>
            <a:r>
              <a:rPr lang="en-US" altLang="ja-JP" sz="1400" dirty="0" smtClean="0">
                <a:solidFill>
                  <a:srgbClr val="000000"/>
                </a:solidFill>
                <a:latin typeface="Meiryo UI"/>
                <a:ea typeface="Meiryo UI"/>
              </a:rPr>
              <a:t>※</a:t>
            </a:r>
            <a:r>
              <a:rPr lang="ja-JP" altLang="en-US" sz="1400" dirty="0" smtClean="0">
                <a:solidFill>
                  <a:srgbClr val="000000"/>
                </a:solidFill>
                <a:latin typeface="Meiryo UI"/>
                <a:ea typeface="Meiryo UI"/>
              </a:rPr>
              <a:t>設定範囲</a:t>
            </a:r>
            <a:endParaRPr lang="en-US" altLang="ja-JP" sz="1400" dirty="0" smtClean="0">
              <a:solidFill>
                <a:srgbClr val="000000"/>
              </a:solidFill>
              <a:latin typeface="Meiryo UI"/>
              <a:ea typeface="Meiryo UI"/>
            </a:endParaRPr>
          </a:p>
        </p:txBody>
      </p:sp>
      <p:sp>
        <p:nvSpPr>
          <p:cNvPr id="24" name="正方形/長方形 23">
            <a:extLst>
              <a:ext uri="{FF2B5EF4-FFF2-40B4-BE49-F238E27FC236}">
                <a16:creationId xmlns="" xmlns:a16="http://schemas.microsoft.com/office/drawing/2014/main" id="{467F88CA-133C-4D5C-A904-71D9B4E0C467}"/>
              </a:ext>
            </a:extLst>
          </p:cNvPr>
          <p:cNvSpPr/>
          <p:nvPr/>
        </p:nvSpPr>
        <p:spPr>
          <a:xfrm>
            <a:off x="4886405" y="3414546"/>
            <a:ext cx="3793033" cy="723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975" dirty="0" smtClean="0">
                <a:solidFill>
                  <a:schemeClr val="tx1"/>
                </a:solidFill>
              </a:rPr>
              <a:t>&lt;h1&gt;</a:t>
            </a:r>
            <a:r>
              <a:rPr lang="ja-JP" altLang="en-US" sz="975" dirty="0" smtClean="0">
                <a:solidFill>
                  <a:schemeClr val="tx1"/>
                </a:solidFill>
              </a:rPr>
              <a:t>●●機能</a:t>
            </a:r>
            <a:r>
              <a:rPr lang="en-US" altLang="ja-JP" sz="975" dirty="0" smtClean="0">
                <a:solidFill>
                  <a:schemeClr val="tx1"/>
                </a:solidFill>
              </a:rPr>
              <a:t>&lt;/</a:t>
            </a:r>
            <a:r>
              <a:rPr lang="en-US" altLang="ja-JP" sz="975" dirty="0" err="1" smtClean="0">
                <a:solidFill>
                  <a:schemeClr val="tx1"/>
                </a:solidFill>
              </a:rPr>
              <a:t>ht</a:t>
            </a:r>
            <a:r>
              <a:rPr lang="en-US" altLang="ja-JP" sz="975" dirty="0" smtClean="0">
                <a:solidFill>
                  <a:schemeClr val="tx1"/>
                </a:solidFill>
              </a:rPr>
              <a:t>&gt;</a:t>
            </a:r>
            <a:endParaRPr lang="en-US" altLang="ja-JP" sz="975" dirty="0">
              <a:solidFill>
                <a:schemeClr val="tx1"/>
              </a:solidFill>
            </a:endParaRPr>
          </a:p>
        </p:txBody>
      </p:sp>
      <p:cxnSp>
        <p:nvCxnSpPr>
          <p:cNvPr id="25" name="曲線コネクタ 24"/>
          <p:cNvCxnSpPr/>
          <p:nvPr/>
        </p:nvCxnSpPr>
        <p:spPr bwMode="auto">
          <a:xfrm flipV="1">
            <a:off x="2293749" y="3773016"/>
            <a:ext cx="2592656" cy="670792"/>
          </a:xfrm>
          <a:prstGeom prst="curvedConnector3">
            <a:avLst/>
          </a:prstGeom>
          <a:solidFill>
            <a:srgbClr val="D2F0FA"/>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a:extLst>
              <a:ext uri="{FF2B5EF4-FFF2-40B4-BE49-F238E27FC236}">
                <a16:creationId xmlns="" xmlns:a16="http://schemas.microsoft.com/office/drawing/2014/main" id="{467F88CA-133C-4D5C-A904-71D9B4E0C467}"/>
              </a:ext>
            </a:extLst>
          </p:cNvPr>
          <p:cNvSpPr/>
          <p:nvPr/>
        </p:nvSpPr>
        <p:spPr>
          <a:xfrm>
            <a:off x="4886404" y="4530104"/>
            <a:ext cx="4800036" cy="15142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ltLang="ja-JP" sz="800" dirty="0">
                <a:solidFill>
                  <a:schemeClr val="tx1"/>
                </a:solidFill>
              </a:rPr>
              <a:t>import { R6CustomAutorun, R6CustomInject } from "./core-decorator";</a:t>
            </a:r>
          </a:p>
          <a:p>
            <a:pPr algn="l"/>
            <a:endParaRPr lang="en-US" altLang="ja-JP" sz="800" dirty="0">
              <a:solidFill>
                <a:schemeClr val="tx1"/>
              </a:solidFill>
            </a:endParaRPr>
          </a:p>
          <a:p>
            <a:pPr algn="l"/>
            <a:r>
              <a:rPr lang="en-US" altLang="ja-JP" sz="800" dirty="0">
                <a:solidFill>
                  <a:schemeClr val="tx1"/>
                </a:solidFill>
              </a:rPr>
              <a:t>@R6CustomAutorun(__</a:t>
            </a:r>
            <a:r>
              <a:rPr lang="en-US" altLang="ja-JP" sz="800" dirty="0" err="1">
                <a:solidFill>
                  <a:schemeClr val="tx1"/>
                </a:solidFill>
              </a:rPr>
              <a:t>moduleName</a:t>
            </a:r>
            <a:r>
              <a:rPr lang="en-US" altLang="ja-JP" sz="800" dirty="0">
                <a:solidFill>
                  <a:schemeClr val="tx1"/>
                </a:solidFill>
              </a:rPr>
              <a:t>)</a:t>
            </a:r>
          </a:p>
          <a:p>
            <a:pPr algn="l"/>
            <a:r>
              <a:rPr lang="en-US" altLang="ja-JP" sz="800" dirty="0">
                <a:solidFill>
                  <a:schemeClr val="tx1"/>
                </a:solidFill>
              </a:rPr>
              <a:t>class </a:t>
            </a:r>
            <a:r>
              <a:rPr lang="en-US" altLang="ja-JP" sz="800" dirty="0" err="1">
                <a:solidFill>
                  <a:schemeClr val="tx1"/>
                </a:solidFill>
              </a:rPr>
              <a:t>CustomerDetailsIntegration</a:t>
            </a:r>
            <a:r>
              <a:rPr lang="en-US" altLang="ja-JP" sz="800" dirty="0">
                <a:solidFill>
                  <a:schemeClr val="tx1"/>
                </a:solidFill>
              </a:rPr>
              <a:t> {</a:t>
            </a:r>
          </a:p>
          <a:p>
            <a:pPr algn="l"/>
            <a:r>
              <a:rPr lang="en-US" altLang="ja-JP" sz="800" dirty="0" smtClean="0">
                <a:solidFill>
                  <a:schemeClr val="tx1"/>
                </a:solidFill>
              </a:rPr>
              <a:t>@</a:t>
            </a:r>
            <a:r>
              <a:rPr lang="en-US" altLang="ja-JP" sz="800" dirty="0">
                <a:solidFill>
                  <a:schemeClr val="tx1"/>
                </a:solidFill>
              </a:rPr>
              <a:t>R6CustomInject()</a:t>
            </a:r>
          </a:p>
          <a:p>
            <a:pPr algn="l"/>
            <a:r>
              <a:rPr lang="en-US" altLang="ja-JP" sz="800" dirty="0">
                <a:solidFill>
                  <a:schemeClr val="tx1"/>
                </a:solidFill>
              </a:rPr>
              <a:t>    private r6PersonalDetailsDirectiveService: R6PersonalDetailsDirectiveService;</a:t>
            </a:r>
          </a:p>
          <a:p>
            <a:pPr algn="l"/>
            <a:endParaRPr lang="en-US" altLang="ja-JP" sz="800" dirty="0">
              <a:solidFill>
                <a:schemeClr val="tx1"/>
              </a:solidFill>
            </a:endParaRPr>
          </a:p>
          <a:p>
            <a:pPr algn="l"/>
            <a:r>
              <a:rPr lang="en-US" altLang="ja-JP" sz="800" dirty="0">
                <a:solidFill>
                  <a:schemeClr val="tx1"/>
                </a:solidFill>
              </a:rPr>
              <a:t>    constructor() </a:t>
            </a:r>
            <a:r>
              <a:rPr lang="en-US" altLang="ja-JP" sz="800" dirty="0" smtClean="0">
                <a:solidFill>
                  <a:schemeClr val="tx1"/>
                </a:solidFill>
              </a:rPr>
              <a:t>{</a:t>
            </a:r>
            <a:r>
              <a:rPr lang="ja-JP" altLang="en-US" sz="800" dirty="0" smtClean="0">
                <a:solidFill>
                  <a:schemeClr val="tx1"/>
                </a:solidFill>
              </a:rPr>
              <a:t>　・・・・・</a:t>
            </a:r>
            <a:endParaRPr lang="en-US" altLang="ja-JP" sz="800" dirty="0">
              <a:solidFill>
                <a:schemeClr val="tx1"/>
              </a:solidFill>
            </a:endParaRPr>
          </a:p>
        </p:txBody>
      </p:sp>
      <p:sp>
        <p:nvSpPr>
          <p:cNvPr id="27" name="正方形/長方形 26"/>
          <p:cNvSpPr/>
          <p:nvPr/>
        </p:nvSpPr>
        <p:spPr>
          <a:xfrm>
            <a:off x="4812386" y="4253835"/>
            <a:ext cx="3015890" cy="295466"/>
          </a:xfrm>
          <a:prstGeom prst="rect">
            <a:avLst/>
          </a:prstGeom>
        </p:spPr>
        <p:txBody>
          <a:bodyPr wrap="none">
            <a:spAutoFit/>
          </a:bodyPr>
          <a:lstStyle/>
          <a:p>
            <a:pPr algn="l"/>
            <a:r>
              <a:rPr lang="ja-JP" altLang="en-US" dirty="0">
                <a:solidFill>
                  <a:srgbClr val="000000"/>
                </a:solidFill>
                <a:latin typeface="Meiryo UI"/>
                <a:ea typeface="Meiryo UI"/>
              </a:rPr>
              <a:t>＜</a:t>
            </a:r>
            <a:r>
              <a:rPr lang="en-US" altLang="ja-JP" dirty="0" smtClean="0">
                <a:solidFill>
                  <a:srgbClr val="000000"/>
                </a:solidFill>
                <a:latin typeface="Meiryo UI"/>
                <a:ea typeface="Meiryo UI"/>
              </a:rPr>
              <a:t>xxx-function-</a:t>
            </a:r>
            <a:r>
              <a:rPr lang="en-US" altLang="ja-JP" dirty="0" err="1" smtClean="0">
                <a:solidFill>
                  <a:srgbClr val="000000"/>
                </a:solidFill>
                <a:latin typeface="Meiryo UI"/>
                <a:ea typeface="Meiryo UI"/>
              </a:rPr>
              <a:t>body.ts</a:t>
            </a:r>
            <a:r>
              <a:rPr lang="ja-JP" altLang="en-US" dirty="0" smtClean="0">
                <a:solidFill>
                  <a:srgbClr val="000000"/>
                </a:solidFill>
                <a:latin typeface="Meiryo UI"/>
                <a:ea typeface="Meiryo UI"/>
              </a:rPr>
              <a:t>＞ 　</a:t>
            </a:r>
            <a:r>
              <a:rPr lang="en-US" altLang="ja-JP" dirty="0" smtClean="0">
                <a:solidFill>
                  <a:srgbClr val="000000"/>
                </a:solidFill>
                <a:latin typeface="Meiryo UI"/>
                <a:ea typeface="Meiryo UI"/>
              </a:rPr>
              <a:t>※</a:t>
            </a:r>
            <a:r>
              <a:rPr lang="ja-JP" altLang="en-US" dirty="0" smtClean="0">
                <a:solidFill>
                  <a:srgbClr val="000000"/>
                </a:solidFill>
                <a:latin typeface="Meiryo UI"/>
                <a:ea typeface="Meiryo UI"/>
              </a:rPr>
              <a:t>カスタマイズ</a:t>
            </a:r>
            <a:endParaRPr lang="en-US" altLang="ja-JP" dirty="0">
              <a:solidFill>
                <a:srgbClr val="000000"/>
              </a:solidFill>
              <a:latin typeface="Meiryo UI"/>
              <a:ea typeface="Meiryo UI"/>
            </a:endParaRPr>
          </a:p>
        </p:txBody>
      </p:sp>
      <p:cxnSp>
        <p:nvCxnSpPr>
          <p:cNvPr id="28" name="曲線コネクタ 27"/>
          <p:cNvCxnSpPr>
            <a:endCxn id="26" idx="1"/>
          </p:cNvCxnSpPr>
          <p:nvPr/>
        </p:nvCxnSpPr>
        <p:spPr bwMode="auto">
          <a:xfrm>
            <a:off x="1945037" y="4618494"/>
            <a:ext cx="2941367" cy="668727"/>
          </a:xfrm>
          <a:prstGeom prst="curvedConnector3">
            <a:avLst/>
          </a:prstGeom>
          <a:solidFill>
            <a:srgbClr val="D2F0FA"/>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930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 xmlns:a16="http://schemas.microsoft.com/office/drawing/2014/main" id="{467F88CA-133C-4D5C-A904-71D9B4E0C467}"/>
              </a:ext>
            </a:extLst>
          </p:cNvPr>
          <p:cNvSpPr/>
          <p:nvPr/>
        </p:nvSpPr>
        <p:spPr>
          <a:xfrm>
            <a:off x="2463674" y="5792104"/>
            <a:ext cx="6249629" cy="14149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ja-JP" sz="975" dirty="0">
              <a:solidFill>
                <a:schemeClr val="tx1"/>
              </a:solidFill>
            </a:endParaRPr>
          </a:p>
        </p:txBody>
      </p:sp>
      <p:sp>
        <p:nvSpPr>
          <p:cNvPr id="30"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en-US" altLang="ja-JP" sz="2400" b="1"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t>Infonova</a:t>
            </a:r>
            <a:r>
              <a:rPr lang="ja-JP" altLang="en-US" noProof="0" smtClean="0">
                <a:solidFill>
                  <a:srgbClr val="000000"/>
                </a:solidFill>
              </a:rPr>
              <a:t> </a:t>
            </a:r>
            <a:r>
              <a:rPr lang="en-US" altLang="ja-JP" noProof="0" smtClean="0">
                <a:solidFill>
                  <a:srgbClr val="000000"/>
                </a:solidFill>
              </a:rPr>
              <a:t>BSS </a:t>
            </a:r>
            <a:r>
              <a:rPr lang="ja-JP" altLang="en-US" noProof="0" smtClean="0">
                <a:solidFill>
                  <a:srgbClr val="000000"/>
                </a:solidFill>
              </a:rPr>
              <a:t>のシステム構成概要</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 xmlns:a16="http://schemas.microsoft.com/office/drawing/2014/main" id="{467F88CA-133C-4D5C-A904-71D9B4E0C467}"/>
              </a:ext>
            </a:extLst>
          </p:cNvPr>
          <p:cNvSpPr/>
          <p:nvPr/>
        </p:nvSpPr>
        <p:spPr>
          <a:xfrm>
            <a:off x="2463674" y="2020949"/>
            <a:ext cx="6249629" cy="3684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ja-JP" sz="975" dirty="0">
              <a:solidFill>
                <a:schemeClr val="tx1"/>
              </a:solidFill>
            </a:endParaRPr>
          </a:p>
        </p:txBody>
      </p:sp>
      <p:sp>
        <p:nvSpPr>
          <p:cNvPr id="34" name="正方形/長方形 33">
            <a:extLst>
              <a:ext uri="{FF2B5EF4-FFF2-40B4-BE49-F238E27FC236}">
                <a16:creationId xmlns="" xmlns:a16="http://schemas.microsoft.com/office/drawing/2014/main" id="{467F88CA-133C-4D5C-A904-71D9B4E0C467}"/>
              </a:ext>
            </a:extLst>
          </p:cNvPr>
          <p:cNvSpPr/>
          <p:nvPr/>
        </p:nvSpPr>
        <p:spPr>
          <a:xfrm>
            <a:off x="3407893" y="3761923"/>
            <a:ext cx="1750514"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75" smtClean="0">
                <a:solidFill>
                  <a:schemeClr val="tx1"/>
                </a:solidFill>
              </a:rPr>
              <a:t>UI</a:t>
            </a:r>
            <a:endParaRPr lang="en-US" altLang="ja-JP" sz="975" dirty="0">
              <a:solidFill>
                <a:schemeClr val="tx1"/>
              </a:solidFill>
            </a:endParaRPr>
          </a:p>
        </p:txBody>
      </p:sp>
      <p:sp>
        <p:nvSpPr>
          <p:cNvPr id="38" name="正方形/長方形 37">
            <a:extLst>
              <a:ext uri="{FF2B5EF4-FFF2-40B4-BE49-F238E27FC236}">
                <a16:creationId xmlns="" xmlns:a16="http://schemas.microsoft.com/office/drawing/2014/main" id="{467F88CA-133C-4D5C-A904-71D9B4E0C467}"/>
              </a:ext>
            </a:extLst>
          </p:cNvPr>
          <p:cNvSpPr/>
          <p:nvPr/>
        </p:nvSpPr>
        <p:spPr>
          <a:xfrm>
            <a:off x="3407893" y="3063485"/>
            <a:ext cx="1750514" cy="621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75" smtClean="0">
                <a:solidFill>
                  <a:schemeClr val="tx1"/>
                </a:solidFill>
              </a:rPr>
              <a:t>API-GW</a:t>
            </a:r>
            <a:endParaRPr lang="en-US" altLang="ja-JP" sz="975" dirty="0">
              <a:solidFill>
                <a:schemeClr val="tx1"/>
              </a:solidFill>
            </a:endParaRPr>
          </a:p>
        </p:txBody>
      </p:sp>
      <p:sp>
        <p:nvSpPr>
          <p:cNvPr id="39" name="正方形/長方形 38">
            <a:extLst>
              <a:ext uri="{FF2B5EF4-FFF2-40B4-BE49-F238E27FC236}">
                <a16:creationId xmlns="" xmlns:a16="http://schemas.microsoft.com/office/drawing/2014/main" id="{467F88CA-133C-4D5C-A904-71D9B4E0C467}"/>
              </a:ext>
            </a:extLst>
          </p:cNvPr>
          <p:cNvSpPr/>
          <p:nvPr/>
        </p:nvSpPr>
        <p:spPr>
          <a:xfrm>
            <a:off x="3407893" y="2234714"/>
            <a:ext cx="1750514"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smtClean="0">
                <a:solidFill>
                  <a:schemeClr val="tx1"/>
                </a:solidFill>
              </a:rPr>
              <a:t>他</a:t>
            </a:r>
            <a:r>
              <a:rPr lang="en-US" altLang="ja-JP" sz="975" dirty="0" smtClean="0">
                <a:solidFill>
                  <a:schemeClr val="tx1"/>
                </a:solidFill>
              </a:rPr>
              <a:t>SYS</a:t>
            </a:r>
            <a:r>
              <a:rPr lang="ja-JP" altLang="en-US" sz="975" dirty="0" smtClean="0">
                <a:solidFill>
                  <a:schemeClr val="tx1"/>
                </a:solidFill>
              </a:rPr>
              <a:t>送信</a:t>
            </a:r>
            <a:r>
              <a:rPr lang="ja-JP" altLang="en-US" sz="975" dirty="0" smtClean="0">
                <a:solidFill>
                  <a:schemeClr val="tx1"/>
                </a:solidFill>
              </a:rPr>
              <a:t>処理</a:t>
            </a:r>
            <a:endParaRPr lang="en-US" altLang="ja-JP" sz="975" dirty="0" smtClean="0">
              <a:solidFill>
                <a:schemeClr val="tx1"/>
              </a:solidFill>
            </a:endParaRPr>
          </a:p>
          <a:p>
            <a:r>
              <a:rPr lang="en-US" altLang="ja-JP" sz="975" dirty="0" smtClean="0">
                <a:solidFill>
                  <a:schemeClr val="tx1"/>
                </a:solidFill>
              </a:rPr>
              <a:t>※</a:t>
            </a:r>
            <a:r>
              <a:rPr lang="ja-JP" altLang="en-US" sz="975" dirty="0" smtClean="0">
                <a:solidFill>
                  <a:schemeClr val="tx1"/>
                </a:solidFill>
              </a:rPr>
              <a:t>他</a:t>
            </a:r>
            <a:r>
              <a:rPr lang="en-US" altLang="ja-JP" sz="975" dirty="0" smtClean="0">
                <a:solidFill>
                  <a:schemeClr val="tx1"/>
                </a:solidFill>
              </a:rPr>
              <a:t>SYS</a:t>
            </a:r>
            <a:r>
              <a:rPr lang="ja-JP" altLang="en-US" sz="975" dirty="0" smtClean="0">
                <a:solidFill>
                  <a:schemeClr val="tx1"/>
                </a:solidFill>
              </a:rPr>
              <a:t>が</a:t>
            </a:r>
            <a:r>
              <a:rPr lang="en-US" altLang="ja-JP" sz="975" dirty="0" err="1" smtClean="0">
                <a:solidFill>
                  <a:schemeClr val="tx1"/>
                </a:solidFill>
              </a:rPr>
              <a:t>Infonova</a:t>
            </a:r>
            <a:r>
              <a:rPr lang="ja-JP" altLang="en-US" sz="975" dirty="0" smtClean="0">
                <a:solidFill>
                  <a:schemeClr val="tx1"/>
                </a:solidFill>
              </a:rPr>
              <a:t>の</a:t>
            </a:r>
            <a:r>
              <a:rPr lang="en-US" altLang="ja-JP" sz="975" dirty="0" smtClean="0">
                <a:solidFill>
                  <a:schemeClr val="tx1"/>
                </a:solidFill>
              </a:rPr>
              <a:t>API</a:t>
            </a:r>
          </a:p>
          <a:p>
            <a:r>
              <a:rPr lang="ja-JP" altLang="en-US" sz="975" dirty="0" smtClean="0">
                <a:solidFill>
                  <a:schemeClr val="tx1"/>
                </a:solidFill>
              </a:rPr>
              <a:t>に合わせる前提</a:t>
            </a:r>
            <a:endParaRPr lang="en-US" altLang="ja-JP" sz="975" dirty="0">
              <a:solidFill>
                <a:schemeClr val="tx1"/>
              </a:solidFill>
            </a:endParaRPr>
          </a:p>
        </p:txBody>
      </p:sp>
      <p:sp>
        <p:nvSpPr>
          <p:cNvPr id="40" name="正方形/長方形 39">
            <a:extLst>
              <a:ext uri="{FF2B5EF4-FFF2-40B4-BE49-F238E27FC236}">
                <a16:creationId xmlns="" xmlns:a16="http://schemas.microsoft.com/office/drawing/2014/main" id="{467F88CA-133C-4D5C-A904-71D9B4E0C467}"/>
              </a:ext>
            </a:extLst>
          </p:cNvPr>
          <p:cNvSpPr/>
          <p:nvPr/>
        </p:nvSpPr>
        <p:spPr>
          <a:xfrm>
            <a:off x="5465293" y="3759812"/>
            <a:ext cx="1505350"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非同期</a:t>
            </a:r>
            <a:r>
              <a:rPr lang="ja-JP" altLang="en-US" sz="975">
                <a:solidFill>
                  <a:schemeClr val="tx1"/>
                </a:solidFill>
              </a:rPr>
              <a:t>処理</a:t>
            </a:r>
            <a:endParaRPr lang="en-US" altLang="ja-JP" sz="975" dirty="0">
              <a:solidFill>
                <a:schemeClr val="tx1"/>
              </a:solidFill>
            </a:endParaRPr>
          </a:p>
        </p:txBody>
      </p:sp>
      <p:sp>
        <p:nvSpPr>
          <p:cNvPr id="41" name="正方形/長方形 40">
            <a:extLst>
              <a:ext uri="{FF2B5EF4-FFF2-40B4-BE49-F238E27FC236}">
                <a16:creationId xmlns="" xmlns:a16="http://schemas.microsoft.com/office/drawing/2014/main" id="{467F88CA-133C-4D5C-A904-71D9B4E0C467}"/>
              </a:ext>
            </a:extLst>
          </p:cNvPr>
          <p:cNvSpPr/>
          <p:nvPr/>
        </p:nvSpPr>
        <p:spPr>
          <a:xfrm>
            <a:off x="5465293" y="3013877"/>
            <a:ext cx="1505350"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検索処理</a:t>
            </a:r>
            <a:endParaRPr lang="en-US" altLang="ja-JP" sz="975" dirty="0">
              <a:solidFill>
                <a:schemeClr val="tx1"/>
              </a:solidFill>
            </a:endParaRPr>
          </a:p>
        </p:txBody>
      </p:sp>
      <p:sp>
        <p:nvSpPr>
          <p:cNvPr id="43" name="正方形/長方形 42">
            <a:extLst>
              <a:ext uri="{FF2B5EF4-FFF2-40B4-BE49-F238E27FC236}">
                <a16:creationId xmlns="" xmlns:a16="http://schemas.microsoft.com/office/drawing/2014/main" id="{467F88CA-133C-4D5C-A904-71D9B4E0C467}"/>
              </a:ext>
            </a:extLst>
          </p:cNvPr>
          <p:cNvSpPr/>
          <p:nvPr/>
        </p:nvSpPr>
        <p:spPr>
          <a:xfrm>
            <a:off x="5477930" y="2245247"/>
            <a:ext cx="1505350"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帳票処理</a:t>
            </a:r>
            <a:endParaRPr lang="en-US" altLang="ja-JP" sz="975" dirty="0">
              <a:solidFill>
                <a:schemeClr val="tx1"/>
              </a:solidFill>
            </a:endParaRPr>
          </a:p>
        </p:txBody>
      </p:sp>
      <p:pic>
        <p:nvPicPr>
          <p:cNvPr id="44" name="図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3126" y="3980576"/>
            <a:ext cx="773748" cy="386875"/>
          </a:xfrm>
          <a:prstGeom prst="rect">
            <a:avLst/>
          </a:prstGeom>
        </p:spPr>
      </p:pic>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258" y="3974657"/>
            <a:ext cx="515985" cy="398715"/>
          </a:xfrm>
          <a:prstGeom prst="rect">
            <a:avLst/>
          </a:prstGeom>
        </p:spPr>
      </p:pic>
      <p:pic>
        <p:nvPicPr>
          <p:cNvPr id="1026" name="Picture 2" descr="「Active MQ」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425" y="4012715"/>
            <a:ext cx="921205" cy="296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astic」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178" y="3263435"/>
            <a:ext cx="1358239" cy="281318"/>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4244" y="2517841"/>
            <a:ext cx="1057566" cy="274573"/>
          </a:xfrm>
          <a:prstGeom prst="rect">
            <a:avLst/>
          </a:prstGeom>
        </p:spPr>
      </p:pic>
      <p:sp>
        <p:nvSpPr>
          <p:cNvPr id="47" name="正方形/長方形 46">
            <a:extLst>
              <a:ext uri="{FF2B5EF4-FFF2-40B4-BE49-F238E27FC236}">
                <a16:creationId xmlns="" xmlns:a16="http://schemas.microsoft.com/office/drawing/2014/main" id="{467F88CA-133C-4D5C-A904-71D9B4E0C467}"/>
              </a:ext>
            </a:extLst>
          </p:cNvPr>
          <p:cNvSpPr/>
          <p:nvPr/>
        </p:nvSpPr>
        <p:spPr>
          <a:xfrm>
            <a:off x="7277529" y="3405039"/>
            <a:ext cx="1212573" cy="755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データベース</a:t>
            </a:r>
            <a:endParaRPr lang="en-US" altLang="ja-JP" sz="975" dirty="0">
              <a:solidFill>
                <a:schemeClr val="tx1"/>
              </a:solidFill>
            </a:endParaRPr>
          </a:p>
        </p:txBody>
      </p:sp>
      <p:pic>
        <p:nvPicPr>
          <p:cNvPr id="48" name="Picture 6" descr="「Postgre SQL」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9625" y="3621184"/>
            <a:ext cx="615385" cy="461938"/>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 xmlns:a16="http://schemas.microsoft.com/office/drawing/2014/main" id="{467F88CA-133C-4D5C-A904-71D9B4E0C467}"/>
              </a:ext>
            </a:extLst>
          </p:cNvPr>
          <p:cNvSpPr/>
          <p:nvPr/>
        </p:nvSpPr>
        <p:spPr>
          <a:xfrm>
            <a:off x="5465293" y="4505747"/>
            <a:ext cx="1505350"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料金計算処理</a:t>
            </a:r>
            <a:endParaRPr lang="en-US" altLang="ja-JP" sz="975" dirty="0">
              <a:solidFill>
                <a:schemeClr val="tx1"/>
              </a:solidFill>
            </a:endParaRPr>
          </a:p>
        </p:txBody>
      </p:sp>
      <p:pic>
        <p:nvPicPr>
          <p:cNvPr id="51" name="図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0498" y="4742109"/>
            <a:ext cx="649250" cy="324625"/>
          </a:xfrm>
          <a:prstGeom prst="rect">
            <a:avLst/>
          </a:prstGeom>
        </p:spPr>
      </p:pic>
      <p:pic>
        <p:nvPicPr>
          <p:cNvPr id="55" name="Graphic 23">
            <a:extLst>
              <a:ext uri="{FF2B5EF4-FFF2-40B4-BE49-F238E27FC236}">
                <a16:creationId xmlns="" xmlns:a16="http://schemas.microsoft.com/office/drawing/2014/main" id="{45A044CB-C106-F74D-AA21-6DC6C59A506E}"/>
              </a:ext>
            </a:extLst>
          </p:cNvPr>
          <p:cNvPicPr>
            <a:picLocks noChangeAspect="1" noChangeArrowheads="1"/>
          </p:cNvPicPr>
          <p:nvPr/>
        </p:nvPicPr>
        <p:blipFill>
          <a:blip r:embed="rId9">
            <a:extLst>
              <a:ext uri="{96DAC541-7B7A-43D3-8B79-37D633B846F1}">
                <asvg:svgBlip xmlns:asvg="http://schemas.microsoft.com/office/drawing/2016/SVG/main" xmlns="" r:embed="rId19"/>
              </a:ext>
            </a:extLst>
          </a:blip>
          <a:srcRect/>
          <a:stretch/>
        </p:blipFill>
        <p:spPr bwMode="auto">
          <a:xfrm flipH="1">
            <a:off x="470865" y="386162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正方形/長方形 55"/>
          <p:cNvSpPr/>
          <p:nvPr/>
        </p:nvSpPr>
        <p:spPr>
          <a:xfrm>
            <a:off x="286234" y="4307854"/>
            <a:ext cx="839163" cy="304892"/>
          </a:xfrm>
          <a:prstGeom prst="rect">
            <a:avLst/>
          </a:prstGeom>
        </p:spPr>
        <p:txBody>
          <a:bodyPr wrap="square">
            <a:spAutoFit/>
          </a:bodyPr>
          <a:lstStyle/>
          <a:p>
            <a:r>
              <a:rPr lang="ja-JP" altLang="en-US" sz="1400">
                <a:solidFill>
                  <a:srgbClr val="000000"/>
                </a:solidFill>
                <a:latin typeface="Meiryo UI"/>
                <a:ea typeface="Meiryo UI"/>
              </a:rPr>
              <a:t>ユーザ</a:t>
            </a:r>
            <a:endParaRPr lang="ja-JP" altLang="en-US" sz="1050" dirty="0"/>
          </a:p>
        </p:txBody>
      </p:sp>
      <p:sp>
        <p:nvSpPr>
          <p:cNvPr id="57" name="正方形/長方形 56">
            <a:extLst>
              <a:ext uri="{FF2B5EF4-FFF2-40B4-BE49-F238E27FC236}">
                <a16:creationId xmlns="" xmlns:a16="http://schemas.microsoft.com/office/drawing/2014/main" id="{467F88CA-133C-4D5C-A904-71D9B4E0C467}"/>
              </a:ext>
            </a:extLst>
          </p:cNvPr>
          <p:cNvSpPr/>
          <p:nvPr/>
        </p:nvSpPr>
        <p:spPr>
          <a:xfrm>
            <a:off x="3414521" y="4510667"/>
            <a:ext cx="1750514" cy="664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認証機能</a:t>
            </a:r>
            <a:endParaRPr lang="en-US" altLang="ja-JP" sz="975" dirty="0">
              <a:solidFill>
                <a:schemeClr val="tx1"/>
              </a:solidFill>
            </a:endParaRPr>
          </a:p>
        </p:txBody>
      </p:sp>
      <p:pic>
        <p:nvPicPr>
          <p:cNvPr id="1032" name="Picture 8" descr="「Keycloak」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92425" y="4723143"/>
            <a:ext cx="994706" cy="42668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矢印コネクタ 2"/>
          <p:cNvCxnSpPr>
            <a:stCxn id="55" idx="1"/>
            <a:endCxn id="34" idx="1"/>
          </p:cNvCxnSpPr>
          <p:nvPr/>
        </p:nvCxnSpPr>
        <p:spPr bwMode="auto">
          <a:xfrm flipV="1">
            <a:off x="940765" y="4094339"/>
            <a:ext cx="2467128" cy="2231"/>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60" name="直線矢印コネクタ 59"/>
          <p:cNvCxnSpPr>
            <a:stCxn id="55" idx="1"/>
            <a:endCxn id="57" idx="1"/>
          </p:cNvCxnSpPr>
          <p:nvPr/>
        </p:nvCxnSpPr>
        <p:spPr bwMode="auto">
          <a:xfrm>
            <a:off x="940765" y="4096570"/>
            <a:ext cx="2473756" cy="746513"/>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62" name="直線矢印コネクタ 61"/>
          <p:cNvCxnSpPr>
            <a:stCxn id="55" idx="1"/>
            <a:endCxn id="38" idx="1"/>
          </p:cNvCxnSpPr>
          <p:nvPr/>
        </p:nvCxnSpPr>
        <p:spPr bwMode="auto">
          <a:xfrm flipV="1">
            <a:off x="940765" y="3374430"/>
            <a:ext cx="2467128" cy="722140"/>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pic>
        <p:nvPicPr>
          <p:cNvPr id="1040" name="Picture 16" descr="「rest api アイコン」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69302" y="3259526"/>
            <a:ext cx="799200" cy="399599"/>
          </a:xfrm>
          <a:prstGeom prst="rect">
            <a:avLst/>
          </a:prstGeom>
          <a:noFill/>
          <a:extLst>
            <a:ext uri="{909E8E84-426E-40DD-AFC4-6F175D3DCCD1}">
              <a14:hiddenFill xmlns:a14="http://schemas.microsoft.com/office/drawing/2010/main">
                <a:solidFill>
                  <a:srgbClr val="FFFFFF"/>
                </a:solidFill>
              </a14:hiddenFill>
            </a:ext>
          </a:extLst>
        </p:spPr>
      </p:pic>
      <p:pic>
        <p:nvPicPr>
          <p:cNvPr id="70" name="Graphic 21">
            <a:extLst>
              <a:ext uri="{FF2B5EF4-FFF2-40B4-BE49-F238E27FC236}">
                <a16:creationId xmlns="" xmlns:a16="http://schemas.microsoft.com/office/drawing/2014/main" id="{43A5B764-EB99-6548-893C-ADBEBF33B06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0865" y="2327413"/>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直線矢印コネクタ 28"/>
          <p:cNvCxnSpPr>
            <a:endCxn id="38" idx="1"/>
          </p:cNvCxnSpPr>
          <p:nvPr/>
        </p:nvCxnSpPr>
        <p:spPr bwMode="auto">
          <a:xfrm>
            <a:off x="919991" y="2982889"/>
            <a:ext cx="2487902" cy="391541"/>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32" name="直線矢印コネクタ 31"/>
          <p:cNvCxnSpPr>
            <a:endCxn id="57" idx="1"/>
          </p:cNvCxnSpPr>
          <p:nvPr/>
        </p:nvCxnSpPr>
        <p:spPr bwMode="auto">
          <a:xfrm>
            <a:off x="919991" y="2982889"/>
            <a:ext cx="2494530" cy="1860194"/>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35" name="直線矢印コネクタ 34"/>
          <p:cNvCxnSpPr>
            <a:stCxn id="39" idx="1"/>
            <a:endCxn id="70" idx="3"/>
          </p:cNvCxnSpPr>
          <p:nvPr/>
        </p:nvCxnSpPr>
        <p:spPr bwMode="auto">
          <a:xfrm flipH="1" flipV="1">
            <a:off x="940765" y="2562363"/>
            <a:ext cx="2467128" cy="4767"/>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pic>
        <p:nvPicPr>
          <p:cNvPr id="42" name="Graphic 50">
            <a:extLst>
              <a:ext uri="{FF2B5EF4-FFF2-40B4-BE49-F238E27FC236}">
                <a16:creationId xmlns="" xmlns:a16="http://schemas.microsoft.com/office/drawing/2014/main" id="{CFF03946-92C9-40B3-A690-3E33118D38C6}"/>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7277529" y="2164497"/>
            <a:ext cx="1261876" cy="303070"/>
          </a:xfrm>
          <a:prstGeom prst="rect">
            <a:avLst/>
          </a:prstGeom>
        </p:spPr>
      </p:pic>
      <p:sp>
        <p:nvSpPr>
          <p:cNvPr id="50" name="正方形/長方形 49">
            <a:extLst>
              <a:ext uri="{FF2B5EF4-FFF2-40B4-BE49-F238E27FC236}">
                <a16:creationId xmlns="" xmlns:a16="http://schemas.microsoft.com/office/drawing/2014/main" id="{467F88CA-133C-4D5C-A904-71D9B4E0C467}"/>
              </a:ext>
            </a:extLst>
          </p:cNvPr>
          <p:cNvSpPr/>
          <p:nvPr/>
        </p:nvSpPr>
        <p:spPr>
          <a:xfrm>
            <a:off x="3413522" y="5249935"/>
            <a:ext cx="5076579" cy="389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975" smtClean="0">
                <a:solidFill>
                  <a:schemeClr val="tx1"/>
                </a:solidFill>
              </a:rPr>
              <a:t>各種コンテナ</a:t>
            </a:r>
            <a:r>
              <a:rPr lang="en-US" altLang="ja-JP" sz="975">
                <a:solidFill>
                  <a:schemeClr val="tx1"/>
                </a:solidFill>
              </a:rPr>
              <a:t/>
            </a:r>
            <a:br>
              <a:rPr lang="en-US" altLang="ja-JP" sz="975">
                <a:solidFill>
                  <a:schemeClr val="tx1"/>
                </a:solidFill>
              </a:rPr>
            </a:br>
            <a:r>
              <a:rPr lang="en-US" altLang="ja-JP" sz="975" smtClean="0">
                <a:solidFill>
                  <a:schemeClr val="tx1"/>
                </a:solidFill>
              </a:rPr>
              <a:t>※</a:t>
            </a:r>
            <a:r>
              <a:rPr lang="ja-JP" altLang="en-US" sz="975" smtClean="0">
                <a:solidFill>
                  <a:schemeClr val="tx1"/>
                </a:solidFill>
              </a:rPr>
              <a:t>各プロセスは代表的なもののみ記載</a:t>
            </a:r>
            <a:endParaRPr lang="en-US" altLang="ja-JP" sz="975" smtClean="0">
              <a:solidFill>
                <a:schemeClr val="tx1"/>
              </a:solidFill>
            </a:endParaRPr>
          </a:p>
        </p:txBody>
      </p:sp>
      <p:pic>
        <p:nvPicPr>
          <p:cNvPr id="52" name="Picture 2" descr="「OpenShift　アイコン」の画像検索結果"/>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51811" y="5269581"/>
            <a:ext cx="350417" cy="350417"/>
          </a:xfrm>
          <a:prstGeom prst="rect">
            <a:avLst/>
          </a:prstGeom>
          <a:noFill/>
          <a:extLst>
            <a:ext uri="{909E8E84-426E-40DD-AFC4-6F175D3DCCD1}">
              <a14:hiddenFill xmlns:a14="http://schemas.microsoft.com/office/drawing/2010/main">
                <a:solidFill>
                  <a:srgbClr val="FFFFFF"/>
                </a:solidFill>
              </a14:hiddenFill>
            </a:ext>
          </a:extLst>
        </p:spPr>
      </p:pic>
      <p:pic>
        <p:nvPicPr>
          <p:cNvPr id="53" name="図 52"/>
          <p:cNvPicPr>
            <a:picLocks noChangeAspect="1"/>
          </p:cNvPicPr>
          <p:nvPr/>
        </p:nvPicPr>
        <p:blipFill>
          <a:blip r:embed="rId26"/>
          <a:stretch>
            <a:fillRect/>
          </a:stretch>
        </p:blipFill>
        <p:spPr>
          <a:xfrm>
            <a:off x="7096559" y="5890947"/>
            <a:ext cx="1394243" cy="237951"/>
          </a:xfrm>
          <a:prstGeom prst="rect">
            <a:avLst/>
          </a:prstGeom>
        </p:spPr>
      </p:pic>
      <p:sp>
        <p:nvSpPr>
          <p:cNvPr id="58" name="テキスト ボックス 57"/>
          <p:cNvSpPr txBox="1"/>
          <p:nvPr/>
        </p:nvSpPr>
        <p:spPr>
          <a:xfrm>
            <a:off x="171260" y="1170602"/>
            <a:ext cx="9430290" cy="53436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クラウド型</a:t>
            </a:r>
            <a:r>
              <a:rPr kumimoji="1" lang="ja-JP" altLang="en-US"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t>フルフィルメントサービス</a:t>
            </a:r>
            <a:r>
              <a:rPr lang="ja-JP" altLang="en-US" sz="1400" smtClean="0">
                <a:solidFill>
                  <a:srgbClr val="000000"/>
                </a:solidFill>
              </a:rPr>
              <a:t>におけるシステム概要と各種設定可能範囲（　　　）とカスタマイズ可能な範囲（　　　）を示します。</a:t>
            </a:r>
            <a:endParaRPr lang="en-US" altLang="ja-JP" sz="1400" smtClean="0">
              <a:solidFill>
                <a:srgbClr val="000000"/>
              </a:solidFill>
            </a:endParaRPr>
          </a:p>
          <a:p>
            <a:pPr algn="l">
              <a:lnSpc>
                <a:spcPts val="1800"/>
              </a:lnSpc>
              <a:spcBef>
                <a:spcPts val="0"/>
              </a:spcBef>
              <a:defRPr/>
            </a:pPr>
            <a:r>
              <a:rPr lang="ja-JP" altLang="en-US" sz="1400" smtClean="0">
                <a:solidFill>
                  <a:srgbClr val="000000"/>
                </a:solidFill>
              </a:rPr>
              <a:t>これらによる機能提供にて設定・カスタマイズで実現できない場合は開発が必要となります。</a:t>
            </a:r>
            <a:endParaRPr lang="en-US" altLang="ja-JP" sz="1400" dirty="0" smtClean="0">
              <a:solidFill>
                <a:srgbClr val="000000"/>
              </a:solidFill>
            </a:endParaRPr>
          </a:p>
        </p:txBody>
      </p:sp>
      <p:sp>
        <p:nvSpPr>
          <p:cNvPr id="59" name="ドーナツ 58"/>
          <p:cNvSpPr/>
          <p:nvPr/>
        </p:nvSpPr>
        <p:spPr bwMode="auto">
          <a:xfrm>
            <a:off x="5719051" y="1212211"/>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1" name="ドーナツ 60"/>
          <p:cNvSpPr/>
          <p:nvPr/>
        </p:nvSpPr>
        <p:spPr bwMode="auto">
          <a:xfrm>
            <a:off x="8209142" y="1204791"/>
            <a:ext cx="208073" cy="208073"/>
          </a:xfrm>
          <a:prstGeom prst="donut">
            <a:avLst/>
          </a:prstGeom>
          <a:solidFill>
            <a:schemeClr val="accent1">
              <a:lumMod val="20000"/>
              <a:lumOff val="80000"/>
            </a:schemeClr>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3" name="ドーナツ 62"/>
          <p:cNvSpPr/>
          <p:nvPr/>
        </p:nvSpPr>
        <p:spPr bwMode="auto">
          <a:xfrm>
            <a:off x="4588081" y="3743038"/>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4" name="ドーナツ 63"/>
          <p:cNvSpPr/>
          <p:nvPr/>
        </p:nvSpPr>
        <p:spPr bwMode="auto">
          <a:xfrm>
            <a:off x="4588081" y="4497358"/>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5" name="ドーナツ 64"/>
          <p:cNvSpPr/>
          <p:nvPr/>
        </p:nvSpPr>
        <p:spPr bwMode="auto">
          <a:xfrm>
            <a:off x="4845560" y="3742188"/>
            <a:ext cx="208073" cy="208073"/>
          </a:xfrm>
          <a:prstGeom prst="donut">
            <a:avLst/>
          </a:prstGeom>
          <a:solidFill>
            <a:schemeClr val="accent1">
              <a:lumMod val="20000"/>
              <a:lumOff val="80000"/>
            </a:schemeClr>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6" name="ドーナツ 65"/>
          <p:cNvSpPr/>
          <p:nvPr/>
        </p:nvSpPr>
        <p:spPr bwMode="auto">
          <a:xfrm>
            <a:off x="4862982" y="4492495"/>
            <a:ext cx="208073" cy="208073"/>
          </a:xfrm>
          <a:prstGeom prst="donut">
            <a:avLst/>
          </a:prstGeom>
          <a:solidFill>
            <a:schemeClr val="accent1">
              <a:lumMod val="20000"/>
              <a:lumOff val="80000"/>
            </a:schemeClr>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7" name="ドーナツ 66"/>
          <p:cNvSpPr/>
          <p:nvPr/>
        </p:nvSpPr>
        <p:spPr bwMode="auto">
          <a:xfrm>
            <a:off x="6705121" y="2247037"/>
            <a:ext cx="208073" cy="208073"/>
          </a:xfrm>
          <a:prstGeom prst="donut">
            <a:avLst/>
          </a:prstGeom>
          <a:solidFill>
            <a:schemeClr val="accent1">
              <a:lumMod val="20000"/>
              <a:lumOff val="80000"/>
            </a:schemeClr>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68" name="正方形/長方形 67">
            <a:extLst>
              <a:ext uri="{FF2B5EF4-FFF2-40B4-BE49-F238E27FC236}">
                <a16:creationId xmlns="" xmlns:a16="http://schemas.microsoft.com/office/drawing/2014/main" id="{467F88CA-133C-4D5C-A904-71D9B4E0C467}"/>
              </a:ext>
            </a:extLst>
          </p:cNvPr>
          <p:cNvSpPr/>
          <p:nvPr/>
        </p:nvSpPr>
        <p:spPr>
          <a:xfrm>
            <a:off x="5489342" y="6175636"/>
            <a:ext cx="1493938" cy="48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smtClean="0">
                <a:solidFill>
                  <a:schemeClr val="tx1"/>
                </a:solidFill>
              </a:rPr>
              <a:t>業務レイヤー機能</a:t>
            </a:r>
            <a:r>
              <a:rPr lang="en-US" altLang="ja-JP" sz="975" dirty="0" smtClean="0">
                <a:solidFill>
                  <a:schemeClr val="tx1"/>
                </a:solidFill>
              </a:rPr>
              <a:t/>
            </a:r>
            <a:br>
              <a:rPr lang="en-US" altLang="ja-JP" sz="975" dirty="0" smtClean="0">
                <a:solidFill>
                  <a:schemeClr val="tx1"/>
                </a:solidFill>
              </a:rPr>
            </a:br>
            <a:r>
              <a:rPr lang="en-US" altLang="ja-JP" sz="975" dirty="0">
                <a:solidFill>
                  <a:schemeClr val="tx1"/>
                </a:solidFill>
              </a:rPr>
              <a:t>(</a:t>
            </a:r>
            <a:r>
              <a:rPr lang="ja-JP" altLang="en-US" sz="975" dirty="0" smtClean="0">
                <a:solidFill>
                  <a:schemeClr val="tx1"/>
                </a:solidFill>
              </a:rPr>
              <a:t>情報受付、ワークフロー</a:t>
            </a:r>
            <a:r>
              <a:rPr lang="en-US" altLang="ja-JP" sz="975" dirty="0" smtClean="0">
                <a:solidFill>
                  <a:schemeClr val="tx1"/>
                </a:solidFill>
              </a:rPr>
              <a:t>)</a:t>
            </a:r>
            <a:endParaRPr lang="en-US" altLang="ja-JP" sz="975" dirty="0">
              <a:solidFill>
                <a:schemeClr val="tx1"/>
              </a:solidFill>
            </a:endParaRPr>
          </a:p>
        </p:txBody>
      </p:sp>
      <p:sp>
        <p:nvSpPr>
          <p:cNvPr id="69" name="正方形/長方形 68">
            <a:extLst>
              <a:ext uri="{FF2B5EF4-FFF2-40B4-BE49-F238E27FC236}">
                <a16:creationId xmlns="" xmlns:a16="http://schemas.microsoft.com/office/drawing/2014/main" id="{467F88CA-133C-4D5C-A904-71D9B4E0C467}"/>
              </a:ext>
            </a:extLst>
          </p:cNvPr>
          <p:cNvSpPr/>
          <p:nvPr/>
        </p:nvSpPr>
        <p:spPr>
          <a:xfrm>
            <a:off x="3428843" y="5912336"/>
            <a:ext cx="1736191" cy="263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smtClean="0">
                <a:solidFill>
                  <a:schemeClr val="tx1"/>
                </a:solidFill>
              </a:rPr>
              <a:t>画面表示／ポータル機能</a:t>
            </a:r>
            <a:endParaRPr lang="en-US" altLang="ja-JP" sz="975" dirty="0">
              <a:solidFill>
                <a:schemeClr val="tx1"/>
              </a:solidFill>
            </a:endParaRPr>
          </a:p>
        </p:txBody>
      </p:sp>
      <p:sp>
        <p:nvSpPr>
          <p:cNvPr id="13" name="正方形/長方形 12"/>
          <p:cNvSpPr/>
          <p:nvPr/>
        </p:nvSpPr>
        <p:spPr>
          <a:xfrm>
            <a:off x="2473786" y="6917586"/>
            <a:ext cx="3943708" cy="257378"/>
          </a:xfrm>
          <a:prstGeom prst="rect">
            <a:avLst/>
          </a:prstGeom>
        </p:spPr>
        <p:txBody>
          <a:bodyPr wrap="none">
            <a:spAutoFit/>
          </a:bodyPr>
          <a:lstStyle/>
          <a:p>
            <a:pPr lvl="0" algn="l"/>
            <a:r>
              <a:rPr lang="en-US" altLang="ja-JP" sz="975" dirty="0" smtClean="0">
                <a:solidFill>
                  <a:srgbClr val="000000"/>
                </a:solidFill>
                <a:latin typeface="Meiryo UI"/>
                <a:ea typeface="Meiryo UI"/>
              </a:rPr>
              <a:t>※</a:t>
            </a:r>
            <a:r>
              <a:rPr lang="ja-JP" altLang="en-US" sz="975" dirty="0" smtClean="0">
                <a:solidFill>
                  <a:srgbClr val="000000"/>
                </a:solidFill>
                <a:latin typeface="Meiryo UI"/>
                <a:ea typeface="Meiryo UI"/>
              </a:rPr>
              <a:t>認証機能は</a:t>
            </a:r>
            <a:r>
              <a:rPr lang="en-US" altLang="ja-JP" sz="975" dirty="0" err="1" smtClean="0">
                <a:solidFill>
                  <a:srgbClr val="000000"/>
                </a:solidFill>
                <a:latin typeface="Meiryo UI"/>
                <a:ea typeface="Meiryo UI"/>
              </a:rPr>
              <a:t>Infonova</a:t>
            </a:r>
            <a:r>
              <a:rPr lang="ja-JP" altLang="en-US" sz="975" dirty="0" smtClean="0">
                <a:solidFill>
                  <a:srgbClr val="000000"/>
                </a:solidFill>
                <a:latin typeface="Meiryo UI"/>
                <a:ea typeface="Meiryo UI"/>
              </a:rPr>
              <a:t>と合わせ</a:t>
            </a:r>
            <a:r>
              <a:rPr lang="en-US" altLang="ja-JP" sz="975" dirty="0" smtClean="0">
                <a:solidFill>
                  <a:srgbClr val="000000"/>
                </a:solidFill>
                <a:latin typeface="Meiryo UI"/>
                <a:ea typeface="Meiryo UI"/>
              </a:rPr>
              <a:t>SSO</a:t>
            </a:r>
            <a:r>
              <a:rPr lang="ja-JP" altLang="en-US" sz="975" dirty="0" smtClean="0">
                <a:solidFill>
                  <a:srgbClr val="000000"/>
                </a:solidFill>
                <a:latin typeface="Meiryo UI"/>
                <a:ea typeface="Meiryo UI"/>
              </a:rPr>
              <a:t>実現、すべての機能を載せていません</a:t>
            </a:r>
            <a:endParaRPr lang="en-US" altLang="ja-JP" sz="975" dirty="0">
              <a:solidFill>
                <a:srgbClr val="000000"/>
              </a:solidFill>
              <a:latin typeface="Meiryo UI"/>
              <a:ea typeface="Meiryo UI"/>
            </a:endParaRPr>
          </a:p>
        </p:txBody>
      </p:sp>
      <p:sp>
        <p:nvSpPr>
          <p:cNvPr id="72" name="正方形/長方形 71">
            <a:extLst>
              <a:ext uri="{FF2B5EF4-FFF2-40B4-BE49-F238E27FC236}">
                <a16:creationId xmlns="" xmlns:a16="http://schemas.microsoft.com/office/drawing/2014/main" id="{467F88CA-133C-4D5C-A904-71D9B4E0C467}"/>
              </a:ext>
            </a:extLst>
          </p:cNvPr>
          <p:cNvSpPr/>
          <p:nvPr/>
        </p:nvSpPr>
        <p:spPr>
          <a:xfrm>
            <a:off x="3428845" y="6670506"/>
            <a:ext cx="1736191" cy="263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smtClean="0">
                <a:solidFill>
                  <a:schemeClr val="tx1"/>
                </a:solidFill>
              </a:rPr>
              <a:t>他</a:t>
            </a:r>
            <a:r>
              <a:rPr lang="en-US" altLang="ja-JP" sz="975" dirty="0" smtClean="0">
                <a:solidFill>
                  <a:schemeClr val="tx1"/>
                </a:solidFill>
              </a:rPr>
              <a:t>SYS</a:t>
            </a:r>
            <a:r>
              <a:rPr lang="ja-JP" altLang="en-US" sz="975" dirty="0" smtClean="0">
                <a:solidFill>
                  <a:schemeClr val="tx1"/>
                </a:solidFill>
              </a:rPr>
              <a:t>連携機能</a:t>
            </a:r>
            <a:endParaRPr lang="en-US" altLang="ja-JP" sz="975" dirty="0">
              <a:solidFill>
                <a:schemeClr val="tx1"/>
              </a:solidFill>
            </a:endParaRPr>
          </a:p>
        </p:txBody>
      </p:sp>
      <p:sp>
        <p:nvSpPr>
          <p:cNvPr id="73" name="ドーナツ 72"/>
          <p:cNvSpPr/>
          <p:nvPr/>
        </p:nvSpPr>
        <p:spPr bwMode="auto">
          <a:xfrm>
            <a:off x="4882860" y="6634937"/>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74" name="ドーナツ 73"/>
          <p:cNvSpPr/>
          <p:nvPr/>
        </p:nvSpPr>
        <p:spPr bwMode="auto">
          <a:xfrm>
            <a:off x="4882862" y="5856893"/>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75" name="ドーナツ 74"/>
          <p:cNvSpPr/>
          <p:nvPr/>
        </p:nvSpPr>
        <p:spPr bwMode="auto">
          <a:xfrm>
            <a:off x="6750407" y="6088133"/>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76" name="正方形/長方形 75">
            <a:extLst>
              <a:ext uri="{FF2B5EF4-FFF2-40B4-BE49-F238E27FC236}">
                <a16:creationId xmlns="" xmlns:a16="http://schemas.microsoft.com/office/drawing/2014/main" id="{467F88CA-133C-4D5C-A904-71D9B4E0C467}"/>
              </a:ext>
            </a:extLst>
          </p:cNvPr>
          <p:cNvSpPr/>
          <p:nvPr/>
        </p:nvSpPr>
        <p:spPr>
          <a:xfrm>
            <a:off x="7242005" y="6215949"/>
            <a:ext cx="1212573" cy="755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データベース</a:t>
            </a:r>
            <a:endParaRPr lang="en-US" altLang="ja-JP" sz="975" dirty="0">
              <a:solidFill>
                <a:schemeClr val="tx1"/>
              </a:solidFill>
            </a:endParaRPr>
          </a:p>
        </p:txBody>
      </p:sp>
      <p:pic>
        <p:nvPicPr>
          <p:cNvPr id="77" name="Picture 6" descr="「Postgre SQL」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4101" y="6432094"/>
            <a:ext cx="615385" cy="461938"/>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直線矢印コネクタ 77"/>
          <p:cNvCxnSpPr>
            <a:stCxn id="72" idx="1"/>
          </p:cNvCxnSpPr>
          <p:nvPr/>
        </p:nvCxnSpPr>
        <p:spPr bwMode="auto">
          <a:xfrm flipH="1" flipV="1">
            <a:off x="953549" y="2787795"/>
            <a:ext cx="2475296" cy="4014361"/>
          </a:xfrm>
          <a:prstGeom prst="straightConnector1">
            <a:avLst/>
          </a:prstGeom>
          <a:solidFill>
            <a:schemeClr val="bg1"/>
          </a:solidFill>
          <a:ln>
            <a:headEnd type="arrow"/>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79" name="正方形/長方形 78"/>
          <p:cNvSpPr/>
          <p:nvPr/>
        </p:nvSpPr>
        <p:spPr>
          <a:xfrm>
            <a:off x="246478" y="2817191"/>
            <a:ext cx="839163" cy="304892"/>
          </a:xfrm>
          <a:prstGeom prst="rect">
            <a:avLst/>
          </a:prstGeom>
        </p:spPr>
        <p:txBody>
          <a:bodyPr wrap="square">
            <a:spAutoFit/>
          </a:bodyPr>
          <a:lstStyle/>
          <a:p>
            <a:r>
              <a:rPr lang="ja-JP" altLang="en-US" sz="1400" smtClean="0">
                <a:solidFill>
                  <a:srgbClr val="000000"/>
                </a:solidFill>
                <a:latin typeface="Meiryo UI"/>
                <a:ea typeface="Meiryo UI"/>
              </a:rPr>
              <a:t>他</a:t>
            </a:r>
            <a:r>
              <a:rPr lang="en-US" altLang="ja-JP" sz="1400" smtClean="0">
                <a:solidFill>
                  <a:srgbClr val="000000"/>
                </a:solidFill>
                <a:latin typeface="Meiryo UI"/>
                <a:ea typeface="Meiryo UI"/>
              </a:rPr>
              <a:t>SYS</a:t>
            </a:r>
            <a:endParaRPr lang="ja-JP" altLang="en-US" sz="1050" dirty="0"/>
          </a:p>
        </p:txBody>
      </p:sp>
      <p:cxnSp>
        <p:nvCxnSpPr>
          <p:cNvPr id="80" name="直線矢印コネクタ 79"/>
          <p:cNvCxnSpPr>
            <a:stCxn id="55" idx="1"/>
            <a:endCxn id="69" idx="1"/>
          </p:cNvCxnSpPr>
          <p:nvPr/>
        </p:nvCxnSpPr>
        <p:spPr bwMode="auto">
          <a:xfrm>
            <a:off x="940765" y="4096570"/>
            <a:ext cx="2488078" cy="1947416"/>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71" name="ドーナツ 70"/>
          <p:cNvSpPr/>
          <p:nvPr/>
        </p:nvSpPr>
        <p:spPr bwMode="auto">
          <a:xfrm>
            <a:off x="4770814" y="2289256"/>
            <a:ext cx="208073" cy="208073"/>
          </a:xfrm>
          <a:prstGeom prst="donut">
            <a:avLst/>
          </a:prstGeom>
          <a:solidFill>
            <a:srgbClr val="FFCCFF"/>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1460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t>開発するケースの例</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171260" y="1170602"/>
            <a:ext cx="9430290" cy="12268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クラウド型</a:t>
            </a:r>
            <a:r>
              <a:rPr kumimoji="1" lang="ja-JP" altLang="en-US" sz="14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rPr>
              <a:t>フルフィルメントサービス</a:t>
            </a:r>
            <a:r>
              <a:rPr lang="ja-JP" altLang="en-US" sz="1400" smtClean="0">
                <a:solidFill>
                  <a:srgbClr val="000000"/>
                </a:solidFill>
              </a:rPr>
              <a:t>における開発では大きく４つに大別されます。なお、バックグランドのコア機能の開発はできません。</a:t>
            </a:r>
            <a:r>
              <a:rPr lang="en-US" altLang="ja-JP" sz="1400" smtClean="0">
                <a:solidFill>
                  <a:srgbClr val="000000"/>
                </a:solidFill>
              </a:rPr>
              <a:t/>
            </a:r>
            <a:br>
              <a:rPr lang="en-US" altLang="ja-JP" sz="1400" smtClean="0">
                <a:solidFill>
                  <a:srgbClr val="000000"/>
                </a:solidFill>
              </a:rPr>
            </a:br>
            <a:r>
              <a:rPr lang="ja-JP" altLang="en-US" sz="1400" smtClean="0">
                <a:solidFill>
                  <a:srgbClr val="000000"/>
                </a:solidFill>
              </a:rPr>
              <a:t>①：他</a:t>
            </a:r>
            <a:r>
              <a:rPr lang="en-US" altLang="ja-JP" sz="1400" smtClean="0">
                <a:solidFill>
                  <a:srgbClr val="000000"/>
                </a:solidFill>
              </a:rPr>
              <a:t>SYS</a:t>
            </a:r>
            <a:r>
              <a:rPr lang="ja-JP" altLang="en-US" sz="1400" smtClean="0">
                <a:solidFill>
                  <a:srgbClr val="000000"/>
                </a:solidFill>
              </a:rPr>
              <a:t>連携開発。他</a:t>
            </a:r>
            <a:r>
              <a:rPr lang="en-US" altLang="ja-JP" sz="1400" smtClean="0">
                <a:solidFill>
                  <a:srgbClr val="000000"/>
                </a:solidFill>
              </a:rPr>
              <a:t>SYS</a:t>
            </a:r>
            <a:r>
              <a:rPr lang="ja-JP" altLang="en-US" sz="1400" smtClean="0">
                <a:solidFill>
                  <a:srgbClr val="000000"/>
                </a:solidFill>
              </a:rPr>
              <a:t>が既存</a:t>
            </a:r>
            <a:r>
              <a:rPr lang="en-US" altLang="ja-JP" sz="1400" smtClean="0">
                <a:solidFill>
                  <a:srgbClr val="000000"/>
                </a:solidFill>
              </a:rPr>
              <a:t>IF</a:t>
            </a:r>
            <a:r>
              <a:rPr lang="ja-JP" altLang="en-US" sz="1400" smtClean="0">
                <a:solidFill>
                  <a:srgbClr val="000000"/>
                </a:solidFill>
              </a:rPr>
              <a:t>を持っており、費用対効果等を勘案した上で、他</a:t>
            </a:r>
            <a:r>
              <a:rPr lang="en-US" altLang="ja-JP" sz="1400" smtClean="0">
                <a:solidFill>
                  <a:srgbClr val="000000"/>
                </a:solidFill>
              </a:rPr>
              <a:t>SYS</a:t>
            </a:r>
            <a:r>
              <a:rPr lang="ja-JP" altLang="en-US" sz="1400" smtClean="0">
                <a:solidFill>
                  <a:srgbClr val="000000"/>
                </a:solidFill>
              </a:rPr>
              <a:t>に合わせるためのアダプタを開発する。</a:t>
            </a:r>
            <a:endParaRPr lang="en-US" altLang="ja-JP" sz="1400" smtClean="0">
              <a:solidFill>
                <a:srgbClr val="000000"/>
              </a:solidFill>
            </a:endParaRPr>
          </a:p>
          <a:p>
            <a:pPr algn="l">
              <a:lnSpc>
                <a:spcPts val="1800"/>
              </a:lnSpc>
              <a:spcBef>
                <a:spcPts val="0"/>
              </a:spcBef>
              <a:defRPr/>
            </a:pPr>
            <a:r>
              <a:rPr lang="ja-JP" altLang="en-US" sz="1400" smtClean="0">
                <a:solidFill>
                  <a:srgbClr val="000000"/>
                </a:solidFill>
              </a:rPr>
              <a:t>②：大幅に変更した</a:t>
            </a:r>
            <a:r>
              <a:rPr lang="en-US" altLang="ja-JP" sz="1400" smtClean="0">
                <a:solidFill>
                  <a:srgbClr val="000000"/>
                </a:solidFill>
              </a:rPr>
              <a:t>UI</a:t>
            </a:r>
            <a:r>
              <a:rPr lang="ja-JP" altLang="en-US" sz="1400" smtClean="0">
                <a:solidFill>
                  <a:srgbClr val="000000"/>
                </a:solidFill>
              </a:rPr>
              <a:t>。デバイス特化等のシーンがあり開発する。洗練された</a:t>
            </a:r>
            <a:r>
              <a:rPr lang="en-US" altLang="ja-JP" sz="1400" smtClean="0">
                <a:solidFill>
                  <a:srgbClr val="000000"/>
                </a:solidFill>
              </a:rPr>
              <a:t>UI</a:t>
            </a:r>
            <a:r>
              <a:rPr lang="ja-JP" altLang="en-US" sz="1400" smtClean="0">
                <a:solidFill>
                  <a:srgbClr val="000000"/>
                </a:solidFill>
              </a:rPr>
              <a:t>を持つパッケージ等を利用することをお奨めします。</a:t>
            </a:r>
            <a:endParaRPr lang="en-US" altLang="ja-JP" sz="1400" smtClean="0">
              <a:solidFill>
                <a:srgbClr val="000000"/>
              </a:solidFill>
            </a:endParaRPr>
          </a:p>
          <a:p>
            <a:pPr algn="l">
              <a:lnSpc>
                <a:spcPts val="1800"/>
              </a:lnSpc>
              <a:spcBef>
                <a:spcPts val="0"/>
              </a:spcBef>
              <a:defRPr/>
            </a:pPr>
            <a:r>
              <a:rPr lang="ja-JP" altLang="en-US" sz="1400" smtClean="0">
                <a:solidFill>
                  <a:srgbClr val="000000"/>
                </a:solidFill>
              </a:rPr>
              <a:t>③：高度な独自の料金計算。カスタマイズで利用するビジネスルールなどを用いても実施できない場合が該当します。</a:t>
            </a:r>
            <a:endParaRPr lang="en-US" altLang="ja-JP" sz="1400" smtClean="0">
              <a:solidFill>
                <a:srgbClr val="000000"/>
              </a:solidFill>
            </a:endParaRPr>
          </a:p>
          <a:p>
            <a:pPr algn="l">
              <a:lnSpc>
                <a:spcPts val="1800"/>
              </a:lnSpc>
              <a:spcBef>
                <a:spcPts val="0"/>
              </a:spcBef>
              <a:defRPr/>
            </a:pPr>
            <a:r>
              <a:rPr lang="ja-JP" altLang="en-US" sz="1400" smtClean="0">
                <a:solidFill>
                  <a:srgbClr val="000000"/>
                </a:solidFill>
              </a:rPr>
              <a:t>④：複雑な集計機能。パッケージよりデータを収集し加工します。こちらも適した外部パッケージの利用をお奨めします。</a:t>
            </a:r>
            <a:endParaRPr lang="en-US" altLang="ja-JP" sz="1400" dirty="0" smtClean="0">
              <a:solidFill>
                <a:srgbClr val="000000"/>
              </a:solidFill>
            </a:endParaRPr>
          </a:p>
        </p:txBody>
      </p:sp>
      <p:sp>
        <p:nvSpPr>
          <p:cNvPr id="137" name="正方形/長方形 136">
            <a:extLst>
              <a:ext uri="{FF2B5EF4-FFF2-40B4-BE49-F238E27FC236}">
                <a16:creationId xmlns="" xmlns:a16="http://schemas.microsoft.com/office/drawing/2014/main" id="{467F88CA-133C-4D5C-A904-71D9B4E0C467}"/>
              </a:ext>
            </a:extLst>
          </p:cNvPr>
          <p:cNvSpPr/>
          <p:nvPr/>
        </p:nvSpPr>
        <p:spPr>
          <a:xfrm>
            <a:off x="1436938" y="2530332"/>
            <a:ext cx="1909075" cy="14169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①他</a:t>
            </a:r>
            <a:r>
              <a:rPr lang="en-US" altLang="ja-JP" sz="975" smtClean="0">
                <a:solidFill>
                  <a:schemeClr val="tx1"/>
                </a:solidFill>
              </a:rPr>
              <a:t>SYS</a:t>
            </a:r>
            <a:r>
              <a:rPr lang="ja-JP" altLang="en-US" sz="975" smtClean="0">
                <a:solidFill>
                  <a:schemeClr val="tx1"/>
                </a:solidFill>
              </a:rPr>
              <a:t>連携開発</a:t>
            </a:r>
            <a:endParaRPr lang="en-US" altLang="ja-JP" sz="975" dirty="0">
              <a:solidFill>
                <a:schemeClr val="tx1"/>
              </a:solidFill>
            </a:endParaRPr>
          </a:p>
        </p:txBody>
      </p:sp>
      <p:sp>
        <p:nvSpPr>
          <p:cNvPr id="138" name="正方形/長方形 137">
            <a:extLst>
              <a:ext uri="{FF2B5EF4-FFF2-40B4-BE49-F238E27FC236}">
                <a16:creationId xmlns="" xmlns:a16="http://schemas.microsoft.com/office/drawing/2014/main" id="{467F88CA-133C-4D5C-A904-71D9B4E0C467}"/>
              </a:ext>
            </a:extLst>
          </p:cNvPr>
          <p:cNvSpPr/>
          <p:nvPr/>
        </p:nvSpPr>
        <p:spPr>
          <a:xfrm>
            <a:off x="3572399" y="5833095"/>
            <a:ext cx="5472209" cy="12937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ja-JP" sz="975" dirty="0">
              <a:solidFill>
                <a:schemeClr val="tx1"/>
              </a:solidFill>
            </a:endParaRPr>
          </a:p>
        </p:txBody>
      </p:sp>
      <p:sp>
        <p:nvSpPr>
          <p:cNvPr id="139" name="正方形/長方形 138">
            <a:extLst>
              <a:ext uri="{FF2B5EF4-FFF2-40B4-BE49-F238E27FC236}">
                <a16:creationId xmlns="" xmlns:a16="http://schemas.microsoft.com/office/drawing/2014/main" id="{467F88CA-133C-4D5C-A904-71D9B4E0C467}"/>
              </a:ext>
            </a:extLst>
          </p:cNvPr>
          <p:cNvSpPr/>
          <p:nvPr/>
        </p:nvSpPr>
        <p:spPr>
          <a:xfrm>
            <a:off x="3572399" y="2531050"/>
            <a:ext cx="5472209" cy="32258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ja-JP" sz="975" dirty="0">
              <a:solidFill>
                <a:schemeClr val="tx1"/>
              </a:solidFill>
            </a:endParaRPr>
          </a:p>
        </p:txBody>
      </p:sp>
      <p:sp>
        <p:nvSpPr>
          <p:cNvPr id="140" name="正方形/長方形 139">
            <a:extLst>
              <a:ext uri="{FF2B5EF4-FFF2-40B4-BE49-F238E27FC236}">
                <a16:creationId xmlns="" xmlns:a16="http://schemas.microsoft.com/office/drawing/2014/main" id="{467F88CA-133C-4D5C-A904-71D9B4E0C467}"/>
              </a:ext>
            </a:extLst>
          </p:cNvPr>
          <p:cNvSpPr/>
          <p:nvPr/>
        </p:nvSpPr>
        <p:spPr>
          <a:xfrm>
            <a:off x="4399162" y="4055456"/>
            <a:ext cx="1532760"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75" smtClean="0">
                <a:solidFill>
                  <a:schemeClr val="tx1"/>
                </a:solidFill>
              </a:rPr>
              <a:t>UI</a:t>
            </a:r>
            <a:endParaRPr lang="en-US" altLang="ja-JP" sz="975" dirty="0">
              <a:solidFill>
                <a:schemeClr val="tx1"/>
              </a:solidFill>
            </a:endParaRPr>
          </a:p>
        </p:txBody>
      </p:sp>
      <p:sp>
        <p:nvSpPr>
          <p:cNvPr id="141" name="正方形/長方形 140">
            <a:extLst>
              <a:ext uri="{FF2B5EF4-FFF2-40B4-BE49-F238E27FC236}">
                <a16:creationId xmlns="" xmlns:a16="http://schemas.microsoft.com/office/drawing/2014/main" id="{467F88CA-133C-4D5C-A904-71D9B4E0C467}"/>
              </a:ext>
            </a:extLst>
          </p:cNvPr>
          <p:cNvSpPr/>
          <p:nvPr/>
        </p:nvSpPr>
        <p:spPr>
          <a:xfrm>
            <a:off x="4399162" y="3443900"/>
            <a:ext cx="1532760" cy="544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975" smtClean="0">
                <a:solidFill>
                  <a:schemeClr val="tx1"/>
                </a:solidFill>
              </a:rPr>
              <a:t>API-GW</a:t>
            </a:r>
            <a:endParaRPr lang="en-US" altLang="ja-JP" sz="975" dirty="0">
              <a:solidFill>
                <a:schemeClr val="tx1"/>
              </a:solidFill>
            </a:endParaRPr>
          </a:p>
        </p:txBody>
      </p:sp>
      <p:sp>
        <p:nvSpPr>
          <p:cNvPr id="142" name="正方形/長方形 141">
            <a:extLst>
              <a:ext uri="{FF2B5EF4-FFF2-40B4-BE49-F238E27FC236}">
                <a16:creationId xmlns="" xmlns:a16="http://schemas.microsoft.com/office/drawing/2014/main" id="{467F88CA-133C-4D5C-A904-71D9B4E0C467}"/>
              </a:ext>
            </a:extLst>
          </p:cNvPr>
          <p:cNvSpPr/>
          <p:nvPr/>
        </p:nvSpPr>
        <p:spPr>
          <a:xfrm>
            <a:off x="4399162" y="2718224"/>
            <a:ext cx="1532760"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他</a:t>
            </a:r>
            <a:r>
              <a:rPr lang="en-US" altLang="ja-JP" sz="975" smtClean="0">
                <a:solidFill>
                  <a:schemeClr val="tx1"/>
                </a:solidFill>
              </a:rPr>
              <a:t>SYS</a:t>
            </a:r>
            <a:r>
              <a:rPr lang="ja-JP" altLang="en-US" sz="975" smtClean="0">
                <a:solidFill>
                  <a:schemeClr val="tx1"/>
                </a:solidFill>
              </a:rPr>
              <a:t>送信処理</a:t>
            </a:r>
            <a:endParaRPr lang="en-US" altLang="ja-JP" sz="975" dirty="0">
              <a:solidFill>
                <a:schemeClr val="tx1"/>
              </a:solidFill>
            </a:endParaRPr>
          </a:p>
        </p:txBody>
      </p:sp>
      <p:sp>
        <p:nvSpPr>
          <p:cNvPr id="143" name="正方形/長方形 142">
            <a:extLst>
              <a:ext uri="{FF2B5EF4-FFF2-40B4-BE49-F238E27FC236}">
                <a16:creationId xmlns="" xmlns:a16="http://schemas.microsoft.com/office/drawing/2014/main" id="{467F88CA-133C-4D5C-A904-71D9B4E0C467}"/>
              </a:ext>
            </a:extLst>
          </p:cNvPr>
          <p:cNvSpPr/>
          <p:nvPr/>
        </p:nvSpPr>
        <p:spPr>
          <a:xfrm>
            <a:off x="6200633" y="4053608"/>
            <a:ext cx="1318093"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非同期</a:t>
            </a:r>
            <a:r>
              <a:rPr lang="ja-JP" altLang="en-US" sz="975">
                <a:solidFill>
                  <a:schemeClr val="tx1"/>
                </a:solidFill>
              </a:rPr>
              <a:t>処理</a:t>
            </a:r>
            <a:endParaRPr lang="en-US" altLang="ja-JP" sz="975" dirty="0">
              <a:solidFill>
                <a:schemeClr val="tx1"/>
              </a:solidFill>
            </a:endParaRPr>
          </a:p>
        </p:txBody>
      </p:sp>
      <p:sp>
        <p:nvSpPr>
          <p:cNvPr id="144" name="正方形/長方形 143">
            <a:extLst>
              <a:ext uri="{FF2B5EF4-FFF2-40B4-BE49-F238E27FC236}">
                <a16:creationId xmlns="" xmlns:a16="http://schemas.microsoft.com/office/drawing/2014/main" id="{467F88CA-133C-4D5C-A904-71D9B4E0C467}"/>
              </a:ext>
            </a:extLst>
          </p:cNvPr>
          <p:cNvSpPr/>
          <p:nvPr/>
        </p:nvSpPr>
        <p:spPr>
          <a:xfrm>
            <a:off x="6200633" y="3400463"/>
            <a:ext cx="1318093"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検索処理</a:t>
            </a:r>
            <a:endParaRPr lang="en-US" altLang="ja-JP" sz="975" dirty="0">
              <a:solidFill>
                <a:schemeClr val="tx1"/>
              </a:solidFill>
            </a:endParaRPr>
          </a:p>
        </p:txBody>
      </p:sp>
      <p:sp>
        <p:nvSpPr>
          <p:cNvPr id="145" name="正方形/長方形 144">
            <a:extLst>
              <a:ext uri="{FF2B5EF4-FFF2-40B4-BE49-F238E27FC236}">
                <a16:creationId xmlns="" xmlns:a16="http://schemas.microsoft.com/office/drawing/2014/main" id="{467F88CA-133C-4D5C-A904-71D9B4E0C467}"/>
              </a:ext>
            </a:extLst>
          </p:cNvPr>
          <p:cNvSpPr/>
          <p:nvPr/>
        </p:nvSpPr>
        <p:spPr>
          <a:xfrm>
            <a:off x="6211698" y="2727447"/>
            <a:ext cx="1318093"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帳票処理</a:t>
            </a:r>
            <a:endParaRPr lang="en-US" altLang="ja-JP" sz="975" dirty="0">
              <a:solidFill>
                <a:schemeClr val="tx1"/>
              </a:solidFill>
            </a:endParaRPr>
          </a:p>
        </p:txBody>
      </p:sp>
      <p:pic>
        <p:nvPicPr>
          <p:cNvPr id="146" name="図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1305" y="4246910"/>
            <a:ext cx="677498" cy="338750"/>
          </a:xfrm>
          <a:prstGeom prst="rect">
            <a:avLst/>
          </a:prstGeom>
        </p:spPr>
      </p:pic>
      <p:pic>
        <p:nvPicPr>
          <p:cNvPr id="147" name="図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456" y="4241727"/>
            <a:ext cx="451799" cy="349117"/>
          </a:xfrm>
          <a:prstGeom prst="rect">
            <a:avLst/>
          </a:prstGeom>
        </p:spPr>
      </p:pic>
      <p:pic>
        <p:nvPicPr>
          <p:cNvPr id="148" name="Picture 2" descr="「Active MQ」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7023" y="4275051"/>
            <a:ext cx="806612" cy="25955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Elastic」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6571" y="3618978"/>
            <a:ext cx="1189281" cy="246324"/>
          </a:xfrm>
          <a:prstGeom prst="rect">
            <a:avLst/>
          </a:prstGeom>
          <a:noFill/>
          <a:extLst>
            <a:ext uri="{909E8E84-426E-40DD-AFC4-6F175D3DCCD1}">
              <a14:hiddenFill xmlns:a14="http://schemas.microsoft.com/office/drawing/2010/main">
                <a:solidFill>
                  <a:srgbClr val="FFFFFF"/>
                </a:solidFill>
              </a14:hiddenFill>
            </a:ext>
          </a:extLst>
        </p:spPr>
      </p:pic>
      <p:pic>
        <p:nvPicPr>
          <p:cNvPr id="150" name="図 1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323" y="2966131"/>
            <a:ext cx="926010" cy="240418"/>
          </a:xfrm>
          <a:prstGeom prst="rect">
            <a:avLst/>
          </a:prstGeom>
        </p:spPr>
      </p:pic>
      <p:sp>
        <p:nvSpPr>
          <p:cNvPr id="151" name="正方形/長方形 150">
            <a:extLst>
              <a:ext uri="{FF2B5EF4-FFF2-40B4-BE49-F238E27FC236}">
                <a16:creationId xmlns="" xmlns:a16="http://schemas.microsoft.com/office/drawing/2014/main" id="{467F88CA-133C-4D5C-A904-71D9B4E0C467}"/>
              </a:ext>
            </a:extLst>
          </p:cNvPr>
          <p:cNvSpPr/>
          <p:nvPr/>
        </p:nvSpPr>
        <p:spPr>
          <a:xfrm>
            <a:off x="7787437" y="3742967"/>
            <a:ext cx="1061735" cy="661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データベース</a:t>
            </a:r>
            <a:endParaRPr lang="en-US" altLang="ja-JP" sz="975" dirty="0">
              <a:solidFill>
                <a:schemeClr val="tx1"/>
              </a:solidFill>
            </a:endParaRPr>
          </a:p>
        </p:txBody>
      </p:sp>
      <p:pic>
        <p:nvPicPr>
          <p:cNvPr id="152" name="Picture 6" descr="「Postgre SQL」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3246" y="3932224"/>
            <a:ext cx="538834" cy="404475"/>
          </a:xfrm>
          <a:prstGeom prst="rect">
            <a:avLst/>
          </a:prstGeom>
          <a:noFill/>
          <a:extLst>
            <a:ext uri="{909E8E84-426E-40DD-AFC4-6F175D3DCCD1}">
              <a14:hiddenFill xmlns:a14="http://schemas.microsoft.com/office/drawing/2010/main">
                <a:solidFill>
                  <a:srgbClr val="FFFFFF"/>
                </a:solidFill>
              </a14:hiddenFill>
            </a:ext>
          </a:extLst>
        </p:spPr>
      </p:pic>
      <p:sp>
        <p:nvSpPr>
          <p:cNvPr id="153" name="正方形/長方形 152">
            <a:extLst>
              <a:ext uri="{FF2B5EF4-FFF2-40B4-BE49-F238E27FC236}">
                <a16:creationId xmlns="" xmlns:a16="http://schemas.microsoft.com/office/drawing/2014/main" id="{467F88CA-133C-4D5C-A904-71D9B4E0C467}"/>
              </a:ext>
            </a:extLst>
          </p:cNvPr>
          <p:cNvSpPr/>
          <p:nvPr/>
        </p:nvSpPr>
        <p:spPr>
          <a:xfrm>
            <a:off x="6200633" y="4706753"/>
            <a:ext cx="1318093"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料金計算処理</a:t>
            </a:r>
            <a:endParaRPr lang="en-US" altLang="ja-JP" sz="975" dirty="0">
              <a:solidFill>
                <a:schemeClr val="tx1"/>
              </a:solidFill>
            </a:endParaRPr>
          </a:p>
        </p:txBody>
      </p:sp>
      <p:pic>
        <p:nvPicPr>
          <p:cNvPr id="154" name="図 1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9213" y="4913713"/>
            <a:ext cx="568487" cy="284243"/>
          </a:xfrm>
          <a:prstGeom prst="rect">
            <a:avLst/>
          </a:prstGeom>
        </p:spPr>
      </p:pic>
      <p:pic>
        <p:nvPicPr>
          <p:cNvPr id="155" name="Graphic 23">
            <a:extLst>
              <a:ext uri="{FF2B5EF4-FFF2-40B4-BE49-F238E27FC236}">
                <a16:creationId xmlns="" xmlns:a16="http://schemas.microsoft.com/office/drawing/2014/main" id="{45A044CB-C106-F74D-AA21-6DC6C59A506E}"/>
              </a:ext>
            </a:extLst>
          </p:cNvPr>
          <p:cNvPicPr>
            <a:picLocks noChangeAspect="1" noChangeArrowheads="1"/>
          </p:cNvPicPr>
          <p:nvPr/>
        </p:nvPicPr>
        <p:blipFill>
          <a:blip r:embed="rId9">
            <a:extLst>
              <a:ext uri="{96DAC541-7B7A-43D3-8B79-37D633B846F1}">
                <asvg:svgBlip xmlns:asvg="http://schemas.microsoft.com/office/drawing/2016/SVG/main" xmlns="" r:embed="rId19"/>
              </a:ext>
            </a:extLst>
          </a:blip>
          <a:srcRect/>
          <a:stretch/>
        </p:blipFill>
        <p:spPr bwMode="auto">
          <a:xfrm flipH="1">
            <a:off x="409817" y="4280249"/>
            <a:ext cx="411447" cy="41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正方形/長方形 155"/>
          <p:cNvSpPr/>
          <p:nvPr/>
        </p:nvSpPr>
        <p:spPr>
          <a:xfrm>
            <a:off x="248154" y="4670974"/>
            <a:ext cx="734776" cy="266965"/>
          </a:xfrm>
          <a:prstGeom prst="rect">
            <a:avLst/>
          </a:prstGeom>
        </p:spPr>
        <p:txBody>
          <a:bodyPr wrap="square">
            <a:spAutoFit/>
          </a:bodyPr>
          <a:lstStyle/>
          <a:p>
            <a:r>
              <a:rPr lang="ja-JP" altLang="en-US" sz="1400">
                <a:solidFill>
                  <a:srgbClr val="000000"/>
                </a:solidFill>
                <a:latin typeface="Meiryo UI"/>
                <a:ea typeface="Meiryo UI"/>
              </a:rPr>
              <a:t>ユーザ</a:t>
            </a:r>
            <a:endParaRPr lang="ja-JP" altLang="en-US" sz="1050" dirty="0"/>
          </a:p>
        </p:txBody>
      </p:sp>
      <p:sp>
        <p:nvSpPr>
          <p:cNvPr id="157" name="正方形/長方形 156">
            <a:extLst>
              <a:ext uri="{FF2B5EF4-FFF2-40B4-BE49-F238E27FC236}">
                <a16:creationId xmlns="" xmlns:a16="http://schemas.microsoft.com/office/drawing/2014/main" id="{467F88CA-133C-4D5C-A904-71D9B4E0C467}"/>
              </a:ext>
            </a:extLst>
          </p:cNvPr>
          <p:cNvSpPr/>
          <p:nvPr/>
        </p:nvSpPr>
        <p:spPr>
          <a:xfrm>
            <a:off x="4404966" y="4711061"/>
            <a:ext cx="1532760" cy="582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認証機能</a:t>
            </a:r>
            <a:endParaRPr lang="en-US" altLang="ja-JP" sz="975" dirty="0">
              <a:solidFill>
                <a:schemeClr val="tx1"/>
              </a:solidFill>
            </a:endParaRPr>
          </a:p>
        </p:txBody>
      </p:sp>
      <p:pic>
        <p:nvPicPr>
          <p:cNvPr id="158" name="Picture 8" descr="「Keycloak」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35861" y="4897106"/>
            <a:ext cx="870970" cy="373603"/>
          </a:xfrm>
          <a:prstGeom prst="rect">
            <a:avLst/>
          </a:prstGeom>
          <a:noFill/>
          <a:extLst>
            <a:ext uri="{909E8E84-426E-40DD-AFC4-6F175D3DCCD1}">
              <a14:hiddenFill xmlns:a14="http://schemas.microsoft.com/office/drawing/2010/main">
                <a:solidFill>
                  <a:srgbClr val="FFFFFF"/>
                </a:solidFill>
              </a14:hiddenFill>
            </a:ext>
          </a:extLst>
        </p:spPr>
      </p:pic>
      <p:cxnSp>
        <p:nvCxnSpPr>
          <p:cNvPr id="159" name="直線矢印コネクタ 158"/>
          <p:cNvCxnSpPr>
            <a:stCxn id="155" idx="1"/>
            <a:endCxn id="184" idx="1"/>
          </p:cNvCxnSpPr>
          <p:nvPr/>
        </p:nvCxnSpPr>
        <p:spPr bwMode="auto">
          <a:xfrm flipV="1">
            <a:off x="821264" y="4485930"/>
            <a:ext cx="826763" cy="43"/>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pic>
        <p:nvPicPr>
          <p:cNvPr id="160" name="Picture 16" descr="「rest api アイコン」の画像検索結果"/>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03175" y="3615555"/>
            <a:ext cx="699784" cy="349891"/>
          </a:xfrm>
          <a:prstGeom prst="rect">
            <a:avLst/>
          </a:prstGeom>
          <a:noFill/>
          <a:extLst>
            <a:ext uri="{909E8E84-426E-40DD-AFC4-6F175D3DCCD1}">
              <a14:hiddenFill xmlns:a14="http://schemas.microsoft.com/office/drawing/2010/main">
                <a:solidFill>
                  <a:srgbClr val="FFFFFF"/>
                </a:solidFill>
              </a14:hiddenFill>
            </a:ext>
          </a:extLst>
        </p:spPr>
      </p:pic>
      <p:pic>
        <p:nvPicPr>
          <p:cNvPr id="161" name="Graphic 21">
            <a:extLst>
              <a:ext uri="{FF2B5EF4-FFF2-40B4-BE49-F238E27FC236}">
                <a16:creationId xmlns="" xmlns:a16="http://schemas.microsoft.com/office/drawing/2014/main" id="{43A5B764-EB99-6548-893C-ADBEBF33B06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9817" y="2799392"/>
            <a:ext cx="411447" cy="41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2" name="直線矢印コネクタ 161"/>
          <p:cNvCxnSpPr>
            <a:stCxn id="181" idx="3"/>
            <a:endCxn id="141" idx="1"/>
          </p:cNvCxnSpPr>
          <p:nvPr/>
        </p:nvCxnSpPr>
        <p:spPr bwMode="auto">
          <a:xfrm>
            <a:off x="3132542" y="3673705"/>
            <a:ext cx="1266620" cy="42460"/>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63" name="直線矢印コネクタ 162"/>
          <p:cNvCxnSpPr>
            <a:stCxn id="181" idx="3"/>
            <a:endCxn id="157" idx="1"/>
          </p:cNvCxnSpPr>
          <p:nvPr/>
        </p:nvCxnSpPr>
        <p:spPr bwMode="auto">
          <a:xfrm>
            <a:off x="3132542" y="3673705"/>
            <a:ext cx="1272424" cy="1328421"/>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64" name="直線矢印コネクタ 163"/>
          <p:cNvCxnSpPr>
            <a:stCxn id="142" idx="1"/>
            <a:endCxn id="179" idx="3"/>
          </p:cNvCxnSpPr>
          <p:nvPr/>
        </p:nvCxnSpPr>
        <p:spPr bwMode="auto">
          <a:xfrm flipH="1" flipV="1">
            <a:off x="3132542" y="3000069"/>
            <a:ext cx="1266620" cy="9220"/>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pic>
        <p:nvPicPr>
          <p:cNvPr id="165" name="Graphic 50">
            <a:extLst>
              <a:ext uri="{FF2B5EF4-FFF2-40B4-BE49-F238E27FC236}">
                <a16:creationId xmlns="" xmlns:a16="http://schemas.microsoft.com/office/drawing/2014/main" id="{CFF03946-92C9-40B3-A690-3E33118D38C6}"/>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7787437" y="2656741"/>
            <a:ext cx="1104905" cy="265370"/>
          </a:xfrm>
          <a:prstGeom prst="rect">
            <a:avLst/>
          </a:prstGeom>
        </p:spPr>
      </p:pic>
      <p:sp>
        <p:nvSpPr>
          <p:cNvPr id="166" name="正方形/長方形 165">
            <a:extLst>
              <a:ext uri="{FF2B5EF4-FFF2-40B4-BE49-F238E27FC236}">
                <a16:creationId xmlns="" xmlns:a16="http://schemas.microsoft.com/office/drawing/2014/main" id="{467F88CA-133C-4D5C-A904-71D9B4E0C467}"/>
              </a:ext>
            </a:extLst>
          </p:cNvPr>
          <p:cNvSpPr/>
          <p:nvPr/>
        </p:nvSpPr>
        <p:spPr>
          <a:xfrm>
            <a:off x="4404091" y="5358368"/>
            <a:ext cx="4445080" cy="341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975" smtClean="0">
                <a:solidFill>
                  <a:schemeClr val="tx1"/>
                </a:solidFill>
              </a:rPr>
              <a:t>各種コンテナ</a:t>
            </a:r>
            <a:r>
              <a:rPr lang="en-US" altLang="ja-JP" sz="975">
                <a:solidFill>
                  <a:schemeClr val="tx1"/>
                </a:solidFill>
              </a:rPr>
              <a:t/>
            </a:r>
            <a:br>
              <a:rPr lang="en-US" altLang="ja-JP" sz="975">
                <a:solidFill>
                  <a:schemeClr val="tx1"/>
                </a:solidFill>
              </a:rPr>
            </a:br>
            <a:r>
              <a:rPr lang="en-US" altLang="ja-JP" sz="975" smtClean="0">
                <a:solidFill>
                  <a:schemeClr val="tx1"/>
                </a:solidFill>
              </a:rPr>
              <a:t>※</a:t>
            </a:r>
            <a:r>
              <a:rPr lang="ja-JP" altLang="en-US" sz="975" smtClean="0">
                <a:solidFill>
                  <a:schemeClr val="tx1"/>
                </a:solidFill>
              </a:rPr>
              <a:t>各プロセスは代表的なもののみ記載</a:t>
            </a:r>
            <a:endParaRPr lang="en-US" altLang="ja-JP" sz="975" smtClean="0">
              <a:solidFill>
                <a:schemeClr val="tx1"/>
              </a:solidFill>
            </a:endParaRPr>
          </a:p>
        </p:txBody>
      </p:sp>
      <p:pic>
        <p:nvPicPr>
          <p:cNvPr id="167" name="Picture 2" descr="「OpenShift　アイコン」の画像検索結果"/>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26631" y="5375570"/>
            <a:ext cx="306827" cy="306827"/>
          </a:xfrm>
          <a:prstGeom prst="rect">
            <a:avLst/>
          </a:prstGeom>
          <a:noFill/>
          <a:extLst>
            <a:ext uri="{909E8E84-426E-40DD-AFC4-6F175D3DCCD1}">
              <a14:hiddenFill xmlns:a14="http://schemas.microsoft.com/office/drawing/2010/main">
                <a:solidFill>
                  <a:srgbClr val="FFFFFF"/>
                </a:solidFill>
              </a14:hiddenFill>
            </a:ext>
          </a:extLst>
        </p:spPr>
      </p:pic>
      <p:pic>
        <p:nvPicPr>
          <p:cNvPr id="168" name="図 167"/>
          <p:cNvPicPr>
            <a:picLocks noChangeAspect="1"/>
          </p:cNvPicPr>
          <p:nvPr/>
        </p:nvPicPr>
        <p:blipFill>
          <a:blip r:embed="rId26"/>
          <a:stretch>
            <a:fillRect/>
          </a:stretch>
        </p:blipFill>
        <p:spPr>
          <a:xfrm>
            <a:off x="7628978" y="5919641"/>
            <a:ext cx="1220807" cy="208351"/>
          </a:xfrm>
          <a:prstGeom prst="rect">
            <a:avLst/>
          </a:prstGeom>
        </p:spPr>
      </p:pic>
      <p:sp>
        <p:nvSpPr>
          <p:cNvPr id="169" name="正方形/長方形 168">
            <a:extLst>
              <a:ext uri="{FF2B5EF4-FFF2-40B4-BE49-F238E27FC236}">
                <a16:creationId xmlns="" xmlns:a16="http://schemas.microsoft.com/office/drawing/2014/main" id="{467F88CA-133C-4D5C-A904-71D9B4E0C467}"/>
              </a:ext>
            </a:extLst>
          </p:cNvPr>
          <p:cNvSpPr/>
          <p:nvPr/>
        </p:nvSpPr>
        <p:spPr>
          <a:xfrm>
            <a:off x="6221690" y="6031384"/>
            <a:ext cx="1308100" cy="5602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a:solidFill>
                  <a:schemeClr val="tx1"/>
                </a:solidFill>
              </a:rPr>
              <a:t>業務レイヤー機能</a:t>
            </a:r>
            <a:r>
              <a:rPr lang="en-US" altLang="ja-JP" sz="975" dirty="0">
                <a:solidFill>
                  <a:schemeClr val="tx1"/>
                </a:solidFill>
              </a:rPr>
              <a:t/>
            </a:r>
            <a:br>
              <a:rPr lang="en-US" altLang="ja-JP" sz="975" dirty="0">
                <a:solidFill>
                  <a:schemeClr val="tx1"/>
                </a:solidFill>
              </a:rPr>
            </a:br>
            <a:r>
              <a:rPr lang="en-US" altLang="ja-JP" sz="975" dirty="0">
                <a:solidFill>
                  <a:schemeClr val="tx1"/>
                </a:solidFill>
              </a:rPr>
              <a:t>(</a:t>
            </a:r>
            <a:r>
              <a:rPr lang="ja-JP" altLang="en-US" sz="975" dirty="0">
                <a:solidFill>
                  <a:schemeClr val="tx1"/>
                </a:solidFill>
              </a:rPr>
              <a:t>情報受付、ワークフロー</a:t>
            </a:r>
            <a:r>
              <a:rPr lang="en-US" altLang="ja-JP" sz="975" dirty="0">
                <a:solidFill>
                  <a:schemeClr val="tx1"/>
                </a:solidFill>
              </a:rPr>
              <a:t>)</a:t>
            </a:r>
          </a:p>
        </p:txBody>
      </p:sp>
      <p:sp>
        <p:nvSpPr>
          <p:cNvPr id="170" name="正方形/長方形 169">
            <a:extLst>
              <a:ext uri="{FF2B5EF4-FFF2-40B4-BE49-F238E27FC236}">
                <a16:creationId xmlns="" xmlns:a16="http://schemas.microsoft.com/office/drawing/2014/main" id="{467F88CA-133C-4D5C-A904-71D9B4E0C467}"/>
              </a:ext>
            </a:extLst>
          </p:cNvPr>
          <p:cNvSpPr/>
          <p:nvPr/>
        </p:nvSpPr>
        <p:spPr>
          <a:xfrm>
            <a:off x="4417506" y="5938370"/>
            <a:ext cx="1678494" cy="230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a:solidFill>
                  <a:schemeClr val="tx1"/>
                </a:solidFill>
              </a:rPr>
              <a:t>画面表示／ポータル機能</a:t>
            </a:r>
            <a:endParaRPr lang="en-US" altLang="ja-JP" sz="975" dirty="0">
              <a:solidFill>
                <a:schemeClr val="tx1"/>
              </a:solidFill>
            </a:endParaRPr>
          </a:p>
        </p:txBody>
      </p:sp>
      <p:sp>
        <p:nvSpPr>
          <p:cNvPr id="171" name="正方形/長方形 170"/>
          <p:cNvSpPr/>
          <p:nvPr/>
        </p:nvSpPr>
        <p:spPr>
          <a:xfrm>
            <a:off x="3581253" y="6870038"/>
            <a:ext cx="3453132" cy="225362"/>
          </a:xfrm>
          <a:prstGeom prst="rect">
            <a:avLst/>
          </a:prstGeom>
        </p:spPr>
        <p:txBody>
          <a:bodyPr wrap="none">
            <a:spAutoFit/>
          </a:bodyPr>
          <a:lstStyle/>
          <a:p>
            <a:pPr lvl="0" algn="l"/>
            <a:r>
              <a:rPr lang="en-US" altLang="ja-JP" sz="975" dirty="0" smtClean="0">
                <a:solidFill>
                  <a:srgbClr val="000000"/>
                </a:solidFill>
                <a:latin typeface="Meiryo UI"/>
                <a:ea typeface="Meiryo UI"/>
              </a:rPr>
              <a:t>※</a:t>
            </a:r>
            <a:r>
              <a:rPr lang="ja-JP" altLang="en-US" sz="975" dirty="0" smtClean="0">
                <a:solidFill>
                  <a:srgbClr val="000000"/>
                </a:solidFill>
                <a:latin typeface="Meiryo UI"/>
                <a:ea typeface="Meiryo UI"/>
              </a:rPr>
              <a:t>認証機能は</a:t>
            </a:r>
            <a:r>
              <a:rPr lang="en-US" altLang="ja-JP" sz="975" dirty="0" err="1" smtClean="0">
                <a:solidFill>
                  <a:srgbClr val="000000"/>
                </a:solidFill>
                <a:latin typeface="Meiryo UI"/>
                <a:ea typeface="Meiryo UI"/>
              </a:rPr>
              <a:t>Infonova</a:t>
            </a:r>
            <a:r>
              <a:rPr lang="ja-JP" altLang="en-US" sz="975" dirty="0" smtClean="0">
                <a:solidFill>
                  <a:srgbClr val="000000"/>
                </a:solidFill>
                <a:latin typeface="Meiryo UI"/>
                <a:ea typeface="Meiryo UI"/>
              </a:rPr>
              <a:t>と合わせ</a:t>
            </a:r>
            <a:r>
              <a:rPr lang="en-US" altLang="ja-JP" sz="975" dirty="0" smtClean="0">
                <a:solidFill>
                  <a:srgbClr val="000000"/>
                </a:solidFill>
                <a:latin typeface="Meiryo UI"/>
                <a:ea typeface="Meiryo UI"/>
              </a:rPr>
              <a:t>SSO</a:t>
            </a:r>
            <a:r>
              <a:rPr lang="ja-JP" altLang="en-US" sz="975" dirty="0" smtClean="0">
                <a:solidFill>
                  <a:srgbClr val="000000"/>
                </a:solidFill>
                <a:latin typeface="Meiryo UI"/>
                <a:ea typeface="Meiryo UI"/>
              </a:rPr>
              <a:t>実現、すべての機能を載せていません</a:t>
            </a:r>
            <a:endParaRPr lang="en-US" altLang="ja-JP" sz="975" dirty="0">
              <a:solidFill>
                <a:srgbClr val="000000"/>
              </a:solidFill>
              <a:latin typeface="Meiryo UI"/>
              <a:ea typeface="Meiryo UI"/>
            </a:endParaRPr>
          </a:p>
        </p:txBody>
      </p:sp>
      <p:sp>
        <p:nvSpPr>
          <p:cNvPr id="172" name="正方形/長方形 171">
            <a:extLst>
              <a:ext uri="{FF2B5EF4-FFF2-40B4-BE49-F238E27FC236}">
                <a16:creationId xmlns="" xmlns:a16="http://schemas.microsoft.com/office/drawing/2014/main" id="{467F88CA-133C-4D5C-A904-71D9B4E0C467}"/>
              </a:ext>
            </a:extLst>
          </p:cNvPr>
          <p:cNvSpPr/>
          <p:nvPr/>
        </p:nvSpPr>
        <p:spPr>
          <a:xfrm>
            <a:off x="4417508" y="6351475"/>
            <a:ext cx="1678494" cy="230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dirty="0" smtClean="0">
                <a:solidFill>
                  <a:schemeClr val="tx1"/>
                </a:solidFill>
              </a:rPr>
              <a:t>他</a:t>
            </a:r>
            <a:r>
              <a:rPr lang="en-US" altLang="ja-JP" sz="975" dirty="0" smtClean="0">
                <a:solidFill>
                  <a:schemeClr val="tx1"/>
                </a:solidFill>
              </a:rPr>
              <a:t>SYS</a:t>
            </a:r>
            <a:r>
              <a:rPr lang="ja-JP" altLang="en-US" sz="975" dirty="0" smtClean="0">
                <a:solidFill>
                  <a:schemeClr val="tx1"/>
                </a:solidFill>
              </a:rPr>
              <a:t>連携機能</a:t>
            </a:r>
            <a:endParaRPr lang="en-US" altLang="ja-JP" sz="975" dirty="0">
              <a:solidFill>
                <a:schemeClr val="tx1"/>
              </a:solidFill>
            </a:endParaRPr>
          </a:p>
        </p:txBody>
      </p:sp>
      <p:sp>
        <p:nvSpPr>
          <p:cNvPr id="174" name="正方形/長方形 173">
            <a:extLst>
              <a:ext uri="{FF2B5EF4-FFF2-40B4-BE49-F238E27FC236}">
                <a16:creationId xmlns="" xmlns:a16="http://schemas.microsoft.com/office/drawing/2014/main" id="{467F88CA-133C-4D5C-A904-71D9B4E0C467}"/>
              </a:ext>
            </a:extLst>
          </p:cNvPr>
          <p:cNvSpPr/>
          <p:nvPr/>
        </p:nvSpPr>
        <p:spPr>
          <a:xfrm>
            <a:off x="7756332" y="6204215"/>
            <a:ext cx="1061735" cy="6618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データベース</a:t>
            </a:r>
            <a:endParaRPr lang="en-US" altLang="ja-JP" sz="975" dirty="0">
              <a:solidFill>
                <a:schemeClr val="tx1"/>
              </a:solidFill>
            </a:endParaRPr>
          </a:p>
        </p:txBody>
      </p:sp>
      <p:pic>
        <p:nvPicPr>
          <p:cNvPr id="175" name="Picture 6" descr="「Postgre SQL」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2141" y="6393473"/>
            <a:ext cx="538834" cy="404475"/>
          </a:xfrm>
          <a:prstGeom prst="rect">
            <a:avLst/>
          </a:prstGeom>
          <a:noFill/>
          <a:extLst>
            <a:ext uri="{909E8E84-426E-40DD-AFC4-6F175D3DCCD1}">
              <a14:hiddenFill xmlns:a14="http://schemas.microsoft.com/office/drawing/2010/main">
                <a:solidFill>
                  <a:srgbClr val="FFFFFF"/>
                </a:solidFill>
              </a14:hiddenFill>
            </a:ext>
          </a:extLst>
        </p:spPr>
      </p:pic>
      <p:cxnSp>
        <p:nvCxnSpPr>
          <p:cNvPr id="176" name="直線矢印コネクタ 175"/>
          <p:cNvCxnSpPr>
            <a:stCxn id="172" idx="1"/>
            <a:endCxn id="179" idx="3"/>
          </p:cNvCxnSpPr>
          <p:nvPr/>
        </p:nvCxnSpPr>
        <p:spPr bwMode="auto">
          <a:xfrm flipH="1" flipV="1">
            <a:off x="3132542" y="3000069"/>
            <a:ext cx="1284966" cy="3466679"/>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177" name="正方形/長方形 176"/>
          <p:cNvSpPr/>
          <p:nvPr/>
        </p:nvSpPr>
        <p:spPr>
          <a:xfrm>
            <a:off x="213343" y="3228244"/>
            <a:ext cx="734776" cy="266965"/>
          </a:xfrm>
          <a:prstGeom prst="rect">
            <a:avLst/>
          </a:prstGeom>
        </p:spPr>
        <p:txBody>
          <a:bodyPr wrap="square">
            <a:spAutoFit/>
          </a:bodyPr>
          <a:lstStyle/>
          <a:p>
            <a:r>
              <a:rPr lang="ja-JP" altLang="en-US" sz="1400" smtClean="0">
                <a:solidFill>
                  <a:srgbClr val="000000"/>
                </a:solidFill>
                <a:latin typeface="Meiryo UI"/>
                <a:ea typeface="Meiryo UI"/>
              </a:rPr>
              <a:t>他</a:t>
            </a:r>
            <a:r>
              <a:rPr lang="en-US" altLang="ja-JP" sz="1400" smtClean="0">
                <a:solidFill>
                  <a:srgbClr val="000000"/>
                </a:solidFill>
                <a:latin typeface="Meiryo UI"/>
                <a:ea typeface="Meiryo UI"/>
              </a:rPr>
              <a:t>SYS</a:t>
            </a:r>
            <a:endParaRPr lang="ja-JP" altLang="en-US" sz="1050" dirty="0"/>
          </a:p>
        </p:txBody>
      </p:sp>
      <p:sp>
        <p:nvSpPr>
          <p:cNvPr id="179" name="正方形/長方形 178">
            <a:extLst>
              <a:ext uri="{FF2B5EF4-FFF2-40B4-BE49-F238E27FC236}">
                <a16:creationId xmlns="" xmlns:a16="http://schemas.microsoft.com/office/drawing/2014/main" id="{467F88CA-133C-4D5C-A904-71D9B4E0C467}"/>
              </a:ext>
            </a:extLst>
          </p:cNvPr>
          <p:cNvSpPr/>
          <p:nvPr/>
        </p:nvSpPr>
        <p:spPr>
          <a:xfrm>
            <a:off x="1648027" y="2808784"/>
            <a:ext cx="1484515" cy="3825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5" smtClean="0">
                <a:solidFill>
                  <a:schemeClr val="tx1"/>
                </a:solidFill>
              </a:rPr>
              <a:t>送信用</a:t>
            </a:r>
            <a:endParaRPr lang="en-US" altLang="ja-JP" sz="975" dirty="0">
              <a:solidFill>
                <a:schemeClr val="tx1"/>
              </a:solidFill>
            </a:endParaRPr>
          </a:p>
        </p:txBody>
      </p:sp>
      <p:cxnSp>
        <p:nvCxnSpPr>
          <p:cNvPr id="180" name="直線矢印コネクタ 179"/>
          <p:cNvCxnSpPr>
            <a:stCxn id="179" idx="1"/>
            <a:endCxn id="161" idx="3"/>
          </p:cNvCxnSpPr>
          <p:nvPr/>
        </p:nvCxnSpPr>
        <p:spPr bwMode="auto">
          <a:xfrm flipH="1">
            <a:off x="821264" y="3000069"/>
            <a:ext cx="826763" cy="5047"/>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181" name="正方形/長方形 180">
            <a:extLst>
              <a:ext uri="{FF2B5EF4-FFF2-40B4-BE49-F238E27FC236}">
                <a16:creationId xmlns="" xmlns:a16="http://schemas.microsoft.com/office/drawing/2014/main" id="{467F88CA-133C-4D5C-A904-71D9B4E0C467}"/>
              </a:ext>
            </a:extLst>
          </p:cNvPr>
          <p:cNvSpPr/>
          <p:nvPr/>
        </p:nvSpPr>
        <p:spPr>
          <a:xfrm>
            <a:off x="1648027" y="3482420"/>
            <a:ext cx="1484515" cy="3825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5" smtClean="0">
                <a:solidFill>
                  <a:schemeClr val="tx1"/>
                </a:solidFill>
              </a:rPr>
              <a:t>受信用</a:t>
            </a:r>
            <a:endParaRPr lang="en-US" altLang="ja-JP" sz="975" dirty="0">
              <a:solidFill>
                <a:schemeClr val="tx1"/>
              </a:solidFill>
            </a:endParaRPr>
          </a:p>
        </p:txBody>
      </p:sp>
      <p:cxnSp>
        <p:nvCxnSpPr>
          <p:cNvPr id="182" name="直線矢印コネクタ 181"/>
          <p:cNvCxnSpPr>
            <a:stCxn id="181" idx="3"/>
            <a:endCxn id="172" idx="1"/>
          </p:cNvCxnSpPr>
          <p:nvPr/>
        </p:nvCxnSpPr>
        <p:spPr bwMode="auto">
          <a:xfrm>
            <a:off x="3132542" y="3673705"/>
            <a:ext cx="1284966" cy="2793043"/>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83" name="直線矢印コネクタ 182"/>
          <p:cNvCxnSpPr>
            <a:endCxn id="181" idx="1"/>
          </p:cNvCxnSpPr>
          <p:nvPr/>
        </p:nvCxnSpPr>
        <p:spPr bwMode="auto">
          <a:xfrm>
            <a:off x="889306" y="3309576"/>
            <a:ext cx="758721" cy="364129"/>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184" name="正方形/長方形 183">
            <a:extLst>
              <a:ext uri="{FF2B5EF4-FFF2-40B4-BE49-F238E27FC236}">
                <a16:creationId xmlns="" xmlns:a16="http://schemas.microsoft.com/office/drawing/2014/main" id="{467F88CA-133C-4D5C-A904-71D9B4E0C467}"/>
              </a:ext>
            </a:extLst>
          </p:cNvPr>
          <p:cNvSpPr/>
          <p:nvPr/>
        </p:nvSpPr>
        <p:spPr>
          <a:xfrm>
            <a:off x="1648027" y="4294645"/>
            <a:ext cx="1484515" cy="3825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5" smtClean="0">
                <a:solidFill>
                  <a:schemeClr val="tx1"/>
                </a:solidFill>
              </a:rPr>
              <a:t>②大幅に変更した</a:t>
            </a:r>
            <a:r>
              <a:rPr lang="en-US" altLang="ja-JP" sz="975" smtClean="0">
                <a:solidFill>
                  <a:schemeClr val="tx1"/>
                </a:solidFill>
              </a:rPr>
              <a:t>UI</a:t>
            </a:r>
            <a:r>
              <a:rPr lang="ja-JP" altLang="en-US" sz="975" smtClean="0">
                <a:solidFill>
                  <a:schemeClr val="tx1"/>
                </a:solidFill>
              </a:rPr>
              <a:t>開発</a:t>
            </a:r>
            <a:endParaRPr lang="en-US" altLang="ja-JP" sz="975" dirty="0">
              <a:solidFill>
                <a:schemeClr val="tx1"/>
              </a:solidFill>
            </a:endParaRPr>
          </a:p>
        </p:txBody>
      </p:sp>
      <p:cxnSp>
        <p:nvCxnSpPr>
          <p:cNvPr id="185" name="直線矢印コネクタ 184"/>
          <p:cNvCxnSpPr>
            <a:stCxn id="184" idx="3"/>
            <a:endCxn id="141" idx="1"/>
          </p:cNvCxnSpPr>
          <p:nvPr/>
        </p:nvCxnSpPr>
        <p:spPr bwMode="auto">
          <a:xfrm flipV="1">
            <a:off x="3132542" y="3716165"/>
            <a:ext cx="1266620" cy="769765"/>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86" name="直線矢印コネクタ 185"/>
          <p:cNvCxnSpPr>
            <a:stCxn id="184" idx="3"/>
            <a:endCxn id="172" idx="1"/>
          </p:cNvCxnSpPr>
          <p:nvPr/>
        </p:nvCxnSpPr>
        <p:spPr bwMode="auto">
          <a:xfrm>
            <a:off x="3132542" y="4485930"/>
            <a:ext cx="1284966" cy="1980818"/>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187" name="正方形/長方形 186">
            <a:extLst>
              <a:ext uri="{FF2B5EF4-FFF2-40B4-BE49-F238E27FC236}">
                <a16:creationId xmlns="" xmlns:a16="http://schemas.microsoft.com/office/drawing/2014/main" id="{467F88CA-133C-4D5C-A904-71D9B4E0C467}"/>
              </a:ext>
            </a:extLst>
          </p:cNvPr>
          <p:cNvSpPr/>
          <p:nvPr/>
        </p:nvSpPr>
        <p:spPr>
          <a:xfrm>
            <a:off x="1478014" y="5040966"/>
            <a:ext cx="1857849" cy="207378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バッチ開発</a:t>
            </a:r>
            <a:endParaRPr lang="en-US" altLang="ja-JP" sz="975" dirty="0">
              <a:solidFill>
                <a:schemeClr val="tx1"/>
              </a:solidFill>
            </a:endParaRPr>
          </a:p>
        </p:txBody>
      </p:sp>
      <p:pic>
        <p:nvPicPr>
          <p:cNvPr id="188" name="Picture 8" descr="「時計 アイコン」の画像検索結果"/>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76087" y="5819427"/>
            <a:ext cx="513219" cy="513219"/>
          </a:xfrm>
          <a:prstGeom prst="rect">
            <a:avLst/>
          </a:prstGeom>
          <a:noFill/>
          <a:extLst>
            <a:ext uri="{909E8E84-426E-40DD-AFC4-6F175D3DCCD1}">
              <a14:hiddenFill xmlns:a14="http://schemas.microsoft.com/office/drawing/2010/main">
                <a:solidFill>
                  <a:srgbClr val="FFFFFF"/>
                </a:solidFill>
              </a14:hiddenFill>
            </a:ext>
          </a:extLst>
        </p:spPr>
      </p:pic>
      <p:sp>
        <p:nvSpPr>
          <p:cNvPr id="189" name="正方形/長方形 188"/>
          <p:cNvSpPr/>
          <p:nvPr/>
        </p:nvSpPr>
        <p:spPr>
          <a:xfrm>
            <a:off x="259053" y="6321293"/>
            <a:ext cx="734776" cy="266965"/>
          </a:xfrm>
          <a:prstGeom prst="rect">
            <a:avLst/>
          </a:prstGeom>
        </p:spPr>
        <p:txBody>
          <a:bodyPr wrap="square">
            <a:spAutoFit/>
          </a:bodyPr>
          <a:lstStyle/>
          <a:p>
            <a:r>
              <a:rPr lang="ja-JP" altLang="en-US" sz="1400" smtClean="0">
                <a:solidFill>
                  <a:srgbClr val="000000"/>
                </a:solidFill>
                <a:latin typeface="Meiryo UI"/>
                <a:ea typeface="Meiryo UI"/>
              </a:rPr>
              <a:t>ジョブ</a:t>
            </a:r>
            <a:endParaRPr lang="ja-JP" altLang="en-US" sz="1050" dirty="0"/>
          </a:p>
        </p:txBody>
      </p:sp>
      <p:cxnSp>
        <p:nvCxnSpPr>
          <p:cNvPr id="190" name="直線矢印コネクタ 189"/>
          <p:cNvCxnSpPr>
            <a:stCxn id="188" idx="3"/>
            <a:endCxn id="187" idx="1"/>
          </p:cNvCxnSpPr>
          <p:nvPr/>
        </p:nvCxnSpPr>
        <p:spPr bwMode="auto">
          <a:xfrm>
            <a:off x="889306" y="6076037"/>
            <a:ext cx="588708" cy="1820"/>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91" name="直線矢印コネクタ 190"/>
          <p:cNvCxnSpPr>
            <a:stCxn id="187" idx="3"/>
            <a:endCxn id="141" idx="1"/>
          </p:cNvCxnSpPr>
          <p:nvPr/>
        </p:nvCxnSpPr>
        <p:spPr bwMode="auto">
          <a:xfrm flipV="1">
            <a:off x="3335863" y="3716165"/>
            <a:ext cx="1063299" cy="2361692"/>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
        <p:nvSpPr>
          <p:cNvPr id="193" name="正方形/長方形 192">
            <a:extLst>
              <a:ext uri="{FF2B5EF4-FFF2-40B4-BE49-F238E27FC236}">
                <a16:creationId xmlns="" xmlns:a16="http://schemas.microsoft.com/office/drawing/2014/main" id="{467F88CA-133C-4D5C-A904-71D9B4E0C467}"/>
              </a:ext>
            </a:extLst>
          </p:cNvPr>
          <p:cNvSpPr/>
          <p:nvPr/>
        </p:nvSpPr>
        <p:spPr>
          <a:xfrm>
            <a:off x="1655911" y="5327918"/>
            <a:ext cx="1484515" cy="3825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5" smtClean="0">
                <a:solidFill>
                  <a:schemeClr val="tx1"/>
                </a:solidFill>
              </a:rPr>
              <a:t>③高度な独自の</a:t>
            </a:r>
            <a:r>
              <a:rPr lang="en-US" altLang="ja-JP" sz="975" smtClean="0">
                <a:solidFill>
                  <a:schemeClr val="tx1"/>
                </a:solidFill>
              </a:rPr>
              <a:t/>
            </a:r>
            <a:br>
              <a:rPr lang="en-US" altLang="ja-JP" sz="975" smtClean="0">
                <a:solidFill>
                  <a:schemeClr val="tx1"/>
                </a:solidFill>
              </a:rPr>
            </a:br>
            <a:r>
              <a:rPr lang="ja-JP" altLang="en-US" sz="975" smtClean="0">
                <a:solidFill>
                  <a:schemeClr val="tx1"/>
                </a:solidFill>
              </a:rPr>
              <a:t>料金計算</a:t>
            </a:r>
            <a:endParaRPr lang="en-US" altLang="ja-JP" sz="975" dirty="0">
              <a:solidFill>
                <a:schemeClr val="tx1"/>
              </a:solidFill>
            </a:endParaRPr>
          </a:p>
        </p:txBody>
      </p:sp>
      <p:sp>
        <p:nvSpPr>
          <p:cNvPr id="194" name="正方形/長方形 193">
            <a:extLst>
              <a:ext uri="{FF2B5EF4-FFF2-40B4-BE49-F238E27FC236}">
                <a16:creationId xmlns="" xmlns:a16="http://schemas.microsoft.com/office/drawing/2014/main" id="{467F88CA-133C-4D5C-A904-71D9B4E0C467}"/>
              </a:ext>
            </a:extLst>
          </p:cNvPr>
          <p:cNvSpPr/>
          <p:nvPr/>
        </p:nvSpPr>
        <p:spPr>
          <a:xfrm>
            <a:off x="1653727" y="5852101"/>
            <a:ext cx="1484515" cy="3825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5" smtClean="0">
                <a:solidFill>
                  <a:schemeClr val="tx1"/>
                </a:solidFill>
              </a:rPr>
              <a:t>④複雑な</a:t>
            </a:r>
            <a:r>
              <a:rPr lang="en-US" altLang="ja-JP" sz="975" smtClean="0">
                <a:solidFill>
                  <a:schemeClr val="tx1"/>
                </a:solidFill>
              </a:rPr>
              <a:t/>
            </a:r>
            <a:br>
              <a:rPr lang="en-US" altLang="ja-JP" sz="975" smtClean="0">
                <a:solidFill>
                  <a:schemeClr val="tx1"/>
                </a:solidFill>
              </a:rPr>
            </a:br>
            <a:r>
              <a:rPr lang="ja-JP" altLang="en-US" sz="975" smtClean="0">
                <a:solidFill>
                  <a:schemeClr val="tx1"/>
                </a:solidFill>
              </a:rPr>
              <a:t>集計機能</a:t>
            </a:r>
            <a:endParaRPr lang="en-US" altLang="ja-JP" sz="975" dirty="0">
              <a:solidFill>
                <a:schemeClr val="tx1"/>
              </a:solidFill>
            </a:endParaRPr>
          </a:p>
        </p:txBody>
      </p:sp>
      <p:sp>
        <p:nvSpPr>
          <p:cNvPr id="217" name="正方形/長方形 216">
            <a:extLst>
              <a:ext uri="{FF2B5EF4-FFF2-40B4-BE49-F238E27FC236}">
                <a16:creationId xmlns="" xmlns:a16="http://schemas.microsoft.com/office/drawing/2014/main" id="{467F88CA-133C-4D5C-A904-71D9B4E0C467}"/>
              </a:ext>
            </a:extLst>
          </p:cNvPr>
          <p:cNvSpPr/>
          <p:nvPr/>
        </p:nvSpPr>
        <p:spPr>
          <a:xfrm>
            <a:off x="1871831" y="6375393"/>
            <a:ext cx="1061735" cy="66186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975" smtClean="0">
                <a:solidFill>
                  <a:schemeClr val="tx1"/>
                </a:solidFill>
              </a:rPr>
              <a:t>データベース</a:t>
            </a:r>
            <a:endParaRPr lang="en-US" altLang="ja-JP" sz="975" dirty="0">
              <a:solidFill>
                <a:schemeClr val="tx1"/>
              </a:solidFill>
            </a:endParaRPr>
          </a:p>
        </p:txBody>
      </p:sp>
      <p:pic>
        <p:nvPicPr>
          <p:cNvPr id="218" name="Picture 6" descr="「Postgre SQL」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7640" y="6564651"/>
            <a:ext cx="538834" cy="404475"/>
          </a:xfrm>
          <a:prstGeom prst="rect">
            <a:avLst/>
          </a:prstGeom>
          <a:noFill/>
          <a:extLst>
            <a:ext uri="{909E8E84-426E-40DD-AFC4-6F175D3DCCD1}">
              <a14:hiddenFill xmlns:a14="http://schemas.microsoft.com/office/drawing/2010/main">
                <a:solidFill>
                  <a:srgbClr val="FFFFFF"/>
                </a:solidFill>
              </a14:hiddenFill>
            </a:ext>
          </a:extLst>
        </p:spPr>
      </p:pic>
      <p:sp>
        <p:nvSpPr>
          <p:cNvPr id="63" name="四角形吹き出し 62">
            <a:extLst>
              <a:ext uri="{FF2B5EF4-FFF2-40B4-BE49-F238E27FC236}">
                <a16:creationId xmlns="" xmlns:a16="http://schemas.microsoft.com/office/drawing/2014/main" id="{467F88CA-133C-4D5C-A904-71D9B4E0C467}"/>
              </a:ext>
            </a:extLst>
          </p:cNvPr>
          <p:cNvSpPr/>
          <p:nvPr/>
        </p:nvSpPr>
        <p:spPr>
          <a:xfrm>
            <a:off x="5947950" y="6672348"/>
            <a:ext cx="1038803" cy="176889"/>
          </a:xfrm>
          <a:prstGeom prst="wedgeRectCallout">
            <a:avLst>
              <a:gd name="adj1" fmla="val -46196"/>
              <a:gd name="adj2" fmla="val -13463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75" dirty="0" smtClean="0">
                <a:solidFill>
                  <a:schemeClr val="tx1"/>
                </a:solidFill>
              </a:rPr>
              <a:t>アドオン開発</a:t>
            </a:r>
            <a:endParaRPr lang="en-US" altLang="ja-JP" sz="975" dirty="0">
              <a:solidFill>
                <a:schemeClr val="tx1"/>
              </a:solidFill>
            </a:endParaRPr>
          </a:p>
        </p:txBody>
      </p:sp>
      <p:cxnSp>
        <p:nvCxnSpPr>
          <p:cNvPr id="68" name="直線矢印コネクタ 67"/>
          <p:cNvCxnSpPr>
            <a:stCxn id="187" idx="3"/>
            <a:endCxn id="172" idx="1"/>
          </p:cNvCxnSpPr>
          <p:nvPr/>
        </p:nvCxnSpPr>
        <p:spPr bwMode="auto">
          <a:xfrm>
            <a:off x="3335863" y="6077857"/>
            <a:ext cx="1081645" cy="388891"/>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92902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0104" y="1215683"/>
            <a:ext cx="9602846" cy="6184756"/>
          </a:xfrm>
          <a:prstGeom prst="rect">
            <a:avLst/>
          </a:prstGeom>
        </p:spPr>
      </p:pic>
      <p:sp>
        <p:nvSpPr>
          <p:cNvPr id="30"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（参考）</a:t>
            </a:r>
            <a:r>
              <a:rPr kumimoji="1" lang="en-US" altLang="ja-JP" sz="2400" b="1"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FlexibleEntry</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の機能構成図と標準機能</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100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表 68"/>
          <p:cNvGraphicFramePr>
            <a:graphicFrameLocks noGrp="1"/>
          </p:cNvGraphicFramePr>
          <p:nvPr>
            <p:extLst>
              <p:ext uri="{D42A27DB-BD31-4B8C-83A1-F6EECF244321}">
                <p14:modId xmlns:p14="http://schemas.microsoft.com/office/powerpoint/2010/main" val="927821549"/>
              </p:ext>
            </p:extLst>
          </p:nvPr>
        </p:nvGraphicFramePr>
        <p:xfrm>
          <a:off x="171260" y="2512251"/>
          <a:ext cx="9430292" cy="4840798"/>
        </p:xfrm>
        <a:graphic>
          <a:graphicData uri="http://schemas.openxmlformats.org/drawingml/2006/table">
            <a:tbl>
              <a:tblPr firstRow="1" bandRow="1">
                <a:tableStyleId>{5940675A-B579-460E-94D1-54222C63F5DA}</a:tableStyleId>
              </a:tblPr>
              <a:tblGrid>
                <a:gridCol w="2357573">
                  <a:extLst>
                    <a:ext uri="{9D8B030D-6E8A-4147-A177-3AD203B41FA5}">
                      <a16:colId xmlns="" xmlns:a16="http://schemas.microsoft.com/office/drawing/2014/main" val="347168611"/>
                    </a:ext>
                  </a:extLst>
                </a:gridCol>
                <a:gridCol w="2357573">
                  <a:extLst>
                    <a:ext uri="{9D8B030D-6E8A-4147-A177-3AD203B41FA5}">
                      <a16:colId xmlns="" xmlns:a16="http://schemas.microsoft.com/office/drawing/2014/main" val="4274322568"/>
                    </a:ext>
                  </a:extLst>
                </a:gridCol>
                <a:gridCol w="2357573">
                  <a:extLst>
                    <a:ext uri="{9D8B030D-6E8A-4147-A177-3AD203B41FA5}">
                      <a16:colId xmlns="" xmlns:a16="http://schemas.microsoft.com/office/drawing/2014/main" val="3301164159"/>
                    </a:ext>
                  </a:extLst>
                </a:gridCol>
                <a:gridCol w="2357573">
                  <a:extLst>
                    <a:ext uri="{9D8B030D-6E8A-4147-A177-3AD203B41FA5}">
                      <a16:colId xmlns="" xmlns:a16="http://schemas.microsoft.com/office/drawing/2014/main" val="3277030346"/>
                    </a:ext>
                  </a:extLst>
                </a:gridCol>
              </a:tblGrid>
              <a:tr h="152400">
                <a:tc rowSpan="2">
                  <a:txBody>
                    <a:bodyPr/>
                    <a:lstStyle/>
                    <a:p>
                      <a:r>
                        <a:rPr kumimoji="1" lang="ja-JP" altLang="en-US" sz="1400" dirty="0" smtClean="0"/>
                        <a:t>設定概要</a:t>
                      </a:r>
                      <a:endParaRPr kumimoji="1" lang="ja-JP" altLang="en-US" sz="1400" dirty="0">
                        <a:latin typeface="+mj-lt"/>
                      </a:endParaRPr>
                    </a:p>
                  </a:txBody>
                  <a:tcPr/>
                </a:tc>
                <a:tc gridSpan="2">
                  <a:txBody>
                    <a:bodyPr/>
                    <a:lstStyle/>
                    <a:p>
                      <a:r>
                        <a:rPr kumimoji="1" lang="en-US" altLang="ja-JP" sz="1400" dirty="0" err="1" smtClean="0">
                          <a:latin typeface="+mj-lt"/>
                        </a:rPr>
                        <a:t>Infonova</a:t>
                      </a:r>
                      <a:r>
                        <a:rPr kumimoji="1" lang="ja-JP" altLang="en-US" sz="1400" dirty="0" smtClean="0">
                          <a:latin typeface="+mj-lt"/>
                        </a:rPr>
                        <a:t>→他</a:t>
                      </a:r>
                      <a:r>
                        <a:rPr kumimoji="1" lang="en-US" altLang="ja-JP" sz="1400" dirty="0" smtClean="0">
                          <a:latin typeface="+mj-lt"/>
                        </a:rPr>
                        <a:t>SYS</a:t>
                      </a:r>
                      <a:endParaRPr kumimoji="1" lang="ja-JP" altLang="en-US" sz="1400" dirty="0">
                        <a:latin typeface="+mj-lt"/>
                      </a:endParaRPr>
                    </a:p>
                  </a:txBody>
                  <a:tcPr/>
                </a:tc>
                <a:tc hMerge="1">
                  <a:txBody>
                    <a:bodyPr/>
                    <a:lstStyle/>
                    <a:p>
                      <a:endParaRPr kumimoji="1" lang="ja-JP" altLang="en-US" sz="1400" dirty="0">
                        <a:latin typeface="+mj-lt"/>
                      </a:endParaRPr>
                    </a:p>
                  </a:txBody>
                  <a:tcPr/>
                </a:tc>
                <a:tc>
                  <a:txBody>
                    <a:bodyPr/>
                    <a:lstStyle/>
                    <a:p>
                      <a:r>
                        <a:rPr kumimoji="1" lang="en-US" altLang="ja-JP" sz="1400" dirty="0" err="1" smtClean="0">
                          <a:latin typeface="+mj-lt"/>
                        </a:rPr>
                        <a:t>FlexibleEntry</a:t>
                      </a:r>
                      <a:r>
                        <a:rPr kumimoji="1" lang="ja-JP" altLang="en-US" sz="1400" dirty="0" smtClean="0">
                          <a:latin typeface="+mj-lt"/>
                        </a:rPr>
                        <a:t>→他</a:t>
                      </a:r>
                      <a:r>
                        <a:rPr kumimoji="1" lang="en-US" altLang="ja-JP" sz="1400" dirty="0" smtClean="0">
                          <a:latin typeface="+mj-lt"/>
                        </a:rPr>
                        <a:t>SYS</a:t>
                      </a:r>
                      <a:endParaRPr kumimoji="1" lang="ja-JP" altLang="en-US" sz="1400" dirty="0">
                        <a:latin typeface="+mj-lt"/>
                      </a:endParaRPr>
                    </a:p>
                  </a:txBody>
                  <a:tcPr/>
                </a:tc>
                <a:extLst>
                  <a:ext uri="{0D108BD9-81ED-4DB2-BD59-A6C34878D82A}">
                    <a16:rowId xmlns="" xmlns:a16="http://schemas.microsoft.com/office/drawing/2014/main" val="506952742"/>
                  </a:ext>
                </a:extLst>
              </a:tr>
              <a:tr h="152400">
                <a:tc vMerge="1">
                  <a:txBody>
                    <a:bodyPr/>
                    <a:lstStyle/>
                    <a:p>
                      <a:endParaRPr kumimoji="1" lang="ja-JP" altLang="en-US"/>
                    </a:p>
                  </a:txBody>
                  <a:tcPr/>
                </a:tc>
                <a:tc>
                  <a:txBody>
                    <a:bodyPr/>
                    <a:lstStyle/>
                    <a:p>
                      <a:r>
                        <a:rPr kumimoji="1" lang="ja-JP" altLang="en-US" sz="1400" dirty="0" smtClean="0">
                          <a:latin typeface="+mj-lt"/>
                        </a:rPr>
                        <a:t>独自開発をする場合</a:t>
                      </a:r>
                      <a:endParaRPr kumimoji="1" lang="ja-JP" altLang="en-US" sz="1400" dirty="0">
                        <a:latin typeface="+mj-lt"/>
                      </a:endParaRPr>
                    </a:p>
                  </a:txBody>
                  <a:tcPr/>
                </a:tc>
                <a:tc>
                  <a:txBody>
                    <a:bodyPr/>
                    <a:lstStyle/>
                    <a:p>
                      <a:r>
                        <a:rPr kumimoji="1" lang="en-US" altLang="ja-JP" sz="1400" dirty="0" err="1" smtClean="0">
                          <a:latin typeface="+mj-lt"/>
                        </a:rPr>
                        <a:t>FlexibleEntry</a:t>
                      </a:r>
                      <a:r>
                        <a:rPr kumimoji="1" lang="ja-JP" altLang="en-US" sz="1400" dirty="0" smtClean="0">
                          <a:latin typeface="+mj-lt"/>
                        </a:rPr>
                        <a:t>を介す場合</a:t>
                      </a:r>
                      <a:endParaRPr kumimoji="1" lang="ja-JP" altLang="en-US" sz="1400" dirty="0">
                        <a:latin typeface="+mj-lt"/>
                      </a:endParaRPr>
                    </a:p>
                  </a:txBody>
                  <a:tcPr>
                    <a:solidFill>
                      <a:schemeClr val="bg1">
                        <a:lumMod val="85000"/>
                      </a:schemeClr>
                    </a:solidFill>
                  </a:tcPr>
                </a:tc>
                <a:tc>
                  <a:txBody>
                    <a:bodyPr/>
                    <a:lstStyle/>
                    <a:p>
                      <a:r>
                        <a:rPr kumimoji="1" lang="ja-JP" altLang="en-US" sz="1400" dirty="0" err="1" smtClean="0">
                          <a:latin typeface="+mj-lt"/>
                        </a:rPr>
                        <a:t>ー</a:t>
                      </a:r>
                      <a:endParaRPr kumimoji="1" lang="ja-JP" altLang="en-US" sz="1400" dirty="0">
                        <a:latin typeface="+mj-lt"/>
                      </a:endParaRPr>
                    </a:p>
                  </a:txBody>
                  <a:tcPr/>
                </a:tc>
                <a:extLst>
                  <a:ext uri="{0D108BD9-81ED-4DB2-BD59-A6C34878D82A}">
                    <a16:rowId xmlns="" xmlns:a16="http://schemas.microsoft.com/office/drawing/2014/main" val="797409905"/>
                  </a:ext>
                </a:extLst>
              </a:tr>
              <a:tr h="3194878">
                <a:tc>
                  <a:txBody>
                    <a:bodyPr/>
                    <a:lstStyle/>
                    <a:p>
                      <a:r>
                        <a:rPr kumimoji="1" lang="ja-JP" altLang="en-US" sz="1400" dirty="0" smtClean="0">
                          <a:latin typeface="+mj-lt"/>
                        </a:rPr>
                        <a:t>概要図</a:t>
                      </a:r>
                      <a:endParaRPr kumimoji="1" lang="ja-JP" altLang="en-US" sz="1400" dirty="0">
                        <a:latin typeface="+mj-lt"/>
                      </a:endParaRPr>
                    </a:p>
                  </a:txBody>
                  <a:tcPr/>
                </a:tc>
                <a:tc>
                  <a:txBody>
                    <a:bodyPr/>
                    <a:lstStyle/>
                    <a:p>
                      <a:endParaRPr kumimoji="1" lang="ja-JP" altLang="en-US" sz="1400" dirty="0">
                        <a:latin typeface="+mj-lt"/>
                      </a:endParaRPr>
                    </a:p>
                  </a:txBody>
                  <a:tcPr/>
                </a:tc>
                <a:tc>
                  <a:txBody>
                    <a:bodyPr/>
                    <a:lstStyle/>
                    <a:p>
                      <a:endParaRPr kumimoji="1" lang="ja-JP" altLang="en-US" sz="1400" dirty="0">
                        <a:latin typeface="+mj-lt"/>
                      </a:endParaRPr>
                    </a:p>
                  </a:txBody>
                  <a:tcPr>
                    <a:solidFill>
                      <a:schemeClr val="bg1">
                        <a:lumMod val="85000"/>
                      </a:schemeClr>
                    </a:solidFill>
                  </a:tcPr>
                </a:tc>
                <a:tc>
                  <a:txBody>
                    <a:bodyPr/>
                    <a:lstStyle/>
                    <a:p>
                      <a:endParaRPr kumimoji="1" lang="ja-JP" altLang="en-US" sz="1400" dirty="0">
                        <a:latin typeface="+mj-lt"/>
                      </a:endParaRPr>
                    </a:p>
                  </a:txBody>
                  <a:tcPr/>
                </a:tc>
                <a:extLst>
                  <a:ext uri="{0D108BD9-81ED-4DB2-BD59-A6C34878D82A}">
                    <a16:rowId xmlns="" xmlns:a16="http://schemas.microsoft.com/office/drawing/2014/main" val="4256731794"/>
                  </a:ext>
                </a:extLst>
              </a:tr>
              <a:tr h="0">
                <a:tc>
                  <a:txBody>
                    <a:bodyPr/>
                    <a:lstStyle/>
                    <a:p>
                      <a:r>
                        <a:rPr kumimoji="1" lang="ja-JP" altLang="en-US" sz="1400" kern="1200" dirty="0" smtClean="0">
                          <a:solidFill>
                            <a:schemeClr val="dk1"/>
                          </a:solidFill>
                          <a:latin typeface="+mn-lt"/>
                          <a:ea typeface="+mn-ea"/>
                          <a:cs typeface="+mn-cs"/>
                        </a:rPr>
                        <a:t>開発／設定の観点</a:t>
                      </a:r>
                      <a:endParaRPr kumimoji="1" lang="en-US" altLang="ja-JP" sz="1400" kern="1200" dirty="0" smtClean="0">
                        <a:solidFill>
                          <a:schemeClr val="dk1"/>
                        </a:solidFill>
                        <a:latin typeface="+mn-lt"/>
                        <a:ea typeface="+mn-ea"/>
                        <a:cs typeface="+mn-cs"/>
                      </a:endParaRPr>
                    </a:p>
                  </a:txBody>
                  <a:tcPr/>
                </a:tc>
                <a:tc>
                  <a:txBody>
                    <a:bodyPr/>
                    <a:lstStyle/>
                    <a:p>
                      <a:r>
                        <a:rPr kumimoji="1" lang="ja-JP" altLang="en-US" sz="1400" kern="1200" dirty="0" smtClean="0">
                          <a:solidFill>
                            <a:schemeClr val="dk1"/>
                          </a:solidFill>
                          <a:latin typeface="+mn-lt"/>
                          <a:ea typeface="+mn-ea"/>
                          <a:cs typeface="+mn-cs"/>
                        </a:rPr>
                        <a:t>開発</a:t>
                      </a:r>
                      <a:endParaRPr kumimoji="1" lang="en-US" altLang="ja-JP" sz="1400" kern="1200" dirty="0" smtClean="0">
                        <a:solidFill>
                          <a:schemeClr val="dk1"/>
                        </a:solidFill>
                        <a:latin typeface="+mn-lt"/>
                        <a:ea typeface="+mn-ea"/>
                        <a:cs typeface="+mn-cs"/>
                      </a:endParaRPr>
                    </a:p>
                  </a:txBody>
                  <a:tcPr/>
                </a:tc>
                <a:tc>
                  <a:txBody>
                    <a:bodyPr/>
                    <a:lstStyle/>
                    <a:p>
                      <a:r>
                        <a:rPr kumimoji="1" lang="ja-JP" altLang="en-US" sz="1400" kern="1200" dirty="0" smtClean="0">
                          <a:solidFill>
                            <a:schemeClr val="dk1"/>
                          </a:solidFill>
                          <a:latin typeface="+mn-lt"/>
                          <a:ea typeface="+mn-ea"/>
                          <a:cs typeface="+mn-cs"/>
                        </a:rPr>
                        <a:t>カスタマイズによる設定</a:t>
                      </a:r>
                      <a:endParaRPr kumimoji="1" lang="en-US" altLang="ja-JP" sz="1400" kern="1200" dirty="0" smtClean="0">
                        <a:solidFill>
                          <a:schemeClr val="dk1"/>
                        </a:solidFill>
                        <a:latin typeface="+mn-lt"/>
                        <a:ea typeface="+mn-ea"/>
                        <a:cs typeface="+mn-cs"/>
                      </a:endParaRPr>
                    </a:p>
                  </a:txBody>
                  <a:tcPr>
                    <a:solidFill>
                      <a:schemeClr val="bg1">
                        <a:lumMod val="85000"/>
                      </a:schemeClr>
                    </a:solidFill>
                  </a:tcPr>
                </a:tc>
                <a:tc>
                  <a:txBody>
                    <a:bodyPr/>
                    <a:lstStyle/>
                    <a:p>
                      <a:pPr marL="0" marR="0" lvl="0" indent="0" algn="l" defTabSz="912004"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n-lt"/>
                          <a:ea typeface="+mn-ea"/>
                          <a:cs typeface="+mn-cs"/>
                        </a:rPr>
                        <a:t>カスタマイズによる設定</a:t>
                      </a:r>
                      <a:endParaRPr kumimoji="1" lang="en-US" altLang="ja-JP" sz="1400" kern="1200" dirty="0" smtClean="0">
                        <a:solidFill>
                          <a:schemeClr val="dk1"/>
                        </a:solidFill>
                        <a:latin typeface="+mn-lt"/>
                        <a:ea typeface="+mn-ea"/>
                        <a:cs typeface="+mn-cs"/>
                      </a:endParaRPr>
                    </a:p>
                  </a:txBody>
                  <a:tcPr/>
                </a:tc>
                <a:extLst>
                  <a:ext uri="{0D108BD9-81ED-4DB2-BD59-A6C34878D82A}">
                    <a16:rowId xmlns="" xmlns:a16="http://schemas.microsoft.com/office/drawing/2014/main" val="1358377663"/>
                  </a:ext>
                </a:extLst>
              </a:tr>
              <a:tr h="0">
                <a:tc>
                  <a:txBody>
                    <a:bodyPr/>
                    <a:lstStyle/>
                    <a:p>
                      <a:r>
                        <a:rPr kumimoji="1" lang="ja-JP" altLang="en-US" sz="1400" dirty="0" smtClean="0">
                          <a:latin typeface="+mj-lt"/>
                        </a:rPr>
                        <a:t>必要工数の観点</a:t>
                      </a:r>
                      <a:endParaRPr kumimoji="1" lang="en-US" altLang="ja-JP" sz="1400" dirty="0" smtClean="0">
                        <a:latin typeface="+mj-lt"/>
                      </a:endParaRPr>
                    </a:p>
                  </a:txBody>
                  <a:tcPr/>
                </a:tc>
                <a:tc>
                  <a:txBody>
                    <a:bodyPr/>
                    <a:lstStyle/>
                    <a:p>
                      <a:r>
                        <a:rPr kumimoji="1" lang="ja-JP" altLang="en-US" sz="1400" dirty="0" smtClean="0">
                          <a:latin typeface="+mj-lt"/>
                        </a:rPr>
                        <a:t>開発は自由度が高く他</a:t>
                      </a:r>
                      <a:r>
                        <a:rPr kumimoji="1" lang="en-US" altLang="ja-JP" sz="1400" dirty="0" smtClean="0">
                          <a:latin typeface="+mj-lt"/>
                        </a:rPr>
                        <a:t>SYS</a:t>
                      </a:r>
                      <a:r>
                        <a:rPr kumimoji="1" lang="ja-JP" altLang="en-US" sz="1400" dirty="0" smtClean="0">
                          <a:latin typeface="+mj-lt"/>
                        </a:rPr>
                        <a:t>に合わせやすい（特に準正常・異常時のエラーハンドリング）</a:t>
                      </a:r>
                      <a:endParaRPr kumimoji="1" lang="en-US" altLang="ja-JP" sz="1400" dirty="0" smtClean="0">
                        <a:latin typeface="+mj-lt"/>
                      </a:endParaRPr>
                    </a:p>
                  </a:txBody>
                  <a:tcPr/>
                </a:tc>
                <a:tc>
                  <a:txBody>
                    <a:bodyPr/>
                    <a:lstStyle/>
                    <a:p>
                      <a:r>
                        <a:rPr kumimoji="1" lang="ja-JP" altLang="en-US" sz="1400" dirty="0" smtClean="0">
                          <a:latin typeface="+mj-lt"/>
                        </a:rPr>
                        <a:t>設定量が多くなり開発より工数が多い</a:t>
                      </a:r>
                      <a:endParaRPr kumimoji="1" lang="en-US" altLang="ja-JP" sz="1400" dirty="0" smtClean="0">
                        <a:latin typeface="+mj-lt"/>
                      </a:endParaRPr>
                    </a:p>
                  </a:txBody>
                  <a:tcPr>
                    <a:solidFill>
                      <a:schemeClr val="bg1">
                        <a:lumMod val="85000"/>
                      </a:schemeClr>
                    </a:solidFill>
                  </a:tcPr>
                </a:tc>
                <a:tc>
                  <a:txBody>
                    <a:bodyPr/>
                    <a:lstStyle/>
                    <a:p>
                      <a:r>
                        <a:rPr kumimoji="1" lang="ja-JP" altLang="en-US" sz="1400" dirty="0" smtClean="0">
                          <a:latin typeface="+mj-lt"/>
                        </a:rPr>
                        <a:t>設定したワークフローの中で他</a:t>
                      </a:r>
                      <a:r>
                        <a:rPr kumimoji="1" lang="en-US" altLang="ja-JP" sz="1400" dirty="0" smtClean="0">
                          <a:latin typeface="+mj-lt"/>
                        </a:rPr>
                        <a:t>SYS</a:t>
                      </a:r>
                      <a:r>
                        <a:rPr kumimoji="1" lang="ja-JP" altLang="en-US" sz="1400" dirty="0" smtClean="0">
                          <a:latin typeface="+mj-lt"/>
                        </a:rPr>
                        <a:t>へ送信するため工数が少ない</a:t>
                      </a:r>
                      <a:endParaRPr kumimoji="1" lang="en-US" altLang="ja-JP" sz="1400" dirty="0" smtClean="0">
                        <a:latin typeface="+mj-lt"/>
                      </a:endParaRPr>
                    </a:p>
                  </a:txBody>
                  <a:tcPr/>
                </a:tc>
                <a:extLst>
                  <a:ext uri="{0D108BD9-81ED-4DB2-BD59-A6C34878D82A}">
                    <a16:rowId xmlns="" xmlns:a16="http://schemas.microsoft.com/office/drawing/2014/main" val="1029253976"/>
                  </a:ext>
                </a:extLst>
              </a:tr>
            </a:tbl>
          </a:graphicData>
        </a:graphic>
      </p:graphicFrame>
      <p:sp>
        <p:nvSpPr>
          <p:cNvPr id="74" name="正方形/長方形 73">
            <a:extLst>
              <a:ext uri="{FF2B5EF4-FFF2-40B4-BE49-F238E27FC236}">
                <a16:creationId xmlns="" xmlns:a16="http://schemas.microsoft.com/office/drawing/2014/main" id="{467F88CA-133C-4D5C-A904-71D9B4E0C467}"/>
              </a:ext>
            </a:extLst>
          </p:cNvPr>
          <p:cNvSpPr/>
          <p:nvPr/>
        </p:nvSpPr>
        <p:spPr>
          <a:xfrm>
            <a:off x="2654707" y="4138085"/>
            <a:ext cx="1971537" cy="13206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1"/>
                </a:solidFill>
                <a:latin typeface="+mj-lt"/>
              </a:rPr>
              <a:t>独自開発</a:t>
            </a:r>
            <a:endParaRPr lang="en-US" altLang="ja-JP" dirty="0">
              <a:solidFill>
                <a:schemeClr val="tx1"/>
              </a:solidFill>
              <a:latin typeface="+mj-lt"/>
            </a:endParaRPr>
          </a:p>
        </p:txBody>
      </p:sp>
      <p:sp>
        <p:nvSpPr>
          <p:cNvPr id="30"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他</a:t>
            </a: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SYS</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連携実装方法の比較</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171260" y="1170602"/>
            <a:ext cx="9430290" cy="12268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ja-JP" altLang="en-US" sz="1400" dirty="0" smtClean="0">
                <a:solidFill>
                  <a:srgbClr val="000000"/>
                </a:solidFill>
              </a:rPr>
              <a:t>他</a:t>
            </a:r>
            <a:r>
              <a:rPr lang="en-US" altLang="ja-JP" sz="1400" dirty="0" smtClean="0">
                <a:solidFill>
                  <a:srgbClr val="000000"/>
                </a:solidFill>
              </a:rPr>
              <a:t>SYS</a:t>
            </a:r>
            <a:r>
              <a:rPr lang="ja-JP" altLang="en-US" sz="1400" dirty="0" smtClean="0">
                <a:solidFill>
                  <a:srgbClr val="000000"/>
                </a:solidFill>
              </a:rPr>
              <a:t>連携実装方法としては、各パッケージでは以下の特徴があります。</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　・</a:t>
            </a:r>
            <a:r>
              <a:rPr lang="en-US" altLang="ja-JP" sz="1400" dirty="0" err="1" smtClean="0">
                <a:solidFill>
                  <a:srgbClr val="000000"/>
                </a:solidFill>
              </a:rPr>
              <a:t>Infonova</a:t>
            </a:r>
            <a:r>
              <a:rPr lang="en-US" altLang="ja-JP" sz="1400" dirty="0" smtClean="0">
                <a:solidFill>
                  <a:srgbClr val="000000"/>
                </a:solidFill>
              </a:rPr>
              <a:t> </a:t>
            </a:r>
            <a:r>
              <a:rPr lang="ja-JP" altLang="en-US" sz="1400" dirty="0" smtClean="0">
                <a:solidFill>
                  <a:srgbClr val="000000"/>
                </a:solidFill>
              </a:rPr>
              <a:t>・・・ 送信情報、受信情報共にカスタマイズ不可</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　・</a:t>
            </a:r>
            <a:r>
              <a:rPr lang="en-US" altLang="ja-JP" sz="1400" dirty="0" err="1" smtClean="0">
                <a:solidFill>
                  <a:srgbClr val="000000"/>
                </a:solidFill>
              </a:rPr>
              <a:t>FlexibleEntry</a:t>
            </a:r>
            <a:r>
              <a:rPr lang="ja-JP" altLang="en-US" sz="1400" dirty="0" smtClean="0">
                <a:solidFill>
                  <a:srgbClr val="000000"/>
                </a:solidFill>
              </a:rPr>
              <a:t>　・・・　送信情報のみカスタマイズ可能、受信情報はカスタマイズ不可</a:t>
            </a:r>
            <a:r>
              <a:rPr lang="en-US" altLang="ja-JP" sz="1400" dirty="0" smtClean="0">
                <a:solidFill>
                  <a:srgbClr val="000000"/>
                </a:solidFill>
              </a:rPr>
              <a:t/>
            </a:r>
            <a:br>
              <a:rPr lang="en-US" altLang="ja-JP" sz="1400" dirty="0" smtClean="0">
                <a:solidFill>
                  <a:srgbClr val="000000"/>
                </a:solidFill>
              </a:rPr>
            </a:br>
            <a:r>
              <a:rPr lang="ja-JP" altLang="en-US" sz="1400" dirty="0" smtClean="0">
                <a:solidFill>
                  <a:srgbClr val="000000"/>
                </a:solidFill>
              </a:rPr>
              <a:t>そのため、送信時にカスタマイズが可能となる</a:t>
            </a:r>
            <a:r>
              <a:rPr lang="en-US" altLang="ja-JP" sz="1400" dirty="0" err="1" smtClean="0">
                <a:solidFill>
                  <a:srgbClr val="000000"/>
                </a:solidFill>
              </a:rPr>
              <a:t>FlexibleEntry</a:t>
            </a:r>
            <a:r>
              <a:rPr lang="ja-JP" altLang="en-US" sz="1400" dirty="0" smtClean="0">
                <a:solidFill>
                  <a:srgbClr val="000000"/>
                </a:solidFill>
              </a:rPr>
              <a:t>は有利なものの、</a:t>
            </a:r>
            <a:r>
              <a:rPr lang="en-US" altLang="ja-JP" sz="1400" dirty="0" err="1" smtClean="0">
                <a:solidFill>
                  <a:srgbClr val="000000"/>
                </a:solidFill>
              </a:rPr>
              <a:t>Infonova</a:t>
            </a:r>
            <a:r>
              <a:rPr lang="ja-JP" altLang="en-US" sz="1400" dirty="0" smtClean="0">
                <a:solidFill>
                  <a:srgbClr val="000000"/>
                </a:solidFill>
              </a:rPr>
              <a:t>→他</a:t>
            </a:r>
            <a:r>
              <a:rPr lang="en-US" altLang="ja-JP" sz="1400" dirty="0" smtClean="0">
                <a:solidFill>
                  <a:srgbClr val="000000"/>
                </a:solidFill>
              </a:rPr>
              <a:t>SYS</a:t>
            </a:r>
            <a:r>
              <a:rPr lang="ja-JP" altLang="en-US" sz="1400" dirty="0" smtClean="0">
                <a:solidFill>
                  <a:srgbClr val="000000"/>
                </a:solidFill>
              </a:rPr>
              <a:t>へ送信する際に</a:t>
            </a:r>
            <a:r>
              <a:rPr lang="en-US" altLang="ja-JP" sz="1400" dirty="0" err="1" smtClean="0">
                <a:solidFill>
                  <a:srgbClr val="000000"/>
                </a:solidFill>
              </a:rPr>
              <a:t>FlexibleEntry</a:t>
            </a:r>
            <a:r>
              <a:rPr lang="ja-JP" altLang="en-US" sz="1400" dirty="0" smtClean="0">
                <a:solidFill>
                  <a:srgbClr val="000000"/>
                </a:solidFill>
              </a:rPr>
              <a:t>を介すと、より設定工数の方が多くなるため、開発した方が工数としては少なくなります。</a:t>
            </a:r>
            <a:endParaRPr lang="en-US" altLang="ja-JP" sz="1400" dirty="0" smtClean="0">
              <a:solidFill>
                <a:srgbClr val="000000"/>
              </a:solidFill>
            </a:endParaRPr>
          </a:p>
        </p:txBody>
      </p:sp>
      <p:pic>
        <p:nvPicPr>
          <p:cNvPr id="72" name="Graphic 21">
            <a:extLst>
              <a:ext uri="{FF2B5EF4-FFF2-40B4-BE49-F238E27FC236}">
                <a16:creationId xmlns="" xmlns:a16="http://schemas.microsoft.com/office/drawing/2014/main" id="{43A5B764-EB99-6548-893C-ADBEBF33B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162" y="5793921"/>
            <a:ext cx="491828" cy="4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Graphic 50">
            <a:extLst>
              <a:ext uri="{FF2B5EF4-FFF2-40B4-BE49-F238E27FC236}">
                <a16:creationId xmlns="" xmlns:a16="http://schemas.microsoft.com/office/drawing/2014/main" id="{CFF03946-92C9-40B3-A690-3E33118D38C6}"/>
              </a:ext>
            </a:extLst>
          </p:cNvPr>
          <p:cNvPicPr>
            <a:picLocks noChangeAspect="1"/>
          </p:cNvPicPr>
          <p:nvPr/>
        </p:nvPicPr>
        <p:blipFill>
          <a:blip r:embed="rId3">
            <a:extLst>
              <a:ext uri="{96DAC541-7B7A-43D3-8B79-37D633B846F1}">
                <asvg:svgBlip xmlns="" xmlns:asvg="http://schemas.microsoft.com/office/drawing/2016/SVG/main" r:embed="rId24"/>
              </a:ext>
            </a:extLst>
          </a:blip>
          <a:stretch>
            <a:fillRect/>
          </a:stretch>
        </p:blipFill>
        <p:spPr>
          <a:xfrm>
            <a:off x="2880414" y="3145906"/>
            <a:ext cx="1524133" cy="366058"/>
          </a:xfrm>
          <a:prstGeom prst="rect">
            <a:avLst/>
          </a:prstGeom>
        </p:spPr>
      </p:pic>
      <p:sp>
        <p:nvSpPr>
          <p:cNvPr id="8" name="正方形/長方形 7"/>
          <p:cNvSpPr/>
          <p:nvPr/>
        </p:nvSpPr>
        <p:spPr>
          <a:xfrm>
            <a:off x="2449430" y="3632704"/>
            <a:ext cx="506870" cy="274499"/>
          </a:xfrm>
          <a:prstGeom prst="rect">
            <a:avLst/>
          </a:prstGeom>
        </p:spPr>
        <p:txBody>
          <a:bodyPr wrap="none">
            <a:spAutoFit/>
          </a:bodyPr>
          <a:lstStyle/>
          <a:p>
            <a:r>
              <a:rPr lang="ja-JP" altLang="en-US" dirty="0" smtClean="0">
                <a:solidFill>
                  <a:srgbClr val="000000"/>
                </a:solidFill>
                <a:latin typeface="Meiryo UI"/>
                <a:ea typeface="Meiryo UI"/>
              </a:rPr>
              <a:t>トリガ</a:t>
            </a:r>
            <a:endParaRPr lang="ja-JP" altLang="en-US" dirty="0"/>
          </a:p>
        </p:txBody>
      </p:sp>
      <p:sp>
        <p:nvSpPr>
          <p:cNvPr id="17" name="フリーフォーム 16"/>
          <p:cNvSpPr/>
          <p:nvPr/>
        </p:nvSpPr>
        <p:spPr bwMode="auto">
          <a:xfrm>
            <a:off x="3068665" y="3511963"/>
            <a:ext cx="57714" cy="626122"/>
          </a:xfrm>
          <a:custGeom>
            <a:avLst/>
            <a:gdLst>
              <a:gd name="connsiteX0" fmla="*/ 1464 w 71206"/>
              <a:gd name="connsiteY0" fmla="*/ 658693 h 674191"/>
              <a:gd name="connsiteX1" fmla="*/ 9213 w 71206"/>
              <a:gd name="connsiteY1" fmla="*/ 15 h 674191"/>
              <a:gd name="connsiteX2" fmla="*/ 71206 w 71206"/>
              <a:gd name="connsiteY2" fmla="*/ 674191 h 674191"/>
            </a:gdLst>
            <a:ahLst/>
            <a:cxnLst>
              <a:cxn ang="0">
                <a:pos x="connsiteX0" y="connsiteY0"/>
              </a:cxn>
              <a:cxn ang="0">
                <a:pos x="connsiteX1" y="connsiteY1"/>
              </a:cxn>
              <a:cxn ang="0">
                <a:pos x="connsiteX2" y="connsiteY2"/>
              </a:cxn>
            </a:cxnLst>
            <a:rect l="l" t="t" r="r" b="b"/>
            <a:pathLst>
              <a:path w="71206" h="674191">
                <a:moveTo>
                  <a:pt x="1464" y="658693"/>
                </a:moveTo>
                <a:cubicBezTo>
                  <a:pt x="-474" y="328062"/>
                  <a:pt x="-2411" y="-2568"/>
                  <a:pt x="9213" y="15"/>
                </a:cubicBezTo>
                <a:cubicBezTo>
                  <a:pt x="20837" y="2598"/>
                  <a:pt x="46021" y="338394"/>
                  <a:pt x="71206" y="674191"/>
                </a:cubicBezTo>
              </a:path>
            </a:pathLst>
          </a:custGeom>
          <a:solidFill>
            <a:schemeClr val="bg1"/>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bwMode="auto">
          <a:xfrm>
            <a:off x="3205567" y="3509383"/>
            <a:ext cx="57714" cy="626122"/>
          </a:xfrm>
          <a:custGeom>
            <a:avLst/>
            <a:gdLst>
              <a:gd name="connsiteX0" fmla="*/ 1464 w 71206"/>
              <a:gd name="connsiteY0" fmla="*/ 658693 h 674191"/>
              <a:gd name="connsiteX1" fmla="*/ 9213 w 71206"/>
              <a:gd name="connsiteY1" fmla="*/ 15 h 674191"/>
              <a:gd name="connsiteX2" fmla="*/ 71206 w 71206"/>
              <a:gd name="connsiteY2" fmla="*/ 674191 h 674191"/>
            </a:gdLst>
            <a:ahLst/>
            <a:cxnLst>
              <a:cxn ang="0">
                <a:pos x="connsiteX0" y="connsiteY0"/>
              </a:cxn>
              <a:cxn ang="0">
                <a:pos x="connsiteX1" y="connsiteY1"/>
              </a:cxn>
              <a:cxn ang="0">
                <a:pos x="connsiteX2" y="connsiteY2"/>
              </a:cxn>
            </a:cxnLst>
            <a:rect l="l" t="t" r="r" b="b"/>
            <a:pathLst>
              <a:path w="71206" h="674191">
                <a:moveTo>
                  <a:pt x="1464" y="658693"/>
                </a:moveTo>
                <a:cubicBezTo>
                  <a:pt x="-474" y="328062"/>
                  <a:pt x="-2411" y="-2568"/>
                  <a:pt x="9213" y="15"/>
                </a:cubicBezTo>
                <a:cubicBezTo>
                  <a:pt x="20837" y="2598"/>
                  <a:pt x="46021" y="338394"/>
                  <a:pt x="71206" y="674191"/>
                </a:cubicBezTo>
              </a:path>
            </a:pathLst>
          </a:custGeom>
          <a:solidFill>
            <a:schemeClr val="bg1"/>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bwMode="auto">
          <a:xfrm>
            <a:off x="3357967" y="3514552"/>
            <a:ext cx="57714" cy="626122"/>
          </a:xfrm>
          <a:custGeom>
            <a:avLst/>
            <a:gdLst>
              <a:gd name="connsiteX0" fmla="*/ 1464 w 71206"/>
              <a:gd name="connsiteY0" fmla="*/ 658693 h 674191"/>
              <a:gd name="connsiteX1" fmla="*/ 9213 w 71206"/>
              <a:gd name="connsiteY1" fmla="*/ 15 h 674191"/>
              <a:gd name="connsiteX2" fmla="*/ 71206 w 71206"/>
              <a:gd name="connsiteY2" fmla="*/ 674191 h 674191"/>
            </a:gdLst>
            <a:ahLst/>
            <a:cxnLst>
              <a:cxn ang="0">
                <a:pos x="connsiteX0" y="connsiteY0"/>
              </a:cxn>
              <a:cxn ang="0">
                <a:pos x="connsiteX1" y="connsiteY1"/>
              </a:cxn>
              <a:cxn ang="0">
                <a:pos x="connsiteX2" y="connsiteY2"/>
              </a:cxn>
            </a:cxnLst>
            <a:rect l="l" t="t" r="r" b="b"/>
            <a:pathLst>
              <a:path w="71206" h="674191">
                <a:moveTo>
                  <a:pt x="1464" y="658693"/>
                </a:moveTo>
                <a:cubicBezTo>
                  <a:pt x="-474" y="328062"/>
                  <a:pt x="-2411" y="-2568"/>
                  <a:pt x="9213" y="15"/>
                </a:cubicBezTo>
                <a:cubicBezTo>
                  <a:pt x="20837" y="2598"/>
                  <a:pt x="46021" y="338394"/>
                  <a:pt x="71206" y="674191"/>
                </a:cubicBezTo>
              </a:path>
            </a:pathLst>
          </a:custGeom>
          <a:solidFill>
            <a:schemeClr val="bg1"/>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3357190" y="3561689"/>
            <a:ext cx="800219" cy="498598"/>
          </a:xfrm>
          <a:prstGeom prst="rect">
            <a:avLst/>
          </a:prstGeom>
        </p:spPr>
        <p:txBody>
          <a:bodyPr wrap="none">
            <a:spAutoFit/>
          </a:bodyPr>
          <a:lstStyle/>
          <a:p>
            <a:r>
              <a:rPr lang="ja-JP" altLang="en-US" dirty="0" smtClean="0">
                <a:solidFill>
                  <a:srgbClr val="000000"/>
                </a:solidFill>
                <a:latin typeface="Meiryo UI"/>
                <a:ea typeface="Meiryo UI"/>
              </a:rPr>
              <a:t>複数</a:t>
            </a:r>
            <a:r>
              <a:rPr lang="en-US" altLang="ja-JP" dirty="0" smtClean="0">
                <a:solidFill>
                  <a:srgbClr val="000000"/>
                </a:solidFill>
                <a:latin typeface="Meiryo UI"/>
                <a:ea typeface="Meiryo UI"/>
              </a:rPr>
              <a:t/>
            </a:r>
            <a:br>
              <a:rPr lang="en-US" altLang="ja-JP" dirty="0" smtClean="0">
                <a:solidFill>
                  <a:srgbClr val="000000"/>
                </a:solidFill>
                <a:latin typeface="Meiryo UI"/>
                <a:ea typeface="Meiryo UI"/>
              </a:rPr>
            </a:br>
            <a:r>
              <a:rPr lang="ja-JP" altLang="en-US" dirty="0" smtClean="0">
                <a:solidFill>
                  <a:srgbClr val="000000"/>
                </a:solidFill>
                <a:latin typeface="Meiryo UI"/>
                <a:ea typeface="Meiryo UI"/>
              </a:rPr>
              <a:t>情報取得</a:t>
            </a:r>
            <a:endParaRPr lang="ja-JP" altLang="en-US" dirty="0"/>
          </a:p>
        </p:txBody>
      </p:sp>
      <p:sp>
        <p:nvSpPr>
          <p:cNvPr id="18" name="正方形/長方形 17"/>
          <p:cNvSpPr/>
          <p:nvPr/>
        </p:nvSpPr>
        <p:spPr>
          <a:xfrm>
            <a:off x="2641842" y="5527906"/>
            <a:ext cx="939681" cy="295466"/>
          </a:xfrm>
          <a:prstGeom prst="rect">
            <a:avLst/>
          </a:prstGeom>
        </p:spPr>
        <p:txBody>
          <a:bodyPr wrap="none">
            <a:spAutoFit/>
          </a:bodyPr>
          <a:lstStyle/>
          <a:p>
            <a:r>
              <a:rPr lang="ja-JP" altLang="en-US" dirty="0" smtClean="0">
                <a:solidFill>
                  <a:srgbClr val="000000"/>
                </a:solidFill>
                <a:latin typeface="Meiryo UI"/>
                <a:ea typeface="Meiryo UI"/>
              </a:rPr>
              <a:t>他</a:t>
            </a:r>
            <a:r>
              <a:rPr lang="en-US" altLang="ja-JP" dirty="0" smtClean="0">
                <a:solidFill>
                  <a:srgbClr val="000000"/>
                </a:solidFill>
                <a:latin typeface="Meiryo UI"/>
                <a:ea typeface="Meiryo UI"/>
              </a:rPr>
              <a:t>SYS</a:t>
            </a:r>
            <a:r>
              <a:rPr lang="ja-JP" altLang="en-US" dirty="0" smtClean="0">
                <a:solidFill>
                  <a:srgbClr val="000000"/>
                </a:solidFill>
                <a:latin typeface="Meiryo UI"/>
                <a:ea typeface="Meiryo UI"/>
              </a:rPr>
              <a:t>送信</a:t>
            </a:r>
            <a:endParaRPr lang="ja-JP" altLang="en-US" dirty="0"/>
          </a:p>
        </p:txBody>
      </p:sp>
      <p:sp>
        <p:nvSpPr>
          <p:cNvPr id="97" name="正方形/長方形 96">
            <a:extLst>
              <a:ext uri="{FF2B5EF4-FFF2-40B4-BE49-F238E27FC236}">
                <a16:creationId xmlns="" xmlns:a16="http://schemas.microsoft.com/office/drawing/2014/main" id="{467F88CA-133C-4D5C-A904-71D9B4E0C467}"/>
              </a:ext>
            </a:extLst>
          </p:cNvPr>
          <p:cNvSpPr/>
          <p:nvPr/>
        </p:nvSpPr>
        <p:spPr>
          <a:xfrm rot="16200000">
            <a:off x="2402258" y="484529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受信</a:t>
            </a:r>
            <a:r>
              <a:rPr lang="en-US" altLang="ja-JP" dirty="0" smtClean="0">
                <a:solidFill>
                  <a:schemeClr val="tx1"/>
                </a:solidFill>
                <a:latin typeface="+mj-lt"/>
              </a:rPr>
              <a:t>AP</a:t>
            </a:r>
            <a:endParaRPr lang="en-US" altLang="ja-JP" dirty="0">
              <a:solidFill>
                <a:schemeClr val="tx1"/>
              </a:solidFill>
              <a:latin typeface="+mj-lt"/>
            </a:endParaRPr>
          </a:p>
        </p:txBody>
      </p:sp>
      <p:sp>
        <p:nvSpPr>
          <p:cNvPr id="100" name="正方形/長方形 99">
            <a:extLst>
              <a:ext uri="{FF2B5EF4-FFF2-40B4-BE49-F238E27FC236}">
                <a16:creationId xmlns="" xmlns:a16="http://schemas.microsoft.com/office/drawing/2014/main" id="{467F88CA-133C-4D5C-A904-71D9B4E0C467}"/>
              </a:ext>
            </a:extLst>
          </p:cNvPr>
          <p:cNvSpPr/>
          <p:nvPr/>
        </p:nvSpPr>
        <p:spPr>
          <a:xfrm rot="16200000">
            <a:off x="2771630" y="4850468"/>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収集・加工</a:t>
            </a:r>
            <a:r>
              <a:rPr lang="en-US" altLang="ja-JP" dirty="0" smtClean="0">
                <a:solidFill>
                  <a:schemeClr val="tx1"/>
                </a:solidFill>
                <a:latin typeface="+mj-lt"/>
              </a:rPr>
              <a:t>AP</a:t>
            </a:r>
            <a:endParaRPr lang="en-US" altLang="ja-JP" dirty="0">
              <a:solidFill>
                <a:schemeClr val="tx1"/>
              </a:solidFill>
              <a:latin typeface="+mj-lt"/>
            </a:endParaRPr>
          </a:p>
        </p:txBody>
      </p:sp>
      <p:sp>
        <p:nvSpPr>
          <p:cNvPr id="104" name="正方形/長方形 103">
            <a:extLst>
              <a:ext uri="{FF2B5EF4-FFF2-40B4-BE49-F238E27FC236}">
                <a16:creationId xmlns="" xmlns:a16="http://schemas.microsoft.com/office/drawing/2014/main" id="{467F88CA-133C-4D5C-A904-71D9B4E0C467}"/>
              </a:ext>
            </a:extLst>
          </p:cNvPr>
          <p:cNvSpPr/>
          <p:nvPr/>
        </p:nvSpPr>
        <p:spPr>
          <a:xfrm rot="16200000">
            <a:off x="3117756" y="484013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他</a:t>
            </a:r>
            <a:r>
              <a:rPr lang="en-US" altLang="ja-JP" dirty="0" smtClean="0">
                <a:solidFill>
                  <a:schemeClr val="tx1"/>
                </a:solidFill>
                <a:latin typeface="+mj-lt"/>
              </a:rPr>
              <a:t>SYS</a:t>
            </a:r>
            <a:r>
              <a:rPr lang="ja-JP" altLang="en-US" dirty="0" smtClean="0">
                <a:solidFill>
                  <a:schemeClr val="tx1"/>
                </a:solidFill>
                <a:latin typeface="+mj-lt"/>
              </a:rPr>
              <a:t>送信</a:t>
            </a:r>
            <a:r>
              <a:rPr lang="en-US" altLang="ja-JP" dirty="0" smtClean="0">
                <a:solidFill>
                  <a:schemeClr val="tx1"/>
                </a:solidFill>
                <a:latin typeface="+mj-lt"/>
              </a:rPr>
              <a:t>AP</a:t>
            </a:r>
            <a:endParaRPr lang="en-US" altLang="ja-JP" dirty="0">
              <a:solidFill>
                <a:schemeClr val="tx1"/>
              </a:solidFill>
              <a:latin typeface="+mj-lt"/>
            </a:endParaRPr>
          </a:p>
        </p:txBody>
      </p:sp>
      <p:cxnSp>
        <p:nvCxnSpPr>
          <p:cNvPr id="107" name="直線矢印コネクタ 106"/>
          <p:cNvCxnSpPr/>
          <p:nvPr/>
        </p:nvCxnSpPr>
        <p:spPr bwMode="auto">
          <a:xfrm>
            <a:off x="3566623" y="5461664"/>
            <a:ext cx="1210" cy="332257"/>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08" name="直線矢印コネクタ 107"/>
          <p:cNvCxnSpPr/>
          <p:nvPr/>
        </p:nvCxnSpPr>
        <p:spPr bwMode="auto">
          <a:xfrm>
            <a:off x="3672279" y="5443108"/>
            <a:ext cx="1210" cy="332257"/>
          </a:xfrm>
          <a:prstGeom prst="straightConnector1">
            <a:avLst/>
          </a:prstGeom>
          <a:solidFill>
            <a:schemeClr val="bg1"/>
          </a:solidFill>
          <a:ln>
            <a:headEnd type="arrow"/>
            <a:tailEnd type="none"/>
          </a:ln>
          <a:extLst/>
        </p:spPr>
        <p:style>
          <a:lnRef idx="2">
            <a:schemeClr val="accent1">
              <a:shade val="50000"/>
            </a:schemeClr>
          </a:lnRef>
          <a:fillRef idx="1">
            <a:schemeClr val="accent1"/>
          </a:fillRef>
          <a:effectRef idx="0">
            <a:schemeClr val="accent1"/>
          </a:effectRef>
          <a:fontRef idx="minor">
            <a:schemeClr val="lt1"/>
          </a:fontRef>
        </p:style>
      </p:cxnSp>
      <p:sp>
        <p:nvSpPr>
          <p:cNvPr id="109" name="正方形/長方形 108">
            <a:extLst>
              <a:ext uri="{FF2B5EF4-FFF2-40B4-BE49-F238E27FC236}">
                <a16:creationId xmlns="" xmlns:a16="http://schemas.microsoft.com/office/drawing/2014/main" id="{467F88CA-133C-4D5C-A904-71D9B4E0C467}"/>
              </a:ext>
            </a:extLst>
          </p:cNvPr>
          <p:cNvSpPr/>
          <p:nvPr/>
        </p:nvSpPr>
        <p:spPr>
          <a:xfrm rot="16200000">
            <a:off x="3479384" y="483755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エラー処理</a:t>
            </a:r>
            <a:endParaRPr lang="en-US" altLang="ja-JP" dirty="0">
              <a:solidFill>
                <a:schemeClr val="tx1"/>
              </a:solidFill>
              <a:latin typeface="+mj-lt"/>
            </a:endParaRPr>
          </a:p>
        </p:txBody>
      </p:sp>
      <p:sp>
        <p:nvSpPr>
          <p:cNvPr id="110" name="正方形/長方形 109">
            <a:extLst>
              <a:ext uri="{FF2B5EF4-FFF2-40B4-BE49-F238E27FC236}">
                <a16:creationId xmlns="" xmlns:a16="http://schemas.microsoft.com/office/drawing/2014/main" id="{467F88CA-133C-4D5C-A904-71D9B4E0C467}"/>
              </a:ext>
            </a:extLst>
          </p:cNvPr>
          <p:cNvSpPr/>
          <p:nvPr/>
        </p:nvSpPr>
        <p:spPr>
          <a:xfrm rot="16200000">
            <a:off x="3802262" y="483497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情報書込</a:t>
            </a:r>
            <a:endParaRPr lang="en-US" altLang="ja-JP" dirty="0">
              <a:solidFill>
                <a:schemeClr val="tx1"/>
              </a:solidFill>
              <a:latin typeface="+mj-lt"/>
            </a:endParaRPr>
          </a:p>
        </p:txBody>
      </p:sp>
      <p:cxnSp>
        <p:nvCxnSpPr>
          <p:cNvPr id="111" name="直線矢印コネクタ 110"/>
          <p:cNvCxnSpPr/>
          <p:nvPr/>
        </p:nvCxnSpPr>
        <p:spPr bwMode="auto">
          <a:xfrm flipV="1">
            <a:off x="4294311" y="3509383"/>
            <a:ext cx="0" cy="897787"/>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15" name="直線矢印コネクタ 114"/>
          <p:cNvCxnSpPr/>
          <p:nvPr/>
        </p:nvCxnSpPr>
        <p:spPr bwMode="auto">
          <a:xfrm flipV="1">
            <a:off x="2916252" y="3554708"/>
            <a:ext cx="0" cy="897787"/>
          </a:xfrm>
          <a:prstGeom prst="straightConnector1">
            <a:avLst/>
          </a:prstGeom>
          <a:solidFill>
            <a:schemeClr val="bg1"/>
          </a:solidFill>
          <a:ln>
            <a:headEnd type="arrow"/>
            <a:tailEnd type="none"/>
          </a:ln>
          <a:extLst/>
        </p:spPr>
        <p:style>
          <a:lnRef idx="2">
            <a:schemeClr val="accent1">
              <a:shade val="50000"/>
            </a:schemeClr>
          </a:lnRef>
          <a:fillRef idx="1">
            <a:schemeClr val="accent1"/>
          </a:fillRef>
          <a:effectRef idx="0">
            <a:schemeClr val="accent1"/>
          </a:effectRef>
          <a:fontRef idx="minor">
            <a:schemeClr val="lt1"/>
          </a:fontRef>
        </p:style>
      </p:cxnSp>
      <p:sp>
        <p:nvSpPr>
          <p:cNvPr id="116" name="正方形/長方形 115"/>
          <p:cNvSpPr/>
          <p:nvPr/>
        </p:nvSpPr>
        <p:spPr>
          <a:xfrm>
            <a:off x="4251318" y="3661013"/>
            <a:ext cx="492443" cy="274499"/>
          </a:xfrm>
          <a:prstGeom prst="rect">
            <a:avLst/>
          </a:prstGeom>
        </p:spPr>
        <p:txBody>
          <a:bodyPr wrap="none">
            <a:spAutoFit/>
          </a:bodyPr>
          <a:lstStyle/>
          <a:p>
            <a:r>
              <a:rPr lang="ja-JP" altLang="en-US" dirty="0" smtClean="0">
                <a:solidFill>
                  <a:srgbClr val="000000"/>
                </a:solidFill>
                <a:latin typeface="Meiryo UI"/>
                <a:ea typeface="Meiryo UI"/>
              </a:rPr>
              <a:t>書込</a:t>
            </a:r>
            <a:endParaRPr lang="ja-JP" altLang="en-US" dirty="0"/>
          </a:p>
        </p:txBody>
      </p:sp>
      <p:sp>
        <p:nvSpPr>
          <p:cNvPr id="117" name="正方形/長方形 116">
            <a:extLst>
              <a:ext uri="{FF2B5EF4-FFF2-40B4-BE49-F238E27FC236}">
                <a16:creationId xmlns="" xmlns:a16="http://schemas.microsoft.com/office/drawing/2014/main" id="{467F88CA-133C-4D5C-A904-71D9B4E0C467}"/>
              </a:ext>
            </a:extLst>
          </p:cNvPr>
          <p:cNvSpPr/>
          <p:nvPr/>
        </p:nvSpPr>
        <p:spPr>
          <a:xfrm>
            <a:off x="5085357" y="4135505"/>
            <a:ext cx="1971537" cy="13206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dirty="0" smtClean="0">
                <a:solidFill>
                  <a:schemeClr val="tx1"/>
                </a:solidFill>
                <a:latin typeface="+mj-lt"/>
              </a:rPr>
              <a:t>新規ワークフロー設定</a:t>
            </a:r>
            <a:endParaRPr lang="en-US" altLang="ja-JP" dirty="0">
              <a:solidFill>
                <a:schemeClr val="tx1"/>
              </a:solidFill>
              <a:latin typeface="+mj-lt"/>
            </a:endParaRPr>
          </a:p>
        </p:txBody>
      </p:sp>
      <p:pic>
        <p:nvPicPr>
          <p:cNvPr id="118" name="Graphic 21">
            <a:extLst>
              <a:ext uri="{FF2B5EF4-FFF2-40B4-BE49-F238E27FC236}">
                <a16:creationId xmlns="" xmlns:a16="http://schemas.microsoft.com/office/drawing/2014/main" id="{43A5B764-EB99-6548-893C-ADBEBF33B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812" y="5791341"/>
            <a:ext cx="491828" cy="4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Graphic 50">
            <a:extLst>
              <a:ext uri="{FF2B5EF4-FFF2-40B4-BE49-F238E27FC236}">
                <a16:creationId xmlns="" xmlns:a16="http://schemas.microsoft.com/office/drawing/2014/main" id="{CFF03946-92C9-40B3-A690-3E33118D38C6}"/>
              </a:ext>
            </a:extLst>
          </p:cNvPr>
          <p:cNvPicPr>
            <a:picLocks noChangeAspect="1"/>
          </p:cNvPicPr>
          <p:nvPr/>
        </p:nvPicPr>
        <p:blipFill>
          <a:blip r:embed="rId3">
            <a:extLst>
              <a:ext uri="{96DAC541-7B7A-43D3-8B79-37D633B846F1}">
                <asvg:svgBlip xmlns="" xmlns:asvg="http://schemas.microsoft.com/office/drawing/2016/SVG/main" r:embed="rId24"/>
              </a:ext>
            </a:extLst>
          </a:blip>
          <a:stretch>
            <a:fillRect/>
          </a:stretch>
        </p:blipFill>
        <p:spPr>
          <a:xfrm>
            <a:off x="5311064" y="3143326"/>
            <a:ext cx="1524133" cy="366058"/>
          </a:xfrm>
          <a:prstGeom prst="rect">
            <a:avLst/>
          </a:prstGeom>
        </p:spPr>
      </p:pic>
      <p:sp>
        <p:nvSpPr>
          <p:cNvPr id="120" name="正方形/長方形 119"/>
          <p:cNvSpPr/>
          <p:nvPr/>
        </p:nvSpPr>
        <p:spPr>
          <a:xfrm>
            <a:off x="4880080" y="3630124"/>
            <a:ext cx="506870" cy="274499"/>
          </a:xfrm>
          <a:prstGeom prst="rect">
            <a:avLst/>
          </a:prstGeom>
        </p:spPr>
        <p:txBody>
          <a:bodyPr wrap="none">
            <a:spAutoFit/>
          </a:bodyPr>
          <a:lstStyle/>
          <a:p>
            <a:r>
              <a:rPr lang="ja-JP" altLang="en-US" dirty="0" smtClean="0">
                <a:solidFill>
                  <a:srgbClr val="000000"/>
                </a:solidFill>
                <a:latin typeface="Meiryo UI"/>
                <a:ea typeface="Meiryo UI"/>
              </a:rPr>
              <a:t>トリガ</a:t>
            </a:r>
            <a:endParaRPr lang="ja-JP" altLang="en-US" dirty="0"/>
          </a:p>
        </p:txBody>
      </p:sp>
      <p:sp>
        <p:nvSpPr>
          <p:cNvPr id="121" name="フリーフォーム 120"/>
          <p:cNvSpPr/>
          <p:nvPr/>
        </p:nvSpPr>
        <p:spPr bwMode="auto">
          <a:xfrm>
            <a:off x="5499315" y="3509383"/>
            <a:ext cx="57714" cy="626122"/>
          </a:xfrm>
          <a:custGeom>
            <a:avLst/>
            <a:gdLst>
              <a:gd name="connsiteX0" fmla="*/ 1464 w 71206"/>
              <a:gd name="connsiteY0" fmla="*/ 658693 h 674191"/>
              <a:gd name="connsiteX1" fmla="*/ 9213 w 71206"/>
              <a:gd name="connsiteY1" fmla="*/ 15 h 674191"/>
              <a:gd name="connsiteX2" fmla="*/ 71206 w 71206"/>
              <a:gd name="connsiteY2" fmla="*/ 674191 h 674191"/>
            </a:gdLst>
            <a:ahLst/>
            <a:cxnLst>
              <a:cxn ang="0">
                <a:pos x="connsiteX0" y="connsiteY0"/>
              </a:cxn>
              <a:cxn ang="0">
                <a:pos x="connsiteX1" y="connsiteY1"/>
              </a:cxn>
              <a:cxn ang="0">
                <a:pos x="connsiteX2" y="connsiteY2"/>
              </a:cxn>
            </a:cxnLst>
            <a:rect l="l" t="t" r="r" b="b"/>
            <a:pathLst>
              <a:path w="71206" h="674191">
                <a:moveTo>
                  <a:pt x="1464" y="658693"/>
                </a:moveTo>
                <a:cubicBezTo>
                  <a:pt x="-474" y="328062"/>
                  <a:pt x="-2411" y="-2568"/>
                  <a:pt x="9213" y="15"/>
                </a:cubicBezTo>
                <a:cubicBezTo>
                  <a:pt x="20837" y="2598"/>
                  <a:pt x="46021" y="338394"/>
                  <a:pt x="71206" y="674191"/>
                </a:cubicBezTo>
              </a:path>
            </a:pathLst>
          </a:custGeom>
          <a:solidFill>
            <a:schemeClr val="bg1"/>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p:nvSpPr>
        <p:spPr bwMode="auto">
          <a:xfrm>
            <a:off x="5636217" y="3506803"/>
            <a:ext cx="57714" cy="626122"/>
          </a:xfrm>
          <a:custGeom>
            <a:avLst/>
            <a:gdLst>
              <a:gd name="connsiteX0" fmla="*/ 1464 w 71206"/>
              <a:gd name="connsiteY0" fmla="*/ 658693 h 674191"/>
              <a:gd name="connsiteX1" fmla="*/ 9213 w 71206"/>
              <a:gd name="connsiteY1" fmla="*/ 15 h 674191"/>
              <a:gd name="connsiteX2" fmla="*/ 71206 w 71206"/>
              <a:gd name="connsiteY2" fmla="*/ 674191 h 674191"/>
            </a:gdLst>
            <a:ahLst/>
            <a:cxnLst>
              <a:cxn ang="0">
                <a:pos x="connsiteX0" y="connsiteY0"/>
              </a:cxn>
              <a:cxn ang="0">
                <a:pos x="connsiteX1" y="connsiteY1"/>
              </a:cxn>
              <a:cxn ang="0">
                <a:pos x="connsiteX2" y="connsiteY2"/>
              </a:cxn>
            </a:cxnLst>
            <a:rect l="l" t="t" r="r" b="b"/>
            <a:pathLst>
              <a:path w="71206" h="674191">
                <a:moveTo>
                  <a:pt x="1464" y="658693"/>
                </a:moveTo>
                <a:cubicBezTo>
                  <a:pt x="-474" y="328062"/>
                  <a:pt x="-2411" y="-2568"/>
                  <a:pt x="9213" y="15"/>
                </a:cubicBezTo>
                <a:cubicBezTo>
                  <a:pt x="20837" y="2598"/>
                  <a:pt x="46021" y="338394"/>
                  <a:pt x="71206" y="674191"/>
                </a:cubicBezTo>
              </a:path>
            </a:pathLst>
          </a:custGeom>
          <a:solidFill>
            <a:schemeClr val="bg1"/>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bwMode="auto">
          <a:xfrm>
            <a:off x="5788617" y="3511972"/>
            <a:ext cx="57714" cy="626122"/>
          </a:xfrm>
          <a:custGeom>
            <a:avLst/>
            <a:gdLst>
              <a:gd name="connsiteX0" fmla="*/ 1464 w 71206"/>
              <a:gd name="connsiteY0" fmla="*/ 658693 h 674191"/>
              <a:gd name="connsiteX1" fmla="*/ 9213 w 71206"/>
              <a:gd name="connsiteY1" fmla="*/ 15 h 674191"/>
              <a:gd name="connsiteX2" fmla="*/ 71206 w 71206"/>
              <a:gd name="connsiteY2" fmla="*/ 674191 h 674191"/>
            </a:gdLst>
            <a:ahLst/>
            <a:cxnLst>
              <a:cxn ang="0">
                <a:pos x="connsiteX0" y="connsiteY0"/>
              </a:cxn>
              <a:cxn ang="0">
                <a:pos x="connsiteX1" y="connsiteY1"/>
              </a:cxn>
              <a:cxn ang="0">
                <a:pos x="connsiteX2" y="connsiteY2"/>
              </a:cxn>
            </a:cxnLst>
            <a:rect l="l" t="t" r="r" b="b"/>
            <a:pathLst>
              <a:path w="71206" h="674191">
                <a:moveTo>
                  <a:pt x="1464" y="658693"/>
                </a:moveTo>
                <a:cubicBezTo>
                  <a:pt x="-474" y="328062"/>
                  <a:pt x="-2411" y="-2568"/>
                  <a:pt x="9213" y="15"/>
                </a:cubicBezTo>
                <a:cubicBezTo>
                  <a:pt x="20837" y="2598"/>
                  <a:pt x="46021" y="338394"/>
                  <a:pt x="71206" y="674191"/>
                </a:cubicBezTo>
              </a:path>
            </a:pathLst>
          </a:custGeom>
          <a:solidFill>
            <a:schemeClr val="bg1"/>
          </a:solid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5787840" y="3559109"/>
            <a:ext cx="800219" cy="498598"/>
          </a:xfrm>
          <a:prstGeom prst="rect">
            <a:avLst/>
          </a:prstGeom>
        </p:spPr>
        <p:txBody>
          <a:bodyPr wrap="none">
            <a:spAutoFit/>
          </a:bodyPr>
          <a:lstStyle/>
          <a:p>
            <a:r>
              <a:rPr lang="ja-JP" altLang="en-US" dirty="0" smtClean="0">
                <a:solidFill>
                  <a:srgbClr val="000000"/>
                </a:solidFill>
                <a:latin typeface="Meiryo UI"/>
                <a:ea typeface="Meiryo UI"/>
              </a:rPr>
              <a:t>複数</a:t>
            </a:r>
            <a:r>
              <a:rPr lang="en-US" altLang="ja-JP" dirty="0" smtClean="0">
                <a:solidFill>
                  <a:srgbClr val="000000"/>
                </a:solidFill>
                <a:latin typeface="Meiryo UI"/>
                <a:ea typeface="Meiryo UI"/>
              </a:rPr>
              <a:t/>
            </a:r>
            <a:br>
              <a:rPr lang="en-US" altLang="ja-JP" dirty="0" smtClean="0">
                <a:solidFill>
                  <a:srgbClr val="000000"/>
                </a:solidFill>
                <a:latin typeface="Meiryo UI"/>
                <a:ea typeface="Meiryo UI"/>
              </a:rPr>
            </a:br>
            <a:r>
              <a:rPr lang="ja-JP" altLang="en-US" dirty="0" smtClean="0">
                <a:solidFill>
                  <a:srgbClr val="000000"/>
                </a:solidFill>
                <a:latin typeface="Meiryo UI"/>
                <a:ea typeface="Meiryo UI"/>
              </a:rPr>
              <a:t>情報取得</a:t>
            </a:r>
            <a:endParaRPr lang="ja-JP" altLang="en-US" dirty="0"/>
          </a:p>
        </p:txBody>
      </p:sp>
      <p:sp>
        <p:nvSpPr>
          <p:cNvPr id="125" name="正方形/長方形 124"/>
          <p:cNvSpPr/>
          <p:nvPr/>
        </p:nvSpPr>
        <p:spPr>
          <a:xfrm>
            <a:off x="5072492" y="5525326"/>
            <a:ext cx="939681" cy="295466"/>
          </a:xfrm>
          <a:prstGeom prst="rect">
            <a:avLst/>
          </a:prstGeom>
        </p:spPr>
        <p:txBody>
          <a:bodyPr wrap="none">
            <a:spAutoFit/>
          </a:bodyPr>
          <a:lstStyle/>
          <a:p>
            <a:r>
              <a:rPr lang="ja-JP" altLang="en-US" dirty="0" smtClean="0">
                <a:solidFill>
                  <a:srgbClr val="000000"/>
                </a:solidFill>
                <a:latin typeface="Meiryo UI"/>
                <a:ea typeface="Meiryo UI"/>
              </a:rPr>
              <a:t>他</a:t>
            </a:r>
            <a:r>
              <a:rPr lang="en-US" altLang="ja-JP" dirty="0" smtClean="0">
                <a:solidFill>
                  <a:srgbClr val="000000"/>
                </a:solidFill>
                <a:latin typeface="Meiryo UI"/>
                <a:ea typeface="Meiryo UI"/>
              </a:rPr>
              <a:t>SYS</a:t>
            </a:r>
            <a:r>
              <a:rPr lang="ja-JP" altLang="en-US" dirty="0" smtClean="0">
                <a:solidFill>
                  <a:srgbClr val="000000"/>
                </a:solidFill>
                <a:latin typeface="Meiryo UI"/>
                <a:ea typeface="Meiryo UI"/>
              </a:rPr>
              <a:t>送信</a:t>
            </a:r>
            <a:endParaRPr lang="ja-JP" altLang="en-US" dirty="0"/>
          </a:p>
        </p:txBody>
      </p:sp>
      <p:sp>
        <p:nvSpPr>
          <p:cNvPr id="126" name="正方形/長方形 125">
            <a:extLst>
              <a:ext uri="{FF2B5EF4-FFF2-40B4-BE49-F238E27FC236}">
                <a16:creationId xmlns="" xmlns:a16="http://schemas.microsoft.com/office/drawing/2014/main" id="{467F88CA-133C-4D5C-A904-71D9B4E0C467}"/>
              </a:ext>
            </a:extLst>
          </p:cNvPr>
          <p:cNvSpPr/>
          <p:nvPr/>
        </p:nvSpPr>
        <p:spPr>
          <a:xfrm rot="16200000">
            <a:off x="4832908" y="484271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受信設定</a:t>
            </a:r>
            <a:endParaRPr lang="en-US" altLang="ja-JP" dirty="0">
              <a:solidFill>
                <a:schemeClr val="tx1"/>
              </a:solidFill>
              <a:latin typeface="+mj-lt"/>
            </a:endParaRPr>
          </a:p>
        </p:txBody>
      </p:sp>
      <p:sp>
        <p:nvSpPr>
          <p:cNvPr id="127" name="正方形/長方形 126">
            <a:extLst>
              <a:ext uri="{FF2B5EF4-FFF2-40B4-BE49-F238E27FC236}">
                <a16:creationId xmlns="" xmlns:a16="http://schemas.microsoft.com/office/drawing/2014/main" id="{467F88CA-133C-4D5C-A904-71D9B4E0C467}"/>
              </a:ext>
            </a:extLst>
          </p:cNvPr>
          <p:cNvSpPr/>
          <p:nvPr/>
        </p:nvSpPr>
        <p:spPr>
          <a:xfrm rot="16200000">
            <a:off x="5202280" y="4847888"/>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収集・加工設定</a:t>
            </a:r>
            <a:endParaRPr lang="en-US" altLang="ja-JP" dirty="0">
              <a:solidFill>
                <a:schemeClr val="tx1"/>
              </a:solidFill>
              <a:latin typeface="+mj-lt"/>
            </a:endParaRPr>
          </a:p>
        </p:txBody>
      </p:sp>
      <p:sp>
        <p:nvSpPr>
          <p:cNvPr id="128" name="正方形/長方形 127">
            <a:extLst>
              <a:ext uri="{FF2B5EF4-FFF2-40B4-BE49-F238E27FC236}">
                <a16:creationId xmlns="" xmlns:a16="http://schemas.microsoft.com/office/drawing/2014/main" id="{467F88CA-133C-4D5C-A904-71D9B4E0C467}"/>
              </a:ext>
            </a:extLst>
          </p:cNvPr>
          <p:cNvSpPr/>
          <p:nvPr/>
        </p:nvSpPr>
        <p:spPr>
          <a:xfrm rot="16200000">
            <a:off x="5548406" y="483755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他</a:t>
            </a:r>
            <a:r>
              <a:rPr lang="en-US" altLang="ja-JP" dirty="0" smtClean="0">
                <a:solidFill>
                  <a:schemeClr val="tx1"/>
                </a:solidFill>
                <a:latin typeface="+mj-lt"/>
              </a:rPr>
              <a:t>SYS</a:t>
            </a:r>
            <a:r>
              <a:rPr lang="ja-JP" altLang="en-US" dirty="0" smtClean="0">
                <a:solidFill>
                  <a:schemeClr val="tx1"/>
                </a:solidFill>
                <a:latin typeface="+mj-lt"/>
              </a:rPr>
              <a:t>送信設定</a:t>
            </a:r>
            <a:endParaRPr lang="en-US" altLang="ja-JP" dirty="0">
              <a:solidFill>
                <a:schemeClr val="tx1"/>
              </a:solidFill>
              <a:latin typeface="+mj-lt"/>
            </a:endParaRPr>
          </a:p>
        </p:txBody>
      </p:sp>
      <p:cxnSp>
        <p:nvCxnSpPr>
          <p:cNvPr id="129" name="直線矢印コネクタ 128"/>
          <p:cNvCxnSpPr/>
          <p:nvPr/>
        </p:nvCxnSpPr>
        <p:spPr bwMode="auto">
          <a:xfrm>
            <a:off x="5997273" y="5459084"/>
            <a:ext cx="1210" cy="332257"/>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30" name="直線矢印コネクタ 129"/>
          <p:cNvCxnSpPr/>
          <p:nvPr/>
        </p:nvCxnSpPr>
        <p:spPr bwMode="auto">
          <a:xfrm>
            <a:off x="6102929" y="5440528"/>
            <a:ext cx="1210" cy="332257"/>
          </a:xfrm>
          <a:prstGeom prst="straightConnector1">
            <a:avLst/>
          </a:prstGeom>
          <a:solidFill>
            <a:schemeClr val="bg1"/>
          </a:solidFill>
          <a:ln>
            <a:headEnd type="arrow"/>
            <a:tailEnd type="none"/>
          </a:ln>
          <a:extLst/>
        </p:spPr>
        <p:style>
          <a:lnRef idx="2">
            <a:schemeClr val="accent1">
              <a:shade val="50000"/>
            </a:schemeClr>
          </a:lnRef>
          <a:fillRef idx="1">
            <a:schemeClr val="accent1"/>
          </a:fillRef>
          <a:effectRef idx="0">
            <a:schemeClr val="accent1"/>
          </a:effectRef>
          <a:fontRef idx="minor">
            <a:schemeClr val="lt1"/>
          </a:fontRef>
        </p:style>
      </p:cxnSp>
      <p:sp>
        <p:nvSpPr>
          <p:cNvPr id="131" name="正方形/長方形 130">
            <a:extLst>
              <a:ext uri="{FF2B5EF4-FFF2-40B4-BE49-F238E27FC236}">
                <a16:creationId xmlns="" xmlns:a16="http://schemas.microsoft.com/office/drawing/2014/main" id="{467F88CA-133C-4D5C-A904-71D9B4E0C467}"/>
              </a:ext>
            </a:extLst>
          </p:cNvPr>
          <p:cNvSpPr/>
          <p:nvPr/>
        </p:nvSpPr>
        <p:spPr>
          <a:xfrm rot="16200000">
            <a:off x="5910034" y="483497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エラー設定</a:t>
            </a:r>
            <a:endParaRPr lang="en-US" altLang="ja-JP" dirty="0">
              <a:solidFill>
                <a:schemeClr val="tx1"/>
              </a:solidFill>
              <a:latin typeface="+mj-lt"/>
            </a:endParaRPr>
          </a:p>
        </p:txBody>
      </p:sp>
      <p:sp>
        <p:nvSpPr>
          <p:cNvPr id="132" name="正方形/長方形 131">
            <a:extLst>
              <a:ext uri="{FF2B5EF4-FFF2-40B4-BE49-F238E27FC236}">
                <a16:creationId xmlns="" xmlns:a16="http://schemas.microsoft.com/office/drawing/2014/main" id="{467F88CA-133C-4D5C-A904-71D9B4E0C467}"/>
              </a:ext>
            </a:extLst>
          </p:cNvPr>
          <p:cNvSpPr/>
          <p:nvPr/>
        </p:nvSpPr>
        <p:spPr>
          <a:xfrm rot="16200000">
            <a:off x="6232912" y="4832399"/>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a:solidFill>
                  <a:schemeClr val="tx1"/>
                </a:solidFill>
              </a:rPr>
              <a:t>他</a:t>
            </a:r>
            <a:r>
              <a:rPr lang="en-US" altLang="ja-JP" dirty="0">
                <a:solidFill>
                  <a:schemeClr val="tx1"/>
                </a:solidFill>
              </a:rPr>
              <a:t>SYS</a:t>
            </a:r>
            <a:r>
              <a:rPr lang="ja-JP" altLang="en-US" dirty="0">
                <a:solidFill>
                  <a:schemeClr val="tx1"/>
                </a:solidFill>
              </a:rPr>
              <a:t>送信設定</a:t>
            </a:r>
            <a:endParaRPr lang="en-US" altLang="ja-JP" dirty="0">
              <a:solidFill>
                <a:schemeClr val="tx1"/>
              </a:solidFill>
            </a:endParaRPr>
          </a:p>
        </p:txBody>
      </p:sp>
      <p:cxnSp>
        <p:nvCxnSpPr>
          <p:cNvPr id="133" name="直線矢印コネクタ 132"/>
          <p:cNvCxnSpPr/>
          <p:nvPr/>
        </p:nvCxnSpPr>
        <p:spPr bwMode="auto">
          <a:xfrm flipV="1">
            <a:off x="6724961" y="3506803"/>
            <a:ext cx="0" cy="897787"/>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34" name="直線矢印コネクタ 133"/>
          <p:cNvCxnSpPr/>
          <p:nvPr/>
        </p:nvCxnSpPr>
        <p:spPr bwMode="auto">
          <a:xfrm flipV="1">
            <a:off x="5346902" y="3552128"/>
            <a:ext cx="0" cy="897787"/>
          </a:xfrm>
          <a:prstGeom prst="straightConnector1">
            <a:avLst/>
          </a:prstGeom>
          <a:solidFill>
            <a:schemeClr val="bg1"/>
          </a:solidFill>
          <a:ln>
            <a:headEnd type="arrow"/>
            <a:tailEnd type="none"/>
          </a:ln>
          <a:extLst/>
        </p:spPr>
        <p:style>
          <a:lnRef idx="2">
            <a:schemeClr val="accent1">
              <a:shade val="50000"/>
            </a:schemeClr>
          </a:lnRef>
          <a:fillRef idx="1">
            <a:schemeClr val="accent1"/>
          </a:fillRef>
          <a:effectRef idx="0">
            <a:schemeClr val="accent1"/>
          </a:effectRef>
          <a:fontRef idx="minor">
            <a:schemeClr val="lt1"/>
          </a:fontRef>
        </p:style>
      </p:cxnSp>
      <p:sp>
        <p:nvSpPr>
          <p:cNvPr id="135" name="正方形/長方形 134"/>
          <p:cNvSpPr/>
          <p:nvPr/>
        </p:nvSpPr>
        <p:spPr>
          <a:xfrm>
            <a:off x="6681968" y="3658433"/>
            <a:ext cx="492443" cy="274499"/>
          </a:xfrm>
          <a:prstGeom prst="rect">
            <a:avLst/>
          </a:prstGeom>
        </p:spPr>
        <p:txBody>
          <a:bodyPr wrap="none">
            <a:spAutoFit/>
          </a:bodyPr>
          <a:lstStyle/>
          <a:p>
            <a:r>
              <a:rPr lang="ja-JP" altLang="en-US" dirty="0" smtClean="0">
                <a:solidFill>
                  <a:srgbClr val="000000"/>
                </a:solidFill>
                <a:latin typeface="Meiryo UI"/>
                <a:ea typeface="Meiryo UI"/>
              </a:rPr>
              <a:t>書込</a:t>
            </a:r>
            <a:endParaRPr lang="ja-JP" altLang="en-US" dirty="0"/>
          </a:p>
        </p:txBody>
      </p:sp>
      <p:pic>
        <p:nvPicPr>
          <p:cNvPr id="136" name="図 135"/>
          <p:cNvPicPr>
            <a:picLocks noChangeAspect="1"/>
          </p:cNvPicPr>
          <p:nvPr/>
        </p:nvPicPr>
        <p:blipFill>
          <a:blip r:embed="rId25"/>
          <a:stretch>
            <a:fillRect/>
          </a:stretch>
        </p:blipFill>
        <p:spPr>
          <a:xfrm>
            <a:off x="6465599" y="4147912"/>
            <a:ext cx="591295" cy="100914"/>
          </a:xfrm>
          <a:prstGeom prst="rect">
            <a:avLst/>
          </a:prstGeom>
        </p:spPr>
      </p:pic>
      <p:sp>
        <p:nvSpPr>
          <p:cNvPr id="178" name="正方形/長方形 177">
            <a:extLst>
              <a:ext uri="{FF2B5EF4-FFF2-40B4-BE49-F238E27FC236}">
                <a16:creationId xmlns="" xmlns:a16="http://schemas.microsoft.com/office/drawing/2014/main" id="{467F88CA-133C-4D5C-A904-71D9B4E0C467}"/>
              </a:ext>
            </a:extLst>
          </p:cNvPr>
          <p:cNvSpPr/>
          <p:nvPr/>
        </p:nvSpPr>
        <p:spPr>
          <a:xfrm>
            <a:off x="7377038" y="3244307"/>
            <a:ext cx="2057078" cy="220408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dirty="0" smtClean="0">
                <a:solidFill>
                  <a:schemeClr val="tx1"/>
                </a:solidFill>
                <a:latin typeface="+mj-lt"/>
              </a:rPr>
              <a:t>ワークフロー設定</a:t>
            </a:r>
            <a:endParaRPr lang="en-US" altLang="ja-JP" dirty="0">
              <a:solidFill>
                <a:schemeClr val="tx1"/>
              </a:solidFill>
              <a:latin typeface="+mj-lt"/>
            </a:endParaRPr>
          </a:p>
        </p:txBody>
      </p:sp>
      <p:pic>
        <p:nvPicPr>
          <p:cNvPr id="192" name="図 191"/>
          <p:cNvPicPr>
            <a:picLocks noChangeAspect="1"/>
          </p:cNvPicPr>
          <p:nvPr/>
        </p:nvPicPr>
        <p:blipFill>
          <a:blip r:embed="rId25"/>
          <a:stretch>
            <a:fillRect/>
          </a:stretch>
        </p:blipFill>
        <p:spPr>
          <a:xfrm>
            <a:off x="7447483" y="3287472"/>
            <a:ext cx="1940661" cy="331205"/>
          </a:xfrm>
          <a:prstGeom prst="rect">
            <a:avLst/>
          </a:prstGeom>
        </p:spPr>
      </p:pic>
      <p:pic>
        <p:nvPicPr>
          <p:cNvPr id="195" name="Graphic 21">
            <a:extLst>
              <a:ext uri="{FF2B5EF4-FFF2-40B4-BE49-F238E27FC236}">
                <a16:creationId xmlns="" xmlns:a16="http://schemas.microsoft.com/office/drawing/2014/main" id="{43A5B764-EB99-6548-893C-ADBEBF33B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4013" y="5784717"/>
            <a:ext cx="491828" cy="4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正方形/長方形 195"/>
          <p:cNvSpPr/>
          <p:nvPr/>
        </p:nvSpPr>
        <p:spPr>
          <a:xfrm>
            <a:off x="7323448" y="5448396"/>
            <a:ext cx="939681" cy="295466"/>
          </a:xfrm>
          <a:prstGeom prst="rect">
            <a:avLst/>
          </a:prstGeom>
        </p:spPr>
        <p:txBody>
          <a:bodyPr wrap="none">
            <a:spAutoFit/>
          </a:bodyPr>
          <a:lstStyle/>
          <a:p>
            <a:r>
              <a:rPr lang="ja-JP" altLang="en-US" dirty="0" smtClean="0">
                <a:solidFill>
                  <a:srgbClr val="000000"/>
                </a:solidFill>
                <a:latin typeface="Meiryo UI"/>
                <a:ea typeface="Meiryo UI"/>
              </a:rPr>
              <a:t>他</a:t>
            </a:r>
            <a:r>
              <a:rPr lang="en-US" altLang="ja-JP" dirty="0" smtClean="0">
                <a:solidFill>
                  <a:srgbClr val="000000"/>
                </a:solidFill>
                <a:latin typeface="Meiryo UI"/>
                <a:ea typeface="Meiryo UI"/>
              </a:rPr>
              <a:t>SYS</a:t>
            </a:r>
            <a:r>
              <a:rPr lang="ja-JP" altLang="en-US" dirty="0" smtClean="0">
                <a:solidFill>
                  <a:srgbClr val="000000"/>
                </a:solidFill>
                <a:latin typeface="Meiryo UI"/>
                <a:ea typeface="Meiryo UI"/>
              </a:rPr>
              <a:t>送信</a:t>
            </a:r>
            <a:endParaRPr lang="ja-JP" altLang="en-US" dirty="0"/>
          </a:p>
        </p:txBody>
      </p:sp>
      <p:cxnSp>
        <p:nvCxnSpPr>
          <p:cNvPr id="197" name="直線矢印コネクタ 196"/>
          <p:cNvCxnSpPr/>
          <p:nvPr/>
        </p:nvCxnSpPr>
        <p:spPr bwMode="auto">
          <a:xfrm>
            <a:off x="8305684" y="5287496"/>
            <a:ext cx="0" cy="497221"/>
          </a:xfrm>
          <a:prstGeom prst="straightConnector1">
            <a:avLst/>
          </a:prstGeom>
          <a:solidFill>
            <a:schemeClr val="bg1"/>
          </a:solidFill>
          <a:ln>
            <a:tailEnd type="arrow"/>
          </a:ln>
          <a:extLst/>
        </p:spPr>
        <p:style>
          <a:lnRef idx="2">
            <a:schemeClr val="accent1">
              <a:shade val="50000"/>
            </a:schemeClr>
          </a:lnRef>
          <a:fillRef idx="1">
            <a:schemeClr val="accent1"/>
          </a:fillRef>
          <a:effectRef idx="0">
            <a:schemeClr val="accent1"/>
          </a:effectRef>
          <a:fontRef idx="minor">
            <a:schemeClr val="lt1"/>
          </a:fontRef>
        </p:style>
      </p:cxnSp>
      <p:cxnSp>
        <p:nvCxnSpPr>
          <p:cNvPr id="198" name="直線矢印コネクタ 197"/>
          <p:cNvCxnSpPr/>
          <p:nvPr/>
        </p:nvCxnSpPr>
        <p:spPr bwMode="auto">
          <a:xfrm>
            <a:off x="8411340" y="5291430"/>
            <a:ext cx="0" cy="474731"/>
          </a:xfrm>
          <a:prstGeom prst="straightConnector1">
            <a:avLst/>
          </a:prstGeom>
          <a:solidFill>
            <a:schemeClr val="bg1"/>
          </a:solidFill>
          <a:ln>
            <a:headEnd type="arrow"/>
            <a:tailEnd type="none"/>
          </a:ln>
          <a:extLst/>
        </p:spPr>
        <p:style>
          <a:lnRef idx="2">
            <a:schemeClr val="accent1">
              <a:shade val="50000"/>
            </a:schemeClr>
          </a:lnRef>
          <a:fillRef idx="1">
            <a:schemeClr val="accent1"/>
          </a:fillRef>
          <a:effectRef idx="0">
            <a:schemeClr val="accent1"/>
          </a:effectRef>
          <a:fontRef idx="minor">
            <a:schemeClr val="lt1"/>
          </a:fontRef>
        </p:style>
      </p:cxnSp>
      <p:sp>
        <p:nvSpPr>
          <p:cNvPr id="199" name="正方形/長方形 198">
            <a:extLst>
              <a:ext uri="{FF2B5EF4-FFF2-40B4-BE49-F238E27FC236}">
                <a16:creationId xmlns="" xmlns:a16="http://schemas.microsoft.com/office/drawing/2014/main" id="{467F88CA-133C-4D5C-A904-71D9B4E0C467}"/>
              </a:ext>
            </a:extLst>
          </p:cNvPr>
          <p:cNvSpPr/>
          <p:nvPr/>
        </p:nvSpPr>
        <p:spPr>
          <a:xfrm>
            <a:off x="7619089" y="3945112"/>
            <a:ext cx="1697042" cy="13206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dirty="0" smtClean="0">
                <a:solidFill>
                  <a:schemeClr val="tx1"/>
                </a:solidFill>
                <a:latin typeface="+mj-lt"/>
              </a:rPr>
              <a:t>既設ワークフロー</a:t>
            </a:r>
            <a:endParaRPr lang="en-US" altLang="ja-JP" dirty="0">
              <a:solidFill>
                <a:schemeClr val="tx1"/>
              </a:solidFill>
              <a:latin typeface="+mj-lt"/>
            </a:endParaRPr>
          </a:p>
        </p:txBody>
      </p:sp>
      <p:sp>
        <p:nvSpPr>
          <p:cNvPr id="203" name="正方形/長方形 202">
            <a:extLst>
              <a:ext uri="{FF2B5EF4-FFF2-40B4-BE49-F238E27FC236}">
                <a16:creationId xmlns="" xmlns:a16="http://schemas.microsoft.com/office/drawing/2014/main" id="{467F88CA-133C-4D5C-A904-71D9B4E0C467}"/>
              </a:ext>
            </a:extLst>
          </p:cNvPr>
          <p:cNvSpPr/>
          <p:nvPr/>
        </p:nvSpPr>
        <p:spPr>
          <a:xfrm rot="16200000">
            <a:off x="7400486" y="4647030"/>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ワークフロー開始</a:t>
            </a:r>
            <a:endParaRPr lang="en-US" altLang="ja-JP" dirty="0">
              <a:solidFill>
                <a:schemeClr val="tx1"/>
              </a:solidFill>
              <a:latin typeface="+mj-lt"/>
            </a:endParaRPr>
          </a:p>
        </p:txBody>
      </p:sp>
      <p:sp>
        <p:nvSpPr>
          <p:cNvPr id="205" name="正方形/長方形 204">
            <a:extLst>
              <a:ext uri="{FF2B5EF4-FFF2-40B4-BE49-F238E27FC236}">
                <a16:creationId xmlns="" xmlns:a16="http://schemas.microsoft.com/office/drawing/2014/main" id="{467F88CA-133C-4D5C-A904-71D9B4E0C467}"/>
              </a:ext>
            </a:extLst>
          </p:cNvPr>
          <p:cNvSpPr/>
          <p:nvPr/>
        </p:nvSpPr>
        <p:spPr>
          <a:xfrm rot="16200000">
            <a:off x="7845642" y="4641870"/>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他</a:t>
            </a:r>
            <a:r>
              <a:rPr lang="en-US" altLang="ja-JP" dirty="0" smtClean="0">
                <a:solidFill>
                  <a:schemeClr val="tx1"/>
                </a:solidFill>
                <a:latin typeface="+mj-lt"/>
              </a:rPr>
              <a:t>SYS</a:t>
            </a:r>
            <a:r>
              <a:rPr lang="ja-JP" altLang="en-US" dirty="0" smtClean="0">
                <a:solidFill>
                  <a:schemeClr val="tx1"/>
                </a:solidFill>
                <a:latin typeface="+mj-lt"/>
              </a:rPr>
              <a:t>送信設定</a:t>
            </a:r>
            <a:endParaRPr lang="en-US" altLang="ja-JP" dirty="0">
              <a:solidFill>
                <a:schemeClr val="tx1"/>
              </a:solidFill>
              <a:latin typeface="+mj-lt"/>
            </a:endParaRPr>
          </a:p>
        </p:txBody>
      </p:sp>
      <p:sp>
        <p:nvSpPr>
          <p:cNvPr id="206" name="正方形/長方形 205">
            <a:extLst>
              <a:ext uri="{FF2B5EF4-FFF2-40B4-BE49-F238E27FC236}">
                <a16:creationId xmlns="" xmlns:a16="http://schemas.microsoft.com/office/drawing/2014/main" id="{467F88CA-133C-4D5C-A904-71D9B4E0C467}"/>
              </a:ext>
            </a:extLst>
          </p:cNvPr>
          <p:cNvSpPr/>
          <p:nvPr/>
        </p:nvSpPr>
        <p:spPr>
          <a:xfrm rot="16200000">
            <a:off x="8207270" y="4639290"/>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chemeClr val="tx1"/>
                </a:solidFill>
                <a:latin typeface="+mj-lt"/>
              </a:rPr>
              <a:t>エラー設定</a:t>
            </a:r>
            <a:endParaRPr lang="en-US" altLang="ja-JP" dirty="0">
              <a:solidFill>
                <a:schemeClr val="tx1"/>
              </a:solidFill>
              <a:latin typeface="+mj-lt"/>
            </a:endParaRPr>
          </a:p>
        </p:txBody>
      </p:sp>
      <p:sp>
        <p:nvSpPr>
          <p:cNvPr id="207" name="正方形/長方形 206">
            <a:extLst>
              <a:ext uri="{FF2B5EF4-FFF2-40B4-BE49-F238E27FC236}">
                <a16:creationId xmlns="" xmlns:a16="http://schemas.microsoft.com/office/drawing/2014/main" id="{467F88CA-133C-4D5C-A904-71D9B4E0C467}"/>
              </a:ext>
            </a:extLst>
          </p:cNvPr>
          <p:cNvSpPr/>
          <p:nvPr/>
        </p:nvSpPr>
        <p:spPr>
          <a:xfrm rot="16200000">
            <a:off x="8530148" y="4636710"/>
            <a:ext cx="1006220" cy="22061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a:solidFill>
                  <a:schemeClr val="tx1"/>
                </a:solidFill>
              </a:rPr>
              <a:t>他</a:t>
            </a:r>
            <a:r>
              <a:rPr lang="en-US" altLang="ja-JP" dirty="0">
                <a:solidFill>
                  <a:schemeClr val="tx1"/>
                </a:solidFill>
              </a:rPr>
              <a:t>SYS</a:t>
            </a:r>
            <a:r>
              <a:rPr lang="ja-JP" altLang="en-US" dirty="0">
                <a:solidFill>
                  <a:schemeClr val="tx1"/>
                </a:solidFill>
              </a:rPr>
              <a:t>送信設定</a:t>
            </a:r>
            <a:endParaRPr lang="en-US" altLang="ja-JP" dirty="0">
              <a:solidFill>
                <a:schemeClr val="tx1"/>
              </a:solidFill>
            </a:endParaRPr>
          </a:p>
        </p:txBody>
      </p:sp>
    </p:spTree>
    <p:extLst>
      <p:ext uri="{BB962C8B-B14F-4D97-AF65-F5344CB8AC3E}">
        <p14:creationId xmlns:p14="http://schemas.microsoft.com/office/powerpoint/2010/main" val="13497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493" y="3078344"/>
            <a:ext cx="3424646" cy="56605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グループ共通</a:t>
            </a:r>
            <a:r>
              <a:rPr lang="en-US" altLang="ja-JP" sz="975" dirty="0">
                <a:solidFill>
                  <a:schemeClr val="tx1"/>
                </a:solidFill>
                <a:latin typeface="BIZ UDPゴシック" panose="020B0400000000000000" pitchFamily="50" charset="-128"/>
                <a:ea typeface="BIZ UDPゴシック" panose="020B0400000000000000" pitchFamily="50" charset="-128"/>
              </a:rPr>
              <a:t>IT】</a:t>
            </a:r>
          </a:p>
          <a:p>
            <a:pPr algn="ctr"/>
            <a:r>
              <a:rPr lang="ja-JP" altLang="en-US" sz="975" dirty="0">
                <a:solidFill>
                  <a:schemeClr val="tx1"/>
                </a:solidFill>
                <a:latin typeface="BIZ UDPゴシック" panose="020B0400000000000000" pitchFamily="50" charset="-128"/>
                <a:ea typeface="BIZ UDPゴシック" panose="020B0400000000000000" pitchFamily="50" charset="-128"/>
              </a:rPr>
              <a:t>世界標準</a:t>
            </a:r>
            <a:r>
              <a:rPr lang="en-US" altLang="ja-JP" sz="975" dirty="0">
                <a:solidFill>
                  <a:schemeClr val="tx1"/>
                </a:solidFill>
                <a:latin typeface="BIZ UDPゴシック" panose="020B0400000000000000" pitchFamily="50" charset="-128"/>
                <a:ea typeface="BIZ UDPゴシック" panose="020B0400000000000000" pitchFamily="50" charset="-128"/>
              </a:rPr>
              <a:t>PKG</a:t>
            </a:r>
            <a:r>
              <a:rPr lang="ja-JP" altLang="en-US" sz="975" dirty="0">
                <a:solidFill>
                  <a:schemeClr val="tx1"/>
                </a:solidFill>
                <a:latin typeface="BIZ UDPゴシック" panose="020B0400000000000000" pitchFamily="50" charset="-128"/>
                <a:ea typeface="BIZ UDPゴシック" panose="020B0400000000000000" pitchFamily="50" charset="-128"/>
              </a:rPr>
              <a:t>でグループ</a:t>
            </a:r>
            <a:r>
              <a:rPr lang="en-US" altLang="ja-JP" sz="975" dirty="0">
                <a:solidFill>
                  <a:schemeClr val="tx1"/>
                </a:solidFill>
                <a:latin typeface="BIZ UDPゴシック" panose="020B0400000000000000" pitchFamily="50" charset="-128"/>
                <a:ea typeface="BIZ UDPゴシック" panose="020B0400000000000000" pitchFamily="50" charset="-128"/>
              </a:rPr>
              <a:t>IT</a:t>
            </a:r>
            <a:r>
              <a:rPr lang="ja-JP" altLang="en-US" sz="975" dirty="0">
                <a:solidFill>
                  <a:schemeClr val="tx1"/>
                </a:solidFill>
                <a:latin typeface="BIZ UDPゴシック" panose="020B0400000000000000" pitchFamily="50" charset="-128"/>
                <a:ea typeface="BIZ UDPゴシック" panose="020B0400000000000000" pitchFamily="50" charset="-128"/>
              </a:rPr>
              <a:t>を統一</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963104" y="4587922"/>
            <a:ext cx="3615691"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dirty="0">
                <a:solidFill>
                  <a:schemeClr val="tx1"/>
                </a:solidFill>
                <a:latin typeface="BIZ UDPゴシック" panose="020B0400000000000000" pitchFamily="50" charset="-128"/>
                <a:ea typeface="BIZ UDPゴシック" panose="020B0400000000000000" pitchFamily="50" charset="-128"/>
              </a:rPr>
              <a:t>既存業務仕様</a:t>
            </a: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サービス仕様</a:t>
            </a: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システム仕様に</a:t>
            </a:r>
            <a:r>
              <a:rPr lang="ja-JP" altLang="en-US" sz="975" b="1" dirty="0">
                <a:solidFill>
                  <a:srgbClr val="C00000"/>
                </a:solidFill>
                <a:latin typeface="BIZ UDPゴシック" panose="020B0400000000000000" pitchFamily="50" charset="-128"/>
                <a:ea typeface="BIZ UDPゴシック" panose="020B0400000000000000" pitchFamily="50" charset="-128"/>
              </a:rPr>
              <a:t>影響されない</a:t>
            </a:r>
            <a:r>
              <a:rPr lang="ja-JP" altLang="en-US" sz="975" dirty="0">
                <a:solidFill>
                  <a:schemeClr val="tx1"/>
                </a:solidFill>
                <a:latin typeface="BIZ UDPゴシック" panose="020B0400000000000000" pitchFamily="50" charset="-128"/>
                <a:ea typeface="BIZ UDPゴシック" panose="020B0400000000000000" pitchFamily="50" charset="-128"/>
              </a:rPr>
              <a:t>新サービス</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963104" y="5147175"/>
            <a:ext cx="3615691"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dirty="0">
                <a:solidFill>
                  <a:schemeClr val="tx1"/>
                </a:solidFill>
                <a:latin typeface="BIZ UDPゴシック" panose="020B0400000000000000" pitchFamily="50" charset="-128"/>
                <a:ea typeface="BIZ UDPゴシック" panose="020B0400000000000000" pitchFamily="50" charset="-128"/>
              </a:rPr>
              <a:t>既存業務仕様</a:t>
            </a: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サービス仕様</a:t>
            </a: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システム仕様を</a:t>
            </a:r>
            <a:r>
              <a:rPr lang="ja-JP" altLang="en-US" sz="975" b="1" dirty="0">
                <a:solidFill>
                  <a:srgbClr val="C00000"/>
                </a:solidFill>
                <a:latin typeface="BIZ UDPゴシック" panose="020B0400000000000000" pitchFamily="50" charset="-128"/>
                <a:ea typeface="BIZ UDPゴシック" panose="020B0400000000000000" pitchFamily="50" charset="-128"/>
              </a:rPr>
              <a:t>変更可能</a:t>
            </a:r>
            <a:r>
              <a:rPr lang="ja-JP" altLang="en-US" sz="975" b="1" dirty="0" smtClean="0">
                <a:solidFill>
                  <a:srgbClr val="C00000"/>
                </a:solidFill>
                <a:latin typeface="BIZ UDPゴシック" panose="020B0400000000000000" pitchFamily="50" charset="-128"/>
                <a:ea typeface="BIZ UDPゴシック" panose="020B0400000000000000" pitchFamily="50" charset="-128"/>
              </a:rPr>
              <a:t>な</a:t>
            </a:r>
            <a:r>
              <a:rPr lang="ja-JP" altLang="en-US" sz="975" dirty="0" smtClean="0">
                <a:solidFill>
                  <a:schemeClr val="tx1"/>
                </a:solidFill>
                <a:latin typeface="BIZ UDPゴシック" panose="020B0400000000000000" pitchFamily="50" charset="-128"/>
                <a:ea typeface="BIZ UDPゴシック" panose="020B0400000000000000" pitchFamily="50" charset="-128"/>
              </a:rPr>
              <a:t>サービス</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963104" y="5715952"/>
            <a:ext cx="3615691"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dirty="0">
                <a:solidFill>
                  <a:schemeClr val="tx1"/>
                </a:solidFill>
                <a:latin typeface="BIZ UDPゴシック" panose="020B0400000000000000" pitchFamily="50" charset="-128"/>
                <a:ea typeface="BIZ UDPゴシック" panose="020B0400000000000000" pitchFamily="50" charset="-128"/>
              </a:rPr>
              <a:t>既存業務仕様</a:t>
            </a: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サービス仕様</a:t>
            </a: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ja-JP" altLang="en-US" sz="975" dirty="0">
                <a:solidFill>
                  <a:schemeClr val="tx1"/>
                </a:solidFill>
                <a:latin typeface="BIZ UDPゴシック" panose="020B0400000000000000" pitchFamily="50" charset="-128"/>
                <a:ea typeface="BIZ UDPゴシック" panose="020B0400000000000000" pitchFamily="50" charset="-128"/>
              </a:rPr>
              <a:t>システム仕様の</a:t>
            </a:r>
            <a:r>
              <a:rPr lang="ja-JP" altLang="en-US" sz="975" b="1" dirty="0">
                <a:solidFill>
                  <a:srgbClr val="C00000"/>
                </a:solidFill>
                <a:latin typeface="BIZ UDPゴシック" panose="020B0400000000000000" pitchFamily="50" charset="-128"/>
                <a:ea typeface="BIZ UDPゴシック" panose="020B0400000000000000" pitchFamily="50" charset="-128"/>
              </a:rPr>
              <a:t>考慮（踏襲）要な</a:t>
            </a:r>
            <a:r>
              <a:rPr lang="ja-JP" altLang="en-US" sz="975" dirty="0">
                <a:solidFill>
                  <a:schemeClr val="tx1"/>
                </a:solidFill>
                <a:latin typeface="BIZ UDPゴシック" panose="020B0400000000000000" pitchFamily="50" charset="-128"/>
                <a:ea typeface="BIZ UDPゴシック" panose="020B0400000000000000" pitchFamily="50" charset="-128"/>
              </a:rPr>
              <a:t>サービス</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5633901" y="5725477"/>
            <a:ext cx="2773680"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G</a:t>
            </a:r>
            <a:r>
              <a:rPr lang="ja-JP" altLang="en-US" sz="975" dirty="0">
                <a:solidFill>
                  <a:schemeClr val="tx1"/>
                </a:solidFill>
                <a:latin typeface="BIZ UDPゴシック" panose="020B0400000000000000" pitchFamily="50" charset="-128"/>
                <a:ea typeface="BIZ UDPゴシック" panose="020B0400000000000000" pitchFamily="50" charset="-128"/>
              </a:rPr>
              <a:t>共通</a:t>
            </a:r>
            <a:r>
              <a:rPr lang="en-US" altLang="ja-JP" sz="975" dirty="0">
                <a:solidFill>
                  <a:schemeClr val="tx1"/>
                </a:solidFill>
                <a:latin typeface="BIZ UDPゴシック" panose="020B0400000000000000" pitchFamily="50" charset="-128"/>
                <a:ea typeface="BIZ UDPゴシック" panose="020B0400000000000000" pitchFamily="50" charset="-128"/>
              </a:rPr>
              <a:t>IT</a:t>
            </a:r>
            <a:r>
              <a:rPr lang="ja-JP" altLang="en-US" sz="975" dirty="0">
                <a:solidFill>
                  <a:schemeClr val="tx1"/>
                </a:solidFill>
                <a:latin typeface="BIZ UDPゴシック" panose="020B0400000000000000" pitchFamily="50" charset="-128"/>
                <a:ea typeface="BIZ UDPゴシック" panose="020B0400000000000000" pitchFamily="50" charset="-128"/>
              </a:rPr>
              <a:t>＋既存システムの</a:t>
            </a:r>
            <a:endParaRPr lang="en-US" altLang="ja-JP" sz="975"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75" dirty="0">
                <a:solidFill>
                  <a:schemeClr val="tx1"/>
                </a:solidFill>
                <a:latin typeface="BIZ UDPゴシック" panose="020B0400000000000000" pitchFamily="50" charset="-128"/>
                <a:ea typeface="BIZ UDPゴシック" panose="020B0400000000000000" pitchFamily="50" charset="-128"/>
              </a:rPr>
              <a:t>ハイブリット活用</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5633901" y="6290712"/>
            <a:ext cx="2773680"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dirty="0">
                <a:solidFill>
                  <a:schemeClr val="tx1"/>
                </a:solidFill>
                <a:latin typeface="BIZ UDPゴシック" panose="020B0400000000000000" pitchFamily="50" charset="-128"/>
                <a:ea typeface="BIZ UDPゴシック" panose="020B0400000000000000" pitchFamily="50" charset="-128"/>
              </a:rPr>
              <a:t>既存システムの継続的活用</a:t>
            </a:r>
            <a:endParaRPr lang="en-US" altLang="ja-JP" sz="975"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75" dirty="0">
                <a:solidFill>
                  <a:schemeClr val="tx1"/>
                </a:solidFill>
                <a:latin typeface="BIZ UDPゴシック" panose="020B0400000000000000" pitchFamily="50" charset="-128"/>
                <a:ea typeface="BIZ UDPゴシック" panose="020B0400000000000000" pitchFamily="50" charset="-128"/>
              </a:rPr>
              <a:t>（単純更改含む）</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5633901" y="4587922"/>
            <a:ext cx="2773680" cy="104747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G</a:t>
            </a:r>
            <a:r>
              <a:rPr lang="ja-JP" altLang="en-US" sz="975" dirty="0">
                <a:solidFill>
                  <a:schemeClr val="tx1"/>
                </a:solidFill>
                <a:latin typeface="BIZ UDPゴシック" panose="020B0400000000000000" pitchFamily="50" charset="-128"/>
                <a:ea typeface="BIZ UDPゴシック" panose="020B0400000000000000" pitchFamily="50" charset="-128"/>
              </a:rPr>
              <a:t>共通</a:t>
            </a:r>
            <a:r>
              <a:rPr lang="en-US" altLang="ja-JP" sz="975" dirty="0">
                <a:solidFill>
                  <a:schemeClr val="tx1"/>
                </a:solidFill>
                <a:latin typeface="BIZ UDPゴシック" panose="020B0400000000000000" pitchFamily="50" charset="-128"/>
                <a:ea typeface="BIZ UDPゴシック" panose="020B0400000000000000" pitchFamily="50" charset="-128"/>
              </a:rPr>
              <a:t>IT</a:t>
            </a:r>
            <a:r>
              <a:rPr lang="ja-JP" altLang="en-US" sz="975" dirty="0">
                <a:solidFill>
                  <a:schemeClr val="tx1"/>
                </a:solidFill>
                <a:latin typeface="BIZ UDPゴシック" panose="020B0400000000000000" pitchFamily="50" charset="-128"/>
                <a:ea typeface="BIZ UDPゴシック" panose="020B0400000000000000" pitchFamily="50" charset="-128"/>
              </a:rPr>
              <a:t>の活用</a:t>
            </a:r>
            <a:endParaRPr lang="en-US" altLang="ja-JP" sz="975"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75" dirty="0">
                <a:solidFill>
                  <a:schemeClr val="tx1"/>
                </a:solidFill>
                <a:latin typeface="BIZ UDPゴシック" panose="020B0400000000000000" pitchFamily="50" charset="-128"/>
                <a:ea typeface="BIZ UDPゴシック" panose="020B0400000000000000" pitchFamily="50" charset="-128"/>
              </a:rPr>
              <a:t>（原則個別開発はしない）</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665934" y="3725765"/>
            <a:ext cx="3424646"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en-US" altLang="ja-JP" sz="975" dirty="0" err="1">
                <a:solidFill>
                  <a:schemeClr val="tx1"/>
                </a:solidFill>
                <a:latin typeface="BIZ UDPゴシック" panose="020B0400000000000000" pitchFamily="50" charset="-128"/>
                <a:ea typeface="BIZ UDPゴシック" panose="020B0400000000000000" pitchFamily="50" charset="-128"/>
              </a:rPr>
              <a:t>Assurance】ServiceNow</a:t>
            </a:r>
            <a:endParaRPr lang="en-US" altLang="ja-JP" sz="975"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545647" y="3877897"/>
            <a:ext cx="3424646"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en-US" altLang="ja-JP" sz="975" dirty="0" err="1">
                <a:solidFill>
                  <a:schemeClr val="tx1"/>
                </a:solidFill>
                <a:latin typeface="BIZ UDPゴシック" panose="020B0400000000000000" pitchFamily="50" charset="-128"/>
                <a:ea typeface="BIZ UDPゴシック" panose="020B0400000000000000" pitchFamily="50" charset="-128"/>
              </a:rPr>
              <a:t>Billing】Netcracker</a:t>
            </a:r>
            <a:endParaRPr lang="en-US" altLang="ja-JP" sz="975"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425359" y="4037104"/>
            <a:ext cx="3424646"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a:t>
            </a:r>
            <a:r>
              <a:rPr lang="en-US" altLang="ja-JP" sz="975" dirty="0" err="1">
                <a:solidFill>
                  <a:schemeClr val="tx1"/>
                </a:solidFill>
                <a:latin typeface="BIZ UDPゴシック" panose="020B0400000000000000" pitchFamily="50" charset="-128"/>
                <a:ea typeface="BIZ UDPゴシック" panose="020B0400000000000000" pitchFamily="50" charset="-128"/>
              </a:rPr>
              <a:t>Fulflill</a:t>
            </a:r>
            <a:r>
              <a:rPr lang="en-US" altLang="ja-JP" sz="975" dirty="0">
                <a:solidFill>
                  <a:schemeClr val="tx1"/>
                </a:solidFill>
                <a:latin typeface="BIZ UDPゴシック" panose="020B0400000000000000" pitchFamily="50" charset="-128"/>
                <a:ea typeface="BIZ UDPゴシック" panose="020B0400000000000000" pitchFamily="50" charset="-128"/>
              </a:rPr>
              <a:t>】 </a:t>
            </a:r>
            <a:r>
              <a:rPr lang="en-US" altLang="ja-JP" sz="975" dirty="0" err="1">
                <a:solidFill>
                  <a:schemeClr val="tx1"/>
                </a:solidFill>
                <a:latin typeface="BIZ UDPゴシック" panose="020B0400000000000000" pitchFamily="50" charset="-128"/>
                <a:ea typeface="BIZ UDPゴシック" panose="020B0400000000000000" pitchFamily="50" charset="-128"/>
              </a:rPr>
              <a:t>Infonova</a:t>
            </a:r>
            <a:endParaRPr lang="en-US" altLang="ja-JP" sz="975"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975" dirty="0">
                <a:solidFill>
                  <a:schemeClr val="tx1"/>
                </a:solidFill>
                <a:latin typeface="BIZ UDPゴシック" panose="020B0400000000000000" pitchFamily="50" charset="-128"/>
                <a:ea typeface="BIZ UDPゴシック" panose="020B0400000000000000" pitchFamily="50" charset="-128"/>
              </a:rPr>
              <a:t>TMF</a:t>
            </a:r>
            <a:r>
              <a:rPr lang="ja-JP" altLang="en-US" sz="975" dirty="0">
                <a:solidFill>
                  <a:schemeClr val="tx1"/>
                </a:solidFill>
                <a:latin typeface="BIZ UDPゴシック" panose="020B0400000000000000" pitchFamily="50" charset="-128"/>
                <a:ea typeface="BIZ UDPゴシック" panose="020B0400000000000000" pitchFamily="50" charset="-128"/>
              </a:rPr>
              <a:t>準拠</a:t>
            </a:r>
            <a:r>
              <a:rPr lang="en-US" altLang="ja-JP" sz="975" dirty="0">
                <a:solidFill>
                  <a:schemeClr val="tx1"/>
                </a:solidFill>
                <a:latin typeface="BIZ UDPゴシック" panose="020B0400000000000000" pitchFamily="50" charset="-128"/>
                <a:ea typeface="BIZ UDPゴシック" panose="020B0400000000000000" pitchFamily="50" charset="-128"/>
              </a:rPr>
              <a:t>/B2B2X</a:t>
            </a:r>
            <a:r>
              <a:rPr lang="ja-JP" altLang="en-US" sz="975" dirty="0">
                <a:solidFill>
                  <a:schemeClr val="tx1"/>
                </a:solidFill>
                <a:latin typeface="BIZ UDPゴシック" panose="020B0400000000000000" pitchFamily="50" charset="-128"/>
                <a:ea typeface="BIZ UDPゴシック" panose="020B0400000000000000" pitchFamily="50" charset="-128"/>
              </a:rPr>
              <a:t>適合モデル</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cxnSp>
        <p:nvCxnSpPr>
          <p:cNvPr id="25" name="直線矢印コネクタ 24"/>
          <p:cNvCxnSpPr>
            <a:stCxn id="6" idx="3"/>
          </p:cNvCxnSpPr>
          <p:nvPr/>
        </p:nvCxnSpPr>
        <p:spPr>
          <a:xfrm flipV="1">
            <a:off x="4578795" y="4828496"/>
            <a:ext cx="1055107" cy="3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7" idx="3"/>
          </p:cNvCxnSpPr>
          <p:nvPr/>
        </p:nvCxnSpPr>
        <p:spPr>
          <a:xfrm flipV="1">
            <a:off x="4578795" y="5380678"/>
            <a:ext cx="1055105" cy="106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4724399" y="5147175"/>
            <a:ext cx="739685" cy="48822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【F2S】</a:t>
            </a:r>
          </a:p>
          <a:p>
            <a:pPr algn="ctr"/>
            <a:r>
              <a:rPr lang="en-US" altLang="ja-JP" sz="975" dirty="0">
                <a:solidFill>
                  <a:schemeClr val="tx1"/>
                </a:solidFill>
                <a:latin typeface="BIZ UDPゴシック" panose="020B0400000000000000" pitchFamily="50" charset="-128"/>
                <a:ea typeface="BIZ UDPゴシック" panose="020B0400000000000000" pitchFamily="50" charset="-128"/>
              </a:rPr>
              <a:t>BPR/SR</a:t>
            </a:r>
          </a:p>
        </p:txBody>
      </p:sp>
      <p:cxnSp>
        <p:nvCxnSpPr>
          <p:cNvPr id="27" name="直線矢印コネクタ 26"/>
          <p:cNvCxnSpPr>
            <a:stCxn id="8" idx="3"/>
            <a:endCxn id="9" idx="1"/>
          </p:cNvCxnSpPr>
          <p:nvPr/>
        </p:nvCxnSpPr>
        <p:spPr>
          <a:xfrm>
            <a:off x="4578795" y="5960065"/>
            <a:ext cx="1055106"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8" idx="3"/>
            <a:endCxn id="10" idx="1"/>
          </p:cNvCxnSpPr>
          <p:nvPr/>
        </p:nvCxnSpPr>
        <p:spPr>
          <a:xfrm>
            <a:off x="4578795" y="5960065"/>
            <a:ext cx="1055106" cy="57476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5633901" y="6855947"/>
            <a:ext cx="2773680" cy="48822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solidFill>
                  <a:schemeClr val="tx1"/>
                </a:solidFill>
                <a:latin typeface="BIZ UDPゴシック" panose="020B0400000000000000" pitchFamily="50" charset="-128"/>
                <a:ea typeface="BIZ UDPゴシック" panose="020B0400000000000000" pitchFamily="50" charset="-128"/>
              </a:rPr>
              <a:t>G</a:t>
            </a:r>
            <a:r>
              <a:rPr lang="ja-JP" altLang="en-US" sz="975" dirty="0">
                <a:solidFill>
                  <a:schemeClr val="tx1"/>
                </a:solidFill>
                <a:latin typeface="BIZ UDPゴシック" panose="020B0400000000000000" pitchFamily="50" charset="-128"/>
                <a:ea typeface="BIZ UDPゴシック" panose="020B0400000000000000" pitchFamily="50" charset="-128"/>
              </a:rPr>
              <a:t>共通</a:t>
            </a:r>
            <a:r>
              <a:rPr lang="en-US" altLang="ja-JP" sz="975" dirty="0">
                <a:solidFill>
                  <a:schemeClr val="tx1"/>
                </a:solidFill>
                <a:latin typeface="BIZ UDPゴシック" panose="020B0400000000000000" pitchFamily="50" charset="-128"/>
                <a:ea typeface="BIZ UDPゴシック" panose="020B0400000000000000" pitchFamily="50" charset="-128"/>
              </a:rPr>
              <a:t>IT</a:t>
            </a:r>
            <a:r>
              <a:rPr lang="ja-JP" altLang="en-US" sz="975" dirty="0">
                <a:solidFill>
                  <a:schemeClr val="tx1"/>
                </a:solidFill>
                <a:latin typeface="BIZ UDPゴシック" panose="020B0400000000000000" pitchFamily="50" charset="-128"/>
                <a:ea typeface="BIZ UDPゴシック" panose="020B0400000000000000" pitchFamily="50" charset="-128"/>
              </a:rPr>
              <a:t>を既存システム相当まで個別開発して活用</a:t>
            </a:r>
            <a:endParaRPr lang="en-US" altLang="ja-JP" sz="975" dirty="0">
              <a:solidFill>
                <a:schemeClr val="tx1"/>
              </a:solidFill>
              <a:latin typeface="BIZ UDPゴシック" panose="020B0400000000000000" pitchFamily="50" charset="-128"/>
              <a:ea typeface="BIZ UDPゴシック" panose="020B0400000000000000" pitchFamily="50" charset="-128"/>
            </a:endParaRPr>
          </a:p>
        </p:txBody>
      </p:sp>
      <p:cxnSp>
        <p:nvCxnSpPr>
          <p:cNvPr id="34" name="カギ線コネクタ 33"/>
          <p:cNvCxnSpPr>
            <a:endCxn id="5" idx="1"/>
          </p:cNvCxnSpPr>
          <p:nvPr/>
        </p:nvCxnSpPr>
        <p:spPr>
          <a:xfrm rot="16200000" flipH="1">
            <a:off x="13336" y="3869194"/>
            <a:ext cx="636814" cy="1872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endCxn id="7" idx="1"/>
          </p:cNvCxnSpPr>
          <p:nvPr/>
        </p:nvCxnSpPr>
        <p:spPr>
          <a:xfrm rot="16200000" flipH="1">
            <a:off x="349700" y="4777883"/>
            <a:ext cx="865959" cy="36085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endCxn id="8" idx="1"/>
          </p:cNvCxnSpPr>
          <p:nvPr/>
        </p:nvCxnSpPr>
        <p:spPr>
          <a:xfrm rot="16200000" flipH="1">
            <a:off x="98510" y="5095471"/>
            <a:ext cx="1368336" cy="36085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endCxn id="6" idx="1"/>
          </p:cNvCxnSpPr>
          <p:nvPr/>
        </p:nvCxnSpPr>
        <p:spPr>
          <a:xfrm>
            <a:off x="567692" y="4525329"/>
            <a:ext cx="395412" cy="306706"/>
          </a:xfrm>
          <a:prstGeom prst="bentConnector3">
            <a:avLst>
              <a:gd name="adj1" fmla="val 664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8" idx="3"/>
            <a:endCxn id="33" idx="1"/>
          </p:cNvCxnSpPr>
          <p:nvPr/>
        </p:nvCxnSpPr>
        <p:spPr>
          <a:xfrm>
            <a:off x="4578795" y="5960065"/>
            <a:ext cx="1055106" cy="113999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図 4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backgroundMark x1="48889" y1="87556" x2="48889" y2="87556"/>
                      </a14:backgroundRemoval>
                    </a14:imgEffect>
                  </a14:imgLayer>
                </a14:imgProps>
              </a:ext>
              <a:ext uri="{28A0092B-C50C-407E-A947-70E740481C1C}">
                <a14:useLocalDpi xmlns:a14="http://schemas.microsoft.com/office/drawing/2010/main" val="0"/>
              </a:ext>
            </a:extLst>
          </a:blip>
          <a:stretch>
            <a:fillRect/>
          </a:stretch>
        </p:blipFill>
        <p:spPr>
          <a:xfrm>
            <a:off x="5308500" y="6906696"/>
            <a:ext cx="424383" cy="424383"/>
          </a:xfrm>
          <a:prstGeom prst="rect">
            <a:avLst/>
          </a:prstGeom>
        </p:spPr>
      </p:pic>
      <p:pic>
        <p:nvPicPr>
          <p:cNvPr id="2" name="図 1"/>
          <p:cNvPicPr>
            <a:picLocks noChangeAspect="1"/>
          </p:cNvPicPr>
          <p:nvPr/>
        </p:nvPicPr>
        <p:blipFill>
          <a:blip r:embed="rId4"/>
          <a:stretch>
            <a:fillRect/>
          </a:stretch>
        </p:blipFill>
        <p:spPr>
          <a:xfrm>
            <a:off x="5464085" y="2704939"/>
            <a:ext cx="3226525" cy="1782295"/>
          </a:xfrm>
          <a:prstGeom prst="rect">
            <a:avLst/>
          </a:prstGeom>
        </p:spPr>
      </p:pic>
      <p:cxnSp>
        <p:nvCxnSpPr>
          <p:cNvPr id="11" name="直線コネクタ 10"/>
          <p:cNvCxnSpPr/>
          <p:nvPr/>
        </p:nvCxnSpPr>
        <p:spPr>
          <a:xfrm flipV="1">
            <a:off x="3266810" y="3491236"/>
            <a:ext cx="3693523" cy="797787"/>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フルフィルメントサービス適用領域について</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20370" y="1029762"/>
            <a:ext cx="9665260" cy="16885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グループ共通</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IT</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群は世界標準</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PKG</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でグループ</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IT</a:t>
            </a:r>
            <a:r>
              <a:rPr lang="ja-JP" altLang="en-US" sz="1400" dirty="0" err="1" smtClean="0">
                <a:solidFill>
                  <a:srgbClr val="000000"/>
                </a:solidFill>
              </a:rPr>
              <a:t>の統</a:t>
            </a:r>
            <a:r>
              <a:rPr lang="ja-JP" altLang="en-US" sz="1400" dirty="0" smtClean="0">
                <a:solidFill>
                  <a:srgbClr val="000000"/>
                </a:solidFill>
              </a:rPr>
              <a:t>一を目標としている。</a:t>
            </a:r>
            <a:r>
              <a:rPr lang="en-US" altLang="ja-JP" sz="1400" dirty="0" smtClean="0">
                <a:solidFill>
                  <a:srgbClr val="000000"/>
                </a:solidFill>
              </a:rPr>
              <a:t>Fulfillment</a:t>
            </a:r>
            <a:r>
              <a:rPr lang="ja-JP" altLang="en-US" sz="1400" dirty="0" smtClean="0">
                <a:solidFill>
                  <a:srgbClr val="000000"/>
                </a:solidFill>
              </a:rPr>
              <a:t>領域では、</a:t>
            </a:r>
            <a:r>
              <a:rPr lang="en-US" altLang="ja-JP" sz="1400" b="1" dirty="0" smtClean="0">
                <a:solidFill>
                  <a:srgbClr val="0000FF"/>
                </a:solidFill>
              </a:rPr>
              <a:t>TMF</a:t>
            </a:r>
            <a:r>
              <a:rPr lang="ja-JP" altLang="en-US" sz="1400" b="1" dirty="0" smtClean="0">
                <a:solidFill>
                  <a:srgbClr val="0000FF"/>
                </a:solidFill>
              </a:rPr>
              <a:t>準拠、</a:t>
            </a:r>
            <a:r>
              <a:rPr lang="en-US" altLang="ja-JP" sz="1400" b="1" dirty="0" smtClean="0">
                <a:solidFill>
                  <a:srgbClr val="0000FF"/>
                </a:solidFill>
              </a:rPr>
              <a:t>B2B2X</a:t>
            </a:r>
            <a:r>
              <a:rPr lang="ja-JP" altLang="en-US" sz="1400" b="1" dirty="0" smtClean="0">
                <a:solidFill>
                  <a:srgbClr val="0000FF"/>
                </a:solidFill>
              </a:rPr>
              <a:t>に強みを持つ</a:t>
            </a:r>
            <a:r>
              <a:rPr lang="ja-JP" altLang="en-US" sz="1400" dirty="0" smtClean="0">
                <a:solidFill>
                  <a:srgbClr val="000000"/>
                </a:solidFill>
              </a:rPr>
              <a:t>という理由</a:t>
            </a:r>
            <a:r>
              <a:rPr lang="ja-JP" altLang="en-US" sz="1400" dirty="0" smtClean="0">
                <a:solidFill>
                  <a:srgbClr val="000000"/>
                </a:solidFill>
              </a:rPr>
              <a:t>で</a:t>
            </a:r>
            <a:r>
              <a:rPr lang="en-US" altLang="ja-JP" sz="1400" dirty="0" smtClean="0">
                <a:solidFill>
                  <a:srgbClr val="000000"/>
                </a:solidFill>
              </a:rPr>
              <a:t>BEYOND</a:t>
            </a:r>
            <a:r>
              <a:rPr lang="ja-JP" altLang="en-US" sz="1400" dirty="0" smtClean="0">
                <a:solidFill>
                  <a:srgbClr val="000000"/>
                </a:solidFill>
              </a:rPr>
              <a:t>社</a:t>
            </a:r>
            <a:r>
              <a:rPr lang="ja-JP" altLang="en-US" sz="1400" dirty="0" smtClean="0">
                <a:solidFill>
                  <a:srgbClr val="000000"/>
                </a:solidFill>
              </a:rPr>
              <a:t>の</a:t>
            </a:r>
            <a:r>
              <a:rPr lang="en-US" altLang="ja-JP" sz="1400" b="1" dirty="0" err="1" smtClean="0">
                <a:solidFill>
                  <a:srgbClr val="0000FF"/>
                </a:solidFill>
              </a:rPr>
              <a:t>Infonova</a:t>
            </a:r>
            <a:r>
              <a:rPr lang="en-US" altLang="ja-JP" sz="1400" b="1" dirty="0" smtClean="0">
                <a:solidFill>
                  <a:srgbClr val="0000FF"/>
                </a:solidFill>
              </a:rPr>
              <a:t> BSS</a:t>
            </a:r>
            <a:r>
              <a:rPr lang="ja-JP" altLang="en-US" sz="1400" dirty="0" smtClean="0">
                <a:solidFill>
                  <a:srgbClr val="000000"/>
                </a:solidFill>
              </a:rPr>
              <a:t>を採用している。ただ、</a:t>
            </a:r>
            <a:r>
              <a:rPr lang="en-US" altLang="ja-JP" sz="1400" dirty="0" smtClean="0">
                <a:solidFill>
                  <a:srgbClr val="000000"/>
                </a:solidFill>
              </a:rPr>
              <a:t>PKG</a:t>
            </a:r>
            <a:r>
              <a:rPr lang="ja-JP" altLang="en-US" sz="1400" dirty="0" smtClean="0">
                <a:solidFill>
                  <a:srgbClr val="000000"/>
                </a:solidFill>
              </a:rPr>
              <a:t>を利用していることから、フルスクラッチで業務に合わせてカスタマイズ開発してきた従来のシステムとは違うことを認識の上、導入時においては、向き不向きについて、</a:t>
            </a:r>
            <a:r>
              <a:rPr lang="ja-JP" altLang="en-US" sz="1400" b="1" dirty="0" smtClean="0">
                <a:solidFill>
                  <a:srgbClr val="0000FF"/>
                </a:solidFill>
              </a:rPr>
              <a:t>しっかりと見極めを実施することが重要</a:t>
            </a:r>
            <a:r>
              <a:rPr lang="ja-JP" altLang="en-US" sz="1400" dirty="0" smtClean="0">
                <a:solidFill>
                  <a:srgbClr val="000000"/>
                </a:solidFill>
              </a:rPr>
              <a:t>となる。</a:t>
            </a:r>
            <a:r>
              <a:rPr lang="en-US" altLang="ja-JP" sz="1400" dirty="0" smtClean="0">
                <a:solidFill>
                  <a:srgbClr val="000000"/>
                </a:solidFill>
              </a:rPr>
              <a:t>(</a:t>
            </a:r>
            <a:r>
              <a:rPr lang="ja-JP" altLang="en-US" sz="1400" dirty="0" smtClean="0">
                <a:solidFill>
                  <a:srgbClr val="000000"/>
                </a:solidFill>
              </a:rPr>
              <a:t>この</a:t>
            </a:r>
            <a:r>
              <a:rPr lang="ja-JP" altLang="en-US" sz="1400" b="1" dirty="0" smtClean="0">
                <a:solidFill>
                  <a:srgbClr val="FF0000"/>
                </a:solidFill>
              </a:rPr>
              <a:t>見極めを誤ると、フルスクラッチよりも高コストなシステムが出来てしまう</a:t>
            </a:r>
            <a:r>
              <a:rPr lang="ja-JP" altLang="en-US" sz="1400" dirty="0" smtClean="0">
                <a:solidFill>
                  <a:srgbClr val="000000"/>
                </a:solidFill>
              </a:rPr>
              <a:t>可能性がある</a:t>
            </a:r>
            <a:r>
              <a:rPr lang="en-US" altLang="ja-JP" sz="1400" dirty="0" smtClean="0">
                <a:solidFill>
                  <a:srgbClr val="000000"/>
                </a:solidFill>
              </a:rPr>
              <a:t>)</a:t>
            </a:r>
            <a:endPar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endParaRPr>
          </a:p>
          <a:p>
            <a:pPr algn="l">
              <a:lnSpc>
                <a:spcPts val="1800"/>
              </a:lnSpc>
              <a:spcBef>
                <a:spcPts val="0"/>
              </a:spcBef>
              <a:defRPr/>
            </a:pPr>
            <a:r>
              <a:rPr lang="ja-JP" altLang="en-US" sz="1400" dirty="0" smtClean="0">
                <a:solidFill>
                  <a:srgbClr val="000000"/>
                </a:solidFill>
              </a:rPr>
              <a:t>見極めについては、大きく下図のようなフローで判断を行い、グループ共通</a:t>
            </a:r>
            <a:r>
              <a:rPr lang="en-US" altLang="ja-JP" sz="1400" dirty="0" smtClean="0">
                <a:solidFill>
                  <a:srgbClr val="000000"/>
                </a:solidFill>
              </a:rPr>
              <a:t>IT</a:t>
            </a:r>
            <a:r>
              <a:rPr lang="ja-JP" altLang="en-US" sz="1400" dirty="0" smtClean="0">
                <a:solidFill>
                  <a:srgbClr val="000000"/>
                </a:solidFill>
              </a:rPr>
              <a:t>群だけの接続であれば、全てのシステム群が出来上がった暁には、シンプルでスピーディな導入となり、既存システムとの接続が出てくる場合は、一部カスタマイズが必要となることから、</a:t>
            </a:r>
            <a:r>
              <a:rPr lang="en-US" altLang="ja-JP" sz="1400" dirty="0" smtClean="0">
                <a:solidFill>
                  <a:srgbClr val="000000"/>
                </a:solidFill>
              </a:rPr>
              <a:t>IF</a:t>
            </a:r>
            <a:r>
              <a:rPr lang="ja-JP" altLang="en-US" sz="1400" dirty="0" smtClean="0">
                <a:solidFill>
                  <a:srgbClr val="000000"/>
                </a:solidFill>
              </a:rPr>
              <a:t>について十分な調整が必要となるものの、導入可能と判断できる。</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9" name="正方形/長方形 18"/>
          <p:cNvSpPr/>
          <p:nvPr/>
        </p:nvSpPr>
        <p:spPr bwMode="auto">
          <a:xfrm>
            <a:off x="5520691" y="4503611"/>
            <a:ext cx="2985134" cy="1774008"/>
          </a:xfrm>
          <a:prstGeom prst="rect">
            <a:avLst/>
          </a:prstGeom>
          <a:noFill/>
          <a:ln w="762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endParaRPr>
          </a:p>
        </p:txBody>
      </p:sp>
      <p:sp>
        <p:nvSpPr>
          <p:cNvPr id="38" name="四角形吹き出し 37"/>
          <p:cNvSpPr/>
          <p:nvPr/>
        </p:nvSpPr>
        <p:spPr bwMode="auto">
          <a:xfrm>
            <a:off x="8562432" y="4808298"/>
            <a:ext cx="1223198" cy="917179"/>
          </a:xfrm>
          <a:prstGeom prst="wedgeRectCallout">
            <a:avLst>
              <a:gd name="adj1" fmla="val -51041"/>
              <a:gd name="adj2" fmla="val 73383"/>
            </a:avLst>
          </a:prstGeom>
          <a:solidFill>
            <a:srgbClr val="FFFF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rPr>
              <a:t>この領域は</a:t>
            </a:r>
            <a:r>
              <a:rPr kumimoji="1" lang="en-US" altLang="ja-JP"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rPr>
              <a:t>G</a:t>
            </a:r>
            <a:r>
              <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rPr>
              <a:t>共通</a:t>
            </a:r>
            <a:r>
              <a:rPr kumimoji="1" lang="en-US" altLang="ja-JP"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rPr>
              <a:t>IT</a:t>
            </a:r>
            <a:r>
              <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rPr>
              <a:t>群の活用が適している</a:t>
            </a:r>
          </a:p>
        </p:txBody>
      </p:sp>
      <p:pic>
        <p:nvPicPr>
          <p:cNvPr id="43" name="図 42"/>
          <p:cNvPicPr>
            <a:picLocks noChangeAspect="1"/>
          </p:cNvPicPr>
          <p:nvPr/>
        </p:nvPicPr>
        <p:blipFill>
          <a:blip r:embed="rId5"/>
          <a:stretch>
            <a:fillRect/>
          </a:stretch>
        </p:blipFill>
        <p:spPr>
          <a:xfrm>
            <a:off x="665934" y="4079644"/>
            <a:ext cx="360865" cy="417266"/>
          </a:xfrm>
          <a:prstGeom prst="rect">
            <a:avLst/>
          </a:prstGeom>
        </p:spPr>
      </p:pic>
    </p:spTree>
    <p:extLst>
      <p:ext uri="{BB962C8B-B14F-4D97-AF65-F5344CB8AC3E}">
        <p14:creationId xmlns:p14="http://schemas.microsoft.com/office/powerpoint/2010/main" val="4164682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楕円 46"/>
          <p:cNvSpPr/>
          <p:nvPr/>
        </p:nvSpPr>
        <p:spPr>
          <a:xfrm>
            <a:off x="5429805" y="4196368"/>
            <a:ext cx="4075611" cy="3152961"/>
          </a:xfrm>
          <a:prstGeom prst="ellipse">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75"/>
          </a:p>
        </p:txBody>
      </p:sp>
      <p:sp>
        <p:nvSpPr>
          <p:cNvPr id="2" name="楕円 1"/>
          <p:cNvSpPr/>
          <p:nvPr/>
        </p:nvSpPr>
        <p:spPr>
          <a:xfrm>
            <a:off x="549036" y="5394664"/>
            <a:ext cx="1468802" cy="1468802"/>
          </a:xfrm>
          <a:prstGeom prst="ellipse">
            <a:avLst/>
          </a:prstGeom>
          <a:solidFill>
            <a:schemeClr val="bg1">
              <a:alpha val="5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ALADIN/</a:t>
            </a:r>
          </a:p>
          <a:p>
            <a:pPr algn="ctr"/>
            <a:r>
              <a:rPr lang="en-US" altLang="ja-JP" sz="975" dirty="0">
                <a:solidFill>
                  <a:schemeClr val="tx1"/>
                </a:solidFill>
              </a:rPr>
              <a:t>Mobillis</a:t>
            </a:r>
            <a:endParaRPr lang="ja-JP" altLang="en-US" sz="975" dirty="0">
              <a:solidFill>
                <a:schemeClr val="tx1"/>
              </a:solidFill>
            </a:endParaRPr>
          </a:p>
        </p:txBody>
      </p:sp>
      <p:sp>
        <p:nvSpPr>
          <p:cNvPr id="6" name="楕円 5"/>
          <p:cNvSpPr/>
          <p:nvPr/>
        </p:nvSpPr>
        <p:spPr>
          <a:xfrm>
            <a:off x="1644004" y="6259062"/>
            <a:ext cx="926328" cy="970912"/>
          </a:xfrm>
          <a:prstGeom prst="ellipse">
            <a:avLst/>
          </a:prstGeom>
          <a:solidFill>
            <a:schemeClr val="bg1">
              <a:alpha val="5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BiCSUM</a:t>
            </a:r>
            <a:endParaRPr lang="ja-JP" altLang="en-US" sz="975" dirty="0">
              <a:solidFill>
                <a:schemeClr val="tx1"/>
              </a:solidFill>
            </a:endParaRPr>
          </a:p>
        </p:txBody>
      </p:sp>
      <p:sp>
        <p:nvSpPr>
          <p:cNvPr id="3" name="テキスト ボックス 2"/>
          <p:cNvSpPr txBox="1"/>
          <p:nvPr/>
        </p:nvSpPr>
        <p:spPr>
          <a:xfrm>
            <a:off x="242047" y="5461047"/>
            <a:ext cx="1906292" cy="312393"/>
          </a:xfrm>
          <a:prstGeom prst="rect">
            <a:avLst/>
          </a:prstGeom>
          <a:solidFill>
            <a:schemeClr val="bg1">
              <a:lumMod val="95000"/>
              <a:alpha val="50000"/>
            </a:schemeClr>
          </a:solidFill>
        </p:spPr>
        <p:txBody>
          <a:bodyPr wrap="none" rtlCol="0">
            <a:spAutoFit/>
          </a:bodyPr>
          <a:lstStyle/>
          <a:p>
            <a:r>
              <a:rPr lang="ja-JP" altLang="en-US" sz="1300" dirty="0">
                <a:latin typeface="BIZ UDPゴシック" panose="020B0400000000000000" pitchFamily="50" charset="-128"/>
                <a:ea typeface="BIZ UDPゴシック" panose="020B0400000000000000" pitchFamily="50" charset="-128"/>
              </a:rPr>
              <a:t>携帯電話</a:t>
            </a:r>
            <a:r>
              <a:rPr lang="en-US" altLang="ja-JP" sz="1300" dirty="0">
                <a:latin typeface="BIZ UDPゴシック" panose="020B0400000000000000" pitchFamily="50" charset="-128"/>
                <a:ea typeface="BIZ UDPゴシック" panose="020B0400000000000000" pitchFamily="50" charset="-128"/>
              </a:rPr>
              <a:t>/</a:t>
            </a:r>
            <a:r>
              <a:rPr lang="ja-JP" altLang="en-US" sz="1300" dirty="0">
                <a:latin typeface="BIZ UDPゴシック" panose="020B0400000000000000" pitchFamily="50" charset="-128"/>
                <a:ea typeface="BIZ UDPゴシック" panose="020B0400000000000000" pitchFamily="50" charset="-128"/>
              </a:rPr>
              <a:t>通信サービス</a:t>
            </a:r>
          </a:p>
        </p:txBody>
      </p:sp>
      <p:sp>
        <p:nvSpPr>
          <p:cNvPr id="8" name="テキスト ボックス 7"/>
          <p:cNvSpPr txBox="1"/>
          <p:nvPr/>
        </p:nvSpPr>
        <p:spPr>
          <a:xfrm>
            <a:off x="1285456" y="6964512"/>
            <a:ext cx="1322798" cy="312393"/>
          </a:xfrm>
          <a:prstGeom prst="rect">
            <a:avLst/>
          </a:prstGeom>
          <a:solidFill>
            <a:schemeClr val="bg1">
              <a:lumMod val="95000"/>
              <a:alpha val="50000"/>
            </a:schemeClr>
          </a:solidFill>
        </p:spPr>
        <p:txBody>
          <a:bodyPr wrap="none" rtlCol="0">
            <a:spAutoFit/>
          </a:bodyPr>
          <a:lstStyle/>
          <a:p>
            <a:r>
              <a:rPr lang="ja-JP" altLang="en-US" sz="1300" dirty="0">
                <a:latin typeface="BIZ UDPゴシック" panose="020B0400000000000000" pitchFamily="50" charset="-128"/>
                <a:ea typeface="BIZ UDPゴシック" panose="020B0400000000000000" pitchFamily="50" charset="-128"/>
              </a:rPr>
              <a:t>法人系サービス</a:t>
            </a:r>
          </a:p>
        </p:txBody>
      </p:sp>
      <p:sp>
        <p:nvSpPr>
          <p:cNvPr id="9" name="楕円 8"/>
          <p:cNvSpPr/>
          <p:nvPr/>
        </p:nvSpPr>
        <p:spPr>
          <a:xfrm>
            <a:off x="1011822" y="2952281"/>
            <a:ext cx="1290898" cy="1290898"/>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ACCEL/</a:t>
            </a:r>
          </a:p>
          <a:p>
            <a:pPr algn="ctr"/>
            <a:r>
              <a:rPr lang="en-US" altLang="ja-JP" sz="975" dirty="0">
                <a:solidFill>
                  <a:schemeClr val="tx1"/>
                </a:solidFill>
              </a:rPr>
              <a:t>BELUGA/</a:t>
            </a:r>
          </a:p>
          <a:p>
            <a:pPr algn="ctr"/>
            <a:r>
              <a:rPr lang="en-US" altLang="ja-JP" sz="975" dirty="0">
                <a:solidFill>
                  <a:schemeClr val="tx1"/>
                </a:solidFill>
              </a:rPr>
              <a:t>ORCA</a:t>
            </a:r>
            <a:endParaRPr lang="ja-JP" altLang="en-US" sz="975" dirty="0">
              <a:solidFill>
                <a:schemeClr val="tx1"/>
              </a:solidFill>
            </a:endParaRPr>
          </a:p>
        </p:txBody>
      </p:sp>
      <p:sp>
        <p:nvSpPr>
          <p:cNvPr id="10" name="楕円 9"/>
          <p:cNvSpPr/>
          <p:nvPr/>
        </p:nvSpPr>
        <p:spPr>
          <a:xfrm>
            <a:off x="2017838" y="3727728"/>
            <a:ext cx="926328" cy="970912"/>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Swimmy</a:t>
            </a:r>
            <a:endParaRPr lang="ja-JP" altLang="en-US" sz="975" dirty="0">
              <a:solidFill>
                <a:schemeClr val="tx1"/>
              </a:solidFill>
            </a:endParaRPr>
          </a:p>
        </p:txBody>
      </p:sp>
      <p:sp>
        <p:nvSpPr>
          <p:cNvPr id="11" name="テキスト ボックス 10"/>
          <p:cNvSpPr txBox="1"/>
          <p:nvPr/>
        </p:nvSpPr>
        <p:spPr>
          <a:xfrm>
            <a:off x="757220" y="2929712"/>
            <a:ext cx="1656224" cy="312393"/>
          </a:xfrm>
          <a:prstGeom prst="rect">
            <a:avLst/>
          </a:prstGeom>
          <a:solidFill>
            <a:schemeClr val="bg1">
              <a:lumMod val="95000"/>
              <a:alpha val="50000"/>
            </a:schemeClr>
          </a:solidFill>
        </p:spPr>
        <p:txBody>
          <a:bodyPr wrap="none" rtlCol="0">
            <a:spAutoFit/>
          </a:bodyPr>
          <a:lstStyle/>
          <a:p>
            <a:r>
              <a:rPr lang="ja-JP" altLang="en-US" sz="1300" dirty="0">
                <a:latin typeface="BIZ UDPゴシック" panose="020B0400000000000000" pitchFamily="50" charset="-128"/>
                <a:ea typeface="BIZ UDPゴシック" panose="020B0400000000000000" pitchFamily="50" charset="-128"/>
              </a:rPr>
              <a:t>長距離電話サービス</a:t>
            </a:r>
          </a:p>
        </p:txBody>
      </p:sp>
      <p:sp>
        <p:nvSpPr>
          <p:cNvPr id="13" name="楕円 12"/>
          <p:cNvSpPr/>
          <p:nvPr/>
        </p:nvSpPr>
        <p:spPr>
          <a:xfrm>
            <a:off x="1421671" y="4031878"/>
            <a:ext cx="689624" cy="722815"/>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SIRIUS</a:t>
            </a:r>
            <a:endParaRPr lang="ja-JP" altLang="en-US" sz="975" dirty="0">
              <a:solidFill>
                <a:schemeClr val="tx1"/>
              </a:solidFill>
            </a:endParaRPr>
          </a:p>
        </p:txBody>
      </p:sp>
      <p:sp>
        <p:nvSpPr>
          <p:cNvPr id="12" name="テキスト ボックス 11"/>
          <p:cNvSpPr txBox="1"/>
          <p:nvPr/>
        </p:nvSpPr>
        <p:spPr>
          <a:xfrm>
            <a:off x="1927209" y="4433177"/>
            <a:ext cx="1027845" cy="312393"/>
          </a:xfrm>
          <a:prstGeom prst="rect">
            <a:avLst/>
          </a:prstGeom>
          <a:solidFill>
            <a:schemeClr val="bg1">
              <a:lumMod val="95000"/>
              <a:alpha val="50000"/>
            </a:schemeClr>
          </a:solidFill>
        </p:spPr>
        <p:txBody>
          <a:bodyPr wrap="none" rtlCol="0">
            <a:spAutoFit/>
          </a:bodyPr>
          <a:lstStyle/>
          <a:p>
            <a:r>
              <a:rPr lang="en-US" altLang="ja-JP" sz="1300" dirty="0">
                <a:latin typeface="BIZ UDPゴシック" panose="020B0400000000000000" pitchFamily="50" charset="-128"/>
                <a:ea typeface="BIZ UDPゴシック" panose="020B0400000000000000" pitchFamily="50" charset="-128"/>
              </a:rPr>
              <a:t>MVNO</a:t>
            </a:r>
            <a:r>
              <a:rPr lang="ja-JP" altLang="en-US" sz="1300" dirty="0">
                <a:latin typeface="BIZ UDPゴシック" panose="020B0400000000000000" pitchFamily="50" charset="-128"/>
                <a:ea typeface="BIZ UDPゴシック" panose="020B0400000000000000" pitchFamily="50" charset="-128"/>
              </a:rPr>
              <a:t>　他</a:t>
            </a:r>
          </a:p>
        </p:txBody>
      </p:sp>
      <p:sp>
        <p:nvSpPr>
          <p:cNvPr id="14" name="楕円 13"/>
          <p:cNvSpPr/>
          <p:nvPr/>
        </p:nvSpPr>
        <p:spPr>
          <a:xfrm>
            <a:off x="482647" y="3648951"/>
            <a:ext cx="689624" cy="722815"/>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SSS</a:t>
            </a:r>
            <a:endParaRPr lang="ja-JP" altLang="en-US" sz="975" dirty="0">
              <a:solidFill>
                <a:schemeClr val="tx1"/>
              </a:solidFill>
            </a:endParaRPr>
          </a:p>
        </p:txBody>
      </p:sp>
      <p:sp>
        <p:nvSpPr>
          <p:cNvPr id="15" name="テキスト ボックス 14"/>
          <p:cNvSpPr txBox="1"/>
          <p:nvPr/>
        </p:nvSpPr>
        <p:spPr>
          <a:xfrm>
            <a:off x="135669" y="4134455"/>
            <a:ext cx="1582486" cy="312393"/>
          </a:xfrm>
          <a:prstGeom prst="rect">
            <a:avLst/>
          </a:prstGeom>
          <a:solidFill>
            <a:schemeClr val="bg1">
              <a:lumMod val="95000"/>
              <a:alpha val="50000"/>
            </a:schemeClr>
          </a:solidFill>
        </p:spPr>
        <p:txBody>
          <a:bodyPr wrap="none" rtlCol="0">
            <a:spAutoFit/>
          </a:bodyPr>
          <a:lstStyle/>
          <a:p>
            <a:r>
              <a:rPr lang="ja-JP" altLang="en-US" sz="1300" dirty="0">
                <a:latin typeface="BIZ UDPゴシック" panose="020B0400000000000000" pitchFamily="50" charset="-128"/>
                <a:ea typeface="BIZ UDPゴシック" panose="020B0400000000000000" pitchFamily="50" charset="-128"/>
              </a:rPr>
              <a:t>クラウド系サービス</a:t>
            </a:r>
          </a:p>
        </p:txBody>
      </p:sp>
      <p:sp>
        <p:nvSpPr>
          <p:cNvPr id="17" name="楕円 16"/>
          <p:cNvSpPr/>
          <p:nvPr/>
        </p:nvSpPr>
        <p:spPr>
          <a:xfrm>
            <a:off x="2176184" y="4777570"/>
            <a:ext cx="947312" cy="947312"/>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CUSTOM</a:t>
            </a:r>
            <a:endParaRPr lang="ja-JP" altLang="en-US" sz="975" dirty="0">
              <a:solidFill>
                <a:schemeClr val="tx1"/>
              </a:solidFill>
            </a:endParaRPr>
          </a:p>
        </p:txBody>
      </p:sp>
      <p:sp>
        <p:nvSpPr>
          <p:cNvPr id="18" name="テキスト ボックス 17"/>
          <p:cNvSpPr txBox="1"/>
          <p:nvPr/>
        </p:nvSpPr>
        <p:spPr>
          <a:xfrm>
            <a:off x="1726060" y="4749949"/>
            <a:ext cx="1954382" cy="312393"/>
          </a:xfrm>
          <a:prstGeom prst="rect">
            <a:avLst/>
          </a:prstGeom>
          <a:solidFill>
            <a:schemeClr val="bg1">
              <a:lumMod val="95000"/>
              <a:alpha val="50000"/>
            </a:schemeClr>
          </a:solidFill>
        </p:spPr>
        <p:txBody>
          <a:bodyPr wrap="none" rtlCol="0">
            <a:spAutoFit/>
          </a:bodyPr>
          <a:lstStyle/>
          <a:p>
            <a:r>
              <a:rPr lang="ja-JP" altLang="en-US" sz="1300" dirty="0">
                <a:latin typeface="BIZ UDPゴシック" panose="020B0400000000000000" pitchFamily="50" charset="-128"/>
                <a:ea typeface="BIZ UDPゴシック" panose="020B0400000000000000" pitchFamily="50" charset="-128"/>
              </a:rPr>
              <a:t>地域メタル電話サービス</a:t>
            </a:r>
          </a:p>
        </p:txBody>
      </p:sp>
      <p:sp>
        <p:nvSpPr>
          <p:cNvPr id="19" name="楕円 18"/>
          <p:cNvSpPr/>
          <p:nvPr/>
        </p:nvSpPr>
        <p:spPr>
          <a:xfrm>
            <a:off x="2725735" y="5416040"/>
            <a:ext cx="947312" cy="947312"/>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Frontier</a:t>
            </a:r>
            <a:endParaRPr lang="ja-JP" altLang="en-US" sz="975" dirty="0">
              <a:solidFill>
                <a:schemeClr val="tx1"/>
              </a:solidFill>
            </a:endParaRPr>
          </a:p>
        </p:txBody>
      </p:sp>
      <p:sp>
        <p:nvSpPr>
          <p:cNvPr id="20" name="楕円 19"/>
          <p:cNvSpPr/>
          <p:nvPr/>
        </p:nvSpPr>
        <p:spPr>
          <a:xfrm>
            <a:off x="3496702" y="5456420"/>
            <a:ext cx="772064" cy="817081"/>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FUTURE</a:t>
            </a:r>
            <a:endParaRPr lang="ja-JP" altLang="en-US" sz="975" dirty="0">
              <a:solidFill>
                <a:schemeClr val="tx1"/>
              </a:solidFill>
            </a:endParaRPr>
          </a:p>
        </p:txBody>
      </p:sp>
      <p:sp>
        <p:nvSpPr>
          <p:cNvPr id="21" name="テキスト ボックス 20"/>
          <p:cNvSpPr txBox="1"/>
          <p:nvPr/>
        </p:nvSpPr>
        <p:spPr>
          <a:xfrm>
            <a:off x="2159623" y="6060349"/>
            <a:ext cx="1927131" cy="312393"/>
          </a:xfrm>
          <a:prstGeom prst="rect">
            <a:avLst/>
          </a:prstGeom>
          <a:solidFill>
            <a:schemeClr val="bg1">
              <a:lumMod val="95000"/>
              <a:alpha val="50000"/>
            </a:schemeClr>
          </a:solidFill>
        </p:spPr>
        <p:txBody>
          <a:bodyPr wrap="none" rtlCol="0">
            <a:spAutoFit/>
          </a:bodyPr>
          <a:lstStyle/>
          <a:p>
            <a:r>
              <a:rPr lang="ja-JP" altLang="en-US" sz="1300" dirty="0">
                <a:latin typeface="BIZ UDPゴシック" panose="020B0400000000000000" pitchFamily="50" charset="-128"/>
                <a:ea typeface="BIZ UDPゴシック" panose="020B0400000000000000" pitchFamily="50" charset="-128"/>
              </a:rPr>
              <a:t>（</a:t>
            </a:r>
            <a:r>
              <a:rPr lang="en-US" altLang="ja-JP" sz="1300" dirty="0">
                <a:latin typeface="BIZ UDPゴシック" panose="020B0400000000000000" pitchFamily="50" charset="-128"/>
                <a:ea typeface="BIZ UDPゴシック" panose="020B0400000000000000" pitchFamily="50" charset="-128"/>
              </a:rPr>
              <a:t>NGN)</a:t>
            </a:r>
            <a:r>
              <a:rPr lang="ja-JP" altLang="en-US" sz="1300" dirty="0">
                <a:latin typeface="BIZ UDPゴシック" panose="020B0400000000000000" pitchFamily="50" charset="-128"/>
                <a:ea typeface="BIZ UDPゴシック" panose="020B0400000000000000" pitchFamily="50" charset="-128"/>
              </a:rPr>
              <a:t>地域</a:t>
            </a:r>
            <a:r>
              <a:rPr lang="en-US" altLang="ja-JP" sz="1300" dirty="0">
                <a:latin typeface="BIZ UDPゴシック" panose="020B0400000000000000" pitchFamily="50" charset="-128"/>
                <a:ea typeface="BIZ UDPゴシック" panose="020B0400000000000000" pitchFamily="50" charset="-128"/>
              </a:rPr>
              <a:t>IP</a:t>
            </a:r>
            <a:r>
              <a:rPr lang="ja-JP" altLang="en-US" sz="1300" dirty="0">
                <a:latin typeface="BIZ UDPゴシック" panose="020B0400000000000000" pitchFamily="50" charset="-128"/>
                <a:ea typeface="BIZ UDPゴシック" panose="020B0400000000000000" pitchFamily="50" charset="-128"/>
              </a:rPr>
              <a:t>サービス</a:t>
            </a:r>
          </a:p>
        </p:txBody>
      </p:sp>
      <p:sp>
        <p:nvSpPr>
          <p:cNvPr id="22" name="楕円 21"/>
          <p:cNvSpPr/>
          <p:nvPr/>
        </p:nvSpPr>
        <p:spPr>
          <a:xfrm>
            <a:off x="3012240" y="4966413"/>
            <a:ext cx="772064" cy="817081"/>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38" dirty="0">
                <a:solidFill>
                  <a:schemeClr val="tx1"/>
                </a:solidFill>
              </a:rPr>
              <a:t>BB-</a:t>
            </a:r>
          </a:p>
          <a:p>
            <a:pPr algn="ctr"/>
            <a:r>
              <a:rPr lang="en-US" altLang="ja-JP" sz="1138" dirty="0">
                <a:solidFill>
                  <a:schemeClr val="tx1"/>
                </a:solidFill>
              </a:rPr>
              <a:t>CUSTAR</a:t>
            </a:r>
            <a:endParaRPr lang="ja-JP" altLang="en-US" sz="1138" dirty="0">
              <a:solidFill>
                <a:schemeClr val="tx1"/>
              </a:solidFill>
            </a:endParaRPr>
          </a:p>
        </p:txBody>
      </p:sp>
      <p:sp>
        <p:nvSpPr>
          <p:cNvPr id="23" name="テキスト ボックス 22"/>
          <p:cNvSpPr txBox="1"/>
          <p:nvPr/>
        </p:nvSpPr>
        <p:spPr>
          <a:xfrm>
            <a:off x="3404781" y="5018846"/>
            <a:ext cx="1350050" cy="312393"/>
          </a:xfrm>
          <a:prstGeom prst="rect">
            <a:avLst/>
          </a:prstGeom>
          <a:solidFill>
            <a:schemeClr val="bg1">
              <a:lumMod val="95000"/>
              <a:alpha val="50000"/>
            </a:schemeClr>
          </a:solidFill>
        </p:spPr>
        <p:txBody>
          <a:bodyPr wrap="none" rtlCol="0">
            <a:spAutoFit/>
          </a:bodyPr>
          <a:lstStyle/>
          <a:p>
            <a:r>
              <a:rPr lang="en-US" altLang="ja-JP" sz="1300" dirty="0">
                <a:latin typeface="BIZ UDPゴシック" panose="020B0400000000000000" pitchFamily="50" charset="-128"/>
                <a:ea typeface="BIZ UDPゴシック" panose="020B0400000000000000" pitchFamily="50" charset="-128"/>
              </a:rPr>
              <a:t>IP</a:t>
            </a:r>
            <a:r>
              <a:rPr lang="ja-JP" altLang="en-US" sz="1300" dirty="0">
                <a:latin typeface="BIZ UDPゴシック" panose="020B0400000000000000" pitchFamily="50" charset="-128"/>
                <a:ea typeface="BIZ UDPゴシック" panose="020B0400000000000000" pitchFamily="50" charset="-128"/>
              </a:rPr>
              <a:t>電話サービス</a:t>
            </a:r>
          </a:p>
        </p:txBody>
      </p:sp>
      <p:sp>
        <p:nvSpPr>
          <p:cNvPr id="4" name="テキスト ボックス 3"/>
          <p:cNvSpPr txBox="1"/>
          <p:nvPr/>
        </p:nvSpPr>
        <p:spPr>
          <a:xfrm>
            <a:off x="878657" y="2324181"/>
            <a:ext cx="2428870" cy="467436"/>
          </a:xfrm>
          <a:prstGeom prst="rect">
            <a:avLst/>
          </a:prstGeom>
          <a:noFill/>
        </p:spPr>
        <p:txBody>
          <a:bodyPr wrap="none" rtlCol="0">
            <a:spAutoFit/>
          </a:bodyPr>
          <a:lstStyle/>
          <a:p>
            <a:r>
              <a:rPr lang="ja-JP" altLang="en-US" sz="975" dirty="0">
                <a:latin typeface="BIZ UDPゴシック" panose="020B0400000000000000" pitchFamily="50" charset="-128"/>
                <a:ea typeface="BIZ UDPゴシック" panose="020B0400000000000000" pitchFamily="50" charset="-128"/>
              </a:rPr>
              <a:t>既存システムは既存サービス・業務仕様に</a:t>
            </a:r>
            <a:endParaRPr lang="en-US" altLang="ja-JP" sz="975" dirty="0">
              <a:latin typeface="BIZ UDPゴシック" panose="020B0400000000000000" pitchFamily="50" charset="-128"/>
              <a:ea typeface="BIZ UDPゴシック" panose="020B0400000000000000" pitchFamily="50" charset="-128"/>
            </a:endParaRPr>
          </a:p>
          <a:p>
            <a:r>
              <a:rPr lang="ja-JP" altLang="en-US" sz="975" dirty="0">
                <a:latin typeface="BIZ UDPゴシック" panose="020B0400000000000000" pitchFamily="50" charset="-128"/>
                <a:ea typeface="BIZ UDPゴシック" panose="020B0400000000000000" pitchFamily="50" charset="-128"/>
              </a:rPr>
              <a:t>高度に最適化されて実装されている</a:t>
            </a:r>
          </a:p>
        </p:txBody>
      </p:sp>
      <p:grpSp>
        <p:nvGrpSpPr>
          <p:cNvPr id="25" name="グループ化 24"/>
          <p:cNvGrpSpPr/>
          <p:nvPr/>
        </p:nvGrpSpPr>
        <p:grpSpPr>
          <a:xfrm>
            <a:off x="5884387" y="5514018"/>
            <a:ext cx="2021296" cy="1835310"/>
            <a:chOff x="6839178" y="4312556"/>
            <a:chExt cx="2487749" cy="2258843"/>
          </a:xfrm>
        </p:grpSpPr>
        <p:sp>
          <p:nvSpPr>
            <p:cNvPr id="27" name="楕円 26"/>
            <p:cNvSpPr/>
            <p:nvPr/>
          </p:nvSpPr>
          <p:spPr>
            <a:xfrm>
              <a:off x="6839178" y="4312556"/>
              <a:ext cx="1807756" cy="1807756"/>
            </a:xfrm>
            <a:prstGeom prst="ellipse">
              <a:avLst/>
            </a:prstGeom>
            <a:solidFill>
              <a:schemeClr val="bg1">
                <a:alpha val="5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ALADIN/</a:t>
              </a:r>
            </a:p>
            <a:p>
              <a:pPr algn="ctr"/>
              <a:r>
                <a:rPr lang="en-US" altLang="ja-JP" sz="975" dirty="0">
                  <a:solidFill>
                    <a:schemeClr val="bg1">
                      <a:lumMod val="85000"/>
                    </a:schemeClr>
                  </a:solidFill>
                </a:rPr>
                <a:t>Mobillis</a:t>
              </a:r>
              <a:endParaRPr lang="ja-JP" altLang="en-US" sz="975" dirty="0">
                <a:solidFill>
                  <a:schemeClr val="bg1">
                    <a:lumMod val="85000"/>
                  </a:schemeClr>
                </a:solidFill>
              </a:endParaRPr>
            </a:p>
          </p:txBody>
        </p:sp>
        <p:sp>
          <p:nvSpPr>
            <p:cNvPr id="28" name="楕円 27"/>
            <p:cNvSpPr/>
            <p:nvPr/>
          </p:nvSpPr>
          <p:spPr>
            <a:xfrm>
              <a:off x="8186831" y="5376431"/>
              <a:ext cx="1140096" cy="1194968"/>
            </a:xfrm>
            <a:prstGeom prst="ellipse">
              <a:avLst/>
            </a:prstGeom>
            <a:solidFill>
              <a:schemeClr val="bg1">
                <a:alpha val="5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BiCSUM</a:t>
              </a:r>
              <a:endParaRPr lang="ja-JP" altLang="en-US" sz="975" dirty="0">
                <a:solidFill>
                  <a:schemeClr val="bg1">
                    <a:lumMod val="85000"/>
                  </a:schemeClr>
                </a:solidFill>
              </a:endParaRPr>
            </a:p>
          </p:txBody>
        </p:sp>
      </p:grpSp>
      <p:grpSp>
        <p:nvGrpSpPr>
          <p:cNvPr id="7" name="グループ化 6"/>
          <p:cNvGrpSpPr/>
          <p:nvPr/>
        </p:nvGrpSpPr>
        <p:grpSpPr>
          <a:xfrm>
            <a:off x="5603198" y="4393173"/>
            <a:ext cx="2461519" cy="1802412"/>
            <a:chOff x="6757468" y="1306546"/>
            <a:chExt cx="3029562" cy="2218353"/>
          </a:xfrm>
        </p:grpSpPr>
        <p:sp>
          <p:nvSpPr>
            <p:cNvPr id="31" name="楕円 30"/>
            <p:cNvSpPr/>
            <p:nvPr/>
          </p:nvSpPr>
          <p:spPr>
            <a:xfrm>
              <a:off x="7408760" y="1306546"/>
              <a:ext cx="1588798" cy="1588798"/>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ACCEL/</a:t>
              </a:r>
            </a:p>
            <a:p>
              <a:pPr algn="ctr"/>
              <a:r>
                <a:rPr lang="en-US" altLang="ja-JP" sz="975" dirty="0">
                  <a:solidFill>
                    <a:schemeClr val="bg1">
                      <a:lumMod val="85000"/>
                    </a:schemeClr>
                  </a:solidFill>
                </a:rPr>
                <a:t>BELUGA/</a:t>
              </a:r>
            </a:p>
            <a:p>
              <a:pPr algn="ctr"/>
              <a:r>
                <a:rPr lang="en-US" altLang="ja-JP" sz="975" dirty="0">
                  <a:solidFill>
                    <a:schemeClr val="bg1">
                      <a:lumMod val="85000"/>
                    </a:schemeClr>
                  </a:solidFill>
                </a:rPr>
                <a:t>ORCA</a:t>
              </a:r>
              <a:endParaRPr lang="ja-JP" altLang="en-US" sz="975" dirty="0">
                <a:solidFill>
                  <a:schemeClr val="bg1">
                    <a:lumMod val="85000"/>
                  </a:schemeClr>
                </a:solidFill>
              </a:endParaRPr>
            </a:p>
          </p:txBody>
        </p:sp>
        <p:sp>
          <p:nvSpPr>
            <p:cNvPr id="32" name="楕円 31"/>
            <p:cNvSpPr/>
            <p:nvPr/>
          </p:nvSpPr>
          <p:spPr>
            <a:xfrm>
              <a:off x="8646934" y="2260942"/>
              <a:ext cx="1140096" cy="1194968"/>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Swimmy</a:t>
              </a:r>
              <a:endParaRPr lang="ja-JP" altLang="en-US" sz="975" dirty="0">
                <a:solidFill>
                  <a:schemeClr val="bg1">
                    <a:lumMod val="85000"/>
                  </a:schemeClr>
                </a:solidFill>
              </a:endParaRPr>
            </a:p>
          </p:txBody>
        </p:sp>
        <p:sp>
          <p:nvSpPr>
            <p:cNvPr id="34" name="楕円 33"/>
            <p:cNvSpPr/>
            <p:nvPr/>
          </p:nvSpPr>
          <p:spPr>
            <a:xfrm>
              <a:off x="7913190" y="2635281"/>
              <a:ext cx="848768" cy="889618"/>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SIRIUS</a:t>
              </a:r>
              <a:endParaRPr lang="ja-JP" altLang="en-US" sz="975" dirty="0">
                <a:solidFill>
                  <a:schemeClr val="bg1">
                    <a:lumMod val="85000"/>
                  </a:schemeClr>
                </a:solidFill>
              </a:endParaRPr>
            </a:p>
          </p:txBody>
        </p:sp>
        <p:sp>
          <p:nvSpPr>
            <p:cNvPr id="36" name="楕円 35"/>
            <p:cNvSpPr/>
            <p:nvPr/>
          </p:nvSpPr>
          <p:spPr>
            <a:xfrm>
              <a:off x="6757468" y="2163986"/>
              <a:ext cx="848768" cy="889618"/>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SSS</a:t>
              </a:r>
              <a:endParaRPr lang="ja-JP" altLang="en-US" sz="975" dirty="0">
                <a:solidFill>
                  <a:schemeClr val="bg1">
                    <a:lumMod val="85000"/>
                  </a:schemeClr>
                </a:solidFill>
              </a:endParaRPr>
            </a:p>
          </p:txBody>
        </p:sp>
      </p:grpSp>
      <p:grpSp>
        <p:nvGrpSpPr>
          <p:cNvPr id="24" name="グループ化 23"/>
          <p:cNvGrpSpPr/>
          <p:nvPr/>
        </p:nvGrpSpPr>
        <p:grpSpPr>
          <a:xfrm>
            <a:off x="7356132" y="4479506"/>
            <a:ext cx="2092582" cy="1585781"/>
            <a:chOff x="8841822" y="3553056"/>
            <a:chExt cx="2575485" cy="1951731"/>
          </a:xfrm>
        </p:grpSpPr>
        <p:sp>
          <p:nvSpPr>
            <p:cNvPr id="38" name="楕円 37"/>
            <p:cNvSpPr/>
            <p:nvPr/>
          </p:nvSpPr>
          <p:spPr>
            <a:xfrm>
              <a:off x="8841822" y="3553056"/>
              <a:ext cx="1165922" cy="1165922"/>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CUSTOM</a:t>
              </a:r>
              <a:endParaRPr lang="ja-JP" altLang="en-US" sz="975" dirty="0">
                <a:solidFill>
                  <a:schemeClr val="bg1">
                    <a:lumMod val="85000"/>
                  </a:schemeClr>
                </a:solidFill>
              </a:endParaRPr>
            </a:p>
          </p:txBody>
        </p:sp>
        <p:sp>
          <p:nvSpPr>
            <p:cNvPr id="40" name="楕円 39"/>
            <p:cNvSpPr/>
            <p:nvPr/>
          </p:nvSpPr>
          <p:spPr>
            <a:xfrm>
              <a:off x="9518192" y="4338865"/>
              <a:ext cx="1165922" cy="1165922"/>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Frontier</a:t>
              </a:r>
              <a:endParaRPr lang="ja-JP" altLang="en-US" sz="975" dirty="0">
                <a:solidFill>
                  <a:schemeClr val="bg1">
                    <a:lumMod val="85000"/>
                  </a:schemeClr>
                </a:solidFill>
              </a:endParaRPr>
            </a:p>
          </p:txBody>
        </p:sp>
        <p:sp>
          <p:nvSpPr>
            <p:cNvPr id="41" name="楕円 40"/>
            <p:cNvSpPr/>
            <p:nvPr/>
          </p:nvSpPr>
          <p:spPr>
            <a:xfrm>
              <a:off x="10467075" y="4388563"/>
              <a:ext cx="950232" cy="1005638"/>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bg1">
                      <a:lumMod val="85000"/>
                    </a:schemeClr>
                  </a:solidFill>
                </a:rPr>
                <a:t>FUTURE</a:t>
              </a:r>
              <a:endParaRPr lang="ja-JP" altLang="en-US" sz="975" dirty="0">
                <a:solidFill>
                  <a:schemeClr val="bg1">
                    <a:lumMod val="85000"/>
                  </a:schemeClr>
                </a:solidFill>
              </a:endParaRPr>
            </a:p>
          </p:txBody>
        </p:sp>
        <p:sp>
          <p:nvSpPr>
            <p:cNvPr id="43" name="楕円 42"/>
            <p:cNvSpPr/>
            <p:nvPr/>
          </p:nvSpPr>
          <p:spPr>
            <a:xfrm>
              <a:off x="9870813" y="3785477"/>
              <a:ext cx="950232" cy="1005638"/>
            </a:xfrm>
            <a:prstGeom prst="ellipse">
              <a:avLst/>
            </a:prstGeom>
            <a:solidFill>
              <a:schemeClr val="bg1">
                <a:alpha val="5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38" dirty="0">
                  <a:solidFill>
                    <a:schemeClr val="bg1">
                      <a:lumMod val="85000"/>
                    </a:schemeClr>
                  </a:solidFill>
                </a:rPr>
                <a:t>BB-</a:t>
              </a:r>
            </a:p>
            <a:p>
              <a:pPr algn="ctr"/>
              <a:r>
                <a:rPr lang="en-US" altLang="ja-JP" sz="1138" dirty="0">
                  <a:solidFill>
                    <a:schemeClr val="bg1">
                      <a:lumMod val="85000"/>
                    </a:schemeClr>
                  </a:solidFill>
                </a:rPr>
                <a:t>CUSTAR</a:t>
              </a:r>
              <a:endParaRPr lang="ja-JP" altLang="en-US" sz="1138" dirty="0">
                <a:solidFill>
                  <a:schemeClr val="bg1">
                    <a:lumMod val="85000"/>
                  </a:schemeClr>
                </a:solidFill>
              </a:endParaRPr>
            </a:p>
          </p:txBody>
        </p:sp>
      </p:grpSp>
      <p:cxnSp>
        <p:nvCxnSpPr>
          <p:cNvPr id="46" name="直線コネクタ 45"/>
          <p:cNvCxnSpPr/>
          <p:nvPr/>
        </p:nvCxnSpPr>
        <p:spPr>
          <a:xfrm>
            <a:off x="5514713" y="3646848"/>
            <a:ext cx="393400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右矢印 47"/>
          <p:cNvSpPr/>
          <p:nvPr/>
        </p:nvSpPr>
        <p:spPr>
          <a:xfrm rot="19769040">
            <a:off x="7691978" y="5403025"/>
            <a:ext cx="1663240" cy="19082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75"/>
          </a:p>
        </p:txBody>
      </p:sp>
      <p:sp>
        <p:nvSpPr>
          <p:cNvPr id="53" name="右矢印 52"/>
          <p:cNvSpPr/>
          <p:nvPr/>
        </p:nvSpPr>
        <p:spPr>
          <a:xfrm rot="1830960" flipH="1">
            <a:off x="5597272" y="5485575"/>
            <a:ext cx="1663240" cy="19082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75"/>
          </a:p>
        </p:txBody>
      </p:sp>
      <p:sp>
        <p:nvSpPr>
          <p:cNvPr id="54" name="右矢印 53"/>
          <p:cNvSpPr/>
          <p:nvPr/>
        </p:nvSpPr>
        <p:spPr>
          <a:xfrm rot="16200000">
            <a:off x="6647020" y="4897402"/>
            <a:ext cx="1663240" cy="19082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75"/>
          </a:p>
        </p:txBody>
      </p:sp>
      <p:sp>
        <p:nvSpPr>
          <p:cNvPr id="55" name="右矢印 54"/>
          <p:cNvSpPr/>
          <p:nvPr/>
        </p:nvSpPr>
        <p:spPr>
          <a:xfrm rot="5400000" flipV="1">
            <a:off x="7081872" y="6901237"/>
            <a:ext cx="793047" cy="19033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75"/>
          </a:p>
        </p:txBody>
      </p:sp>
      <p:sp>
        <p:nvSpPr>
          <p:cNvPr id="56" name="テキスト ボックス 55"/>
          <p:cNvSpPr txBox="1"/>
          <p:nvPr/>
        </p:nvSpPr>
        <p:spPr>
          <a:xfrm>
            <a:off x="5639940" y="2325142"/>
            <a:ext cx="3676912" cy="422423"/>
          </a:xfrm>
          <a:prstGeom prst="rect">
            <a:avLst/>
          </a:prstGeom>
          <a:noFill/>
        </p:spPr>
        <p:txBody>
          <a:bodyPr wrap="square" rtlCol="0">
            <a:spAutoFit/>
          </a:bodyPr>
          <a:lstStyle/>
          <a:p>
            <a:r>
              <a:rPr lang="ja-JP" altLang="en-US" sz="975" b="1" dirty="0">
                <a:solidFill>
                  <a:srgbClr val="0000FF"/>
                </a:solidFill>
                <a:latin typeface="BIZ UDPゴシック" panose="020B0400000000000000" pitchFamily="50" charset="-128"/>
                <a:ea typeface="BIZ UDPゴシック" panose="020B0400000000000000" pitchFamily="50" charset="-128"/>
              </a:rPr>
              <a:t>あらかじめ用意されたシステム仕様</a:t>
            </a:r>
            <a:r>
              <a:rPr lang="ja-JP" altLang="en-US" sz="975" b="1" dirty="0" smtClean="0">
                <a:solidFill>
                  <a:srgbClr val="0000FF"/>
                </a:solidFill>
                <a:latin typeface="BIZ UDPゴシック" panose="020B0400000000000000" pitchFamily="50" charset="-128"/>
                <a:ea typeface="BIZ UDPゴシック" panose="020B0400000000000000" pitchFamily="50" charset="-128"/>
              </a:rPr>
              <a:t>に業務を合わせて</a:t>
            </a:r>
            <a:r>
              <a:rPr lang="ja-JP" altLang="en-US" sz="975" dirty="0" smtClean="0">
                <a:latin typeface="BIZ UDPゴシック" panose="020B0400000000000000" pitchFamily="50" charset="-128"/>
                <a:ea typeface="BIZ UDPゴシック" panose="020B0400000000000000" pitchFamily="50" charset="-128"/>
              </a:rPr>
              <a:t>利用</a:t>
            </a:r>
            <a:r>
              <a:rPr lang="ja-JP" altLang="en-US" sz="975" dirty="0">
                <a:latin typeface="BIZ UDPゴシック" panose="020B0400000000000000" pitchFamily="50" charset="-128"/>
                <a:ea typeface="BIZ UDPゴシック" panose="020B0400000000000000" pitchFamily="50" charset="-128"/>
              </a:rPr>
              <a:t>いただく事が原則</a:t>
            </a:r>
          </a:p>
        </p:txBody>
      </p:sp>
      <p:sp>
        <p:nvSpPr>
          <p:cNvPr id="57" name="テキスト ボックス 56"/>
          <p:cNvSpPr txBox="1"/>
          <p:nvPr/>
        </p:nvSpPr>
        <p:spPr>
          <a:xfrm>
            <a:off x="5514714" y="3679141"/>
            <a:ext cx="4199731" cy="422423"/>
          </a:xfrm>
          <a:prstGeom prst="rect">
            <a:avLst/>
          </a:prstGeom>
          <a:noFill/>
        </p:spPr>
        <p:txBody>
          <a:bodyPr wrap="square" rtlCol="0">
            <a:spAutoFit/>
          </a:bodyPr>
          <a:lstStyle/>
          <a:p>
            <a:r>
              <a:rPr lang="ja-JP" altLang="en-US" sz="975" dirty="0">
                <a:latin typeface="BIZ UDPゴシック" panose="020B0400000000000000" pitchFamily="50" charset="-128"/>
                <a:ea typeface="BIZ UDPゴシック" panose="020B0400000000000000" pitchFamily="50" charset="-128"/>
              </a:rPr>
              <a:t>既存サービス・業務仕様を前提とした</a:t>
            </a:r>
            <a:r>
              <a:rPr lang="ja-JP" altLang="en-US" sz="975" b="1" dirty="0">
                <a:solidFill>
                  <a:srgbClr val="FF0000"/>
                </a:solidFill>
                <a:latin typeface="BIZ UDPゴシック" panose="020B0400000000000000" pitchFamily="50" charset="-128"/>
                <a:ea typeface="BIZ UDPゴシック" panose="020B0400000000000000" pitchFamily="50" charset="-128"/>
              </a:rPr>
              <a:t>既存システム仕様相当として</a:t>
            </a:r>
            <a:r>
              <a:rPr lang="ja-JP" altLang="en-US" sz="975" b="1" dirty="0" smtClean="0">
                <a:solidFill>
                  <a:srgbClr val="FF0000"/>
                </a:solidFill>
                <a:latin typeface="BIZ UDPゴシック" panose="020B0400000000000000" pitchFamily="50" charset="-128"/>
                <a:ea typeface="BIZ UDPゴシック" panose="020B0400000000000000" pitchFamily="50" charset="-128"/>
              </a:rPr>
              <a:t>の</a:t>
            </a:r>
            <a:r>
              <a:rPr lang="en-US" altLang="ja-JP" sz="975" b="1" dirty="0">
                <a:solidFill>
                  <a:srgbClr val="FF0000"/>
                </a:solidFill>
                <a:latin typeface="BIZ UDPゴシック" panose="020B0400000000000000" pitchFamily="50" charset="-128"/>
                <a:ea typeface="BIZ UDPゴシック" panose="020B0400000000000000" pitchFamily="50" charset="-128"/>
              </a:rPr>
              <a:t/>
            </a:r>
            <a:br>
              <a:rPr lang="en-US" altLang="ja-JP" sz="975" b="1" dirty="0">
                <a:solidFill>
                  <a:srgbClr val="FF0000"/>
                </a:solidFill>
                <a:latin typeface="BIZ UDPゴシック" panose="020B0400000000000000" pitchFamily="50" charset="-128"/>
                <a:ea typeface="BIZ UDPゴシック" panose="020B0400000000000000" pitchFamily="50" charset="-128"/>
              </a:rPr>
            </a:br>
            <a:r>
              <a:rPr lang="ja-JP" altLang="en-US" sz="975" b="1" dirty="0" smtClean="0">
                <a:solidFill>
                  <a:srgbClr val="FF0000"/>
                </a:solidFill>
                <a:latin typeface="BIZ UDPゴシック" panose="020B0400000000000000" pitchFamily="50" charset="-128"/>
                <a:ea typeface="BIZ UDPゴシック" panose="020B0400000000000000" pitchFamily="50" charset="-128"/>
              </a:rPr>
              <a:t>拡張</a:t>
            </a:r>
            <a:r>
              <a:rPr lang="ja-JP" altLang="en-US" sz="975" b="1" dirty="0">
                <a:solidFill>
                  <a:srgbClr val="FF0000"/>
                </a:solidFill>
                <a:latin typeface="BIZ UDPゴシック" panose="020B0400000000000000" pitchFamily="50" charset="-128"/>
                <a:ea typeface="BIZ UDPゴシック" panose="020B0400000000000000" pitchFamily="50" charset="-128"/>
              </a:rPr>
              <a:t>開発（最小公倍数化）は行わない</a:t>
            </a:r>
          </a:p>
        </p:txBody>
      </p:sp>
      <p:sp>
        <p:nvSpPr>
          <p:cNvPr id="44" name="楕円 43"/>
          <p:cNvSpPr/>
          <p:nvPr/>
        </p:nvSpPr>
        <p:spPr>
          <a:xfrm>
            <a:off x="2225520" y="3240906"/>
            <a:ext cx="689624" cy="722815"/>
          </a:xfrm>
          <a:prstGeom prst="ellipse">
            <a:avLst/>
          </a:prstGeom>
          <a:solidFill>
            <a:schemeClr val="bg1">
              <a:alpha val="5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75" dirty="0">
                <a:solidFill>
                  <a:schemeClr val="tx1"/>
                </a:solidFill>
              </a:rPr>
              <a:t>NB</a:t>
            </a:r>
            <a:r>
              <a:rPr lang="ja-JP" altLang="en-US" sz="975" dirty="0">
                <a:solidFill>
                  <a:schemeClr val="tx1"/>
                </a:solidFill>
              </a:rPr>
              <a:t>基盤</a:t>
            </a:r>
          </a:p>
        </p:txBody>
      </p:sp>
      <p:sp>
        <p:nvSpPr>
          <p:cNvPr id="45" name="テキスト ボックス 44"/>
          <p:cNvSpPr txBox="1"/>
          <p:nvPr/>
        </p:nvSpPr>
        <p:spPr>
          <a:xfrm>
            <a:off x="2317622" y="3147383"/>
            <a:ext cx="774572" cy="312393"/>
          </a:xfrm>
          <a:prstGeom prst="rect">
            <a:avLst/>
          </a:prstGeom>
          <a:solidFill>
            <a:schemeClr val="bg1">
              <a:lumMod val="95000"/>
              <a:alpha val="50000"/>
            </a:schemeClr>
          </a:solidFill>
        </p:spPr>
        <p:txBody>
          <a:bodyPr wrap="none" rtlCol="0">
            <a:spAutoFit/>
          </a:bodyPr>
          <a:lstStyle/>
          <a:p>
            <a:r>
              <a:rPr lang="en-US" altLang="ja-JP" sz="1300" dirty="0">
                <a:latin typeface="BIZ UDPゴシック" panose="020B0400000000000000" pitchFamily="50" charset="-128"/>
                <a:ea typeface="BIZ UDPゴシック" panose="020B0400000000000000" pitchFamily="50" charset="-128"/>
              </a:rPr>
              <a:t>ISP</a:t>
            </a:r>
            <a:r>
              <a:rPr lang="ja-JP" altLang="en-US" sz="1300" dirty="0">
                <a:latin typeface="BIZ UDPゴシック" panose="020B0400000000000000" pitchFamily="50" charset="-128"/>
                <a:ea typeface="BIZ UDPゴシック" panose="020B0400000000000000" pitchFamily="50" charset="-128"/>
              </a:rPr>
              <a:t>　他</a:t>
            </a:r>
          </a:p>
        </p:txBody>
      </p:sp>
      <p:sp>
        <p:nvSpPr>
          <p:cNvPr id="49" name="テキスト ボックス 48"/>
          <p:cNvSpPr txBox="1"/>
          <p:nvPr/>
        </p:nvSpPr>
        <p:spPr>
          <a:xfrm>
            <a:off x="3557148" y="5443450"/>
            <a:ext cx="1350050" cy="312393"/>
          </a:xfrm>
          <a:prstGeom prst="rect">
            <a:avLst/>
          </a:prstGeom>
          <a:solidFill>
            <a:schemeClr val="bg1">
              <a:lumMod val="95000"/>
              <a:alpha val="50000"/>
            </a:schemeClr>
          </a:solidFill>
        </p:spPr>
        <p:txBody>
          <a:bodyPr wrap="none" rtlCol="0">
            <a:spAutoFit/>
          </a:bodyPr>
          <a:lstStyle/>
          <a:p>
            <a:r>
              <a:rPr lang="en-US" altLang="ja-JP" sz="1300" dirty="0">
                <a:latin typeface="BIZ UDPゴシック" panose="020B0400000000000000" pitchFamily="50" charset="-128"/>
                <a:ea typeface="BIZ UDPゴシック" panose="020B0400000000000000" pitchFamily="50" charset="-128"/>
              </a:rPr>
              <a:t>IP</a:t>
            </a:r>
            <a:r>
              <a:rPr lang="ja-JP" altLang="en-US" sz="1300" dirty="0">
                <a:latin typeface="BIZ UDPゴシック" panose="020B0400000000000000" pitchFamily="50" charset="-128"/>
                <a:ea typeface="BIZ UDPゴシック" panose="020B0400000000000000" pitchFamily="50" charset="-128"/>
              </a:rPr>
              <a:t>付加サービス</a:t>
            </a:r>
          </a:p>
        </p:txBody>
      </p:sp>
      <p:sp>
        <p:nvSpPr>
          <p:cNvPr id="58"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参考</a:t>
            </a: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クラウド型フルフィルメントサービス適用領域について</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120370" y="1029762"/>
            <a:ext cx="9665260" cy="765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ja-JP" altLang="en-US" sz="1400" dirty="0" smtClean="0">
                <a:solidFill>
                  <a:srgbClr val="000000"/>
                </a:solidFill>
              </a:rPr>
              <a:t>既存システムは既存サービス・業務仕様に高度に長年かけて最適化されてきた。一方で、</a:t>
            </a:r>
            <a:r>
              <a:rPr lang="en-US" altLang="ja-JP" sz="1400" dirty="0" smtClean="0">
                <a:solidFill>
                  <a:srgbClr val="000000"/>
                </a:solidFill>
              </a:rPr>
              <a:t>G</a:t>
            </a:r>
            <a:r>
              <a:rPr lang="ja-JP" altLang="en-US" sz="1400" dirty="0" smtClean="0">
                <a:solidFill>
                  <a:srgbClr val="000000"/>
                </a:solidFill>
              </a:rPr>
              <a:t>共通</a:t>
            </a:r>
            <a:r>
              <a:rPr lang="en-US" altLang="ja-JP" sz="1400" dirty="0" smtClean="0">
                <a:solidFill>
                  <a:srgbClr val="000000"/>
                </a:solidFill>
              </a:rPr>
              <a:t>IT</a:t>
            </a:r>
            <a:r>
              <a:rPr lang="ja-JP" altLang="en-US" sz="1400" dirty="0" smtClean="0">
                <a:solidFill>
                  <a:srgbClr val="000000"/>
                </a:solidFill>
              </a:rPr>
              <a:t>であるクラウド型フルフィルメントサービスは、あらかじめ用意されたシステム仕様に合わせて利用いただくことを大前提としている。そのため、既存サービス・業務仕様を前提とした既存システム仕様相当としての拡張開発</a:t>
            </a:r>
            <a:r>
              <a:rPr lang="en-US" altLang="ja-JP" sz="1400" dirty="0" smtClean="0">
                <a:solidFill>
                  <a:srgbClr val="000000"/>
                </a:solidFill>
              </a:rPr>
              <a:t>(</a:t>
            </a:r>
            <a:r>
              <a:rPr lang="ja-JP" altLang="en-US" sz="1400" dirty="0" smtClean="0">
                <a:solidFill>
                  <a:srgbClr val="000000"/>
                </a:solidFill>
              </a:rPr>
              <a:t>最小公倍数化</a:t>
            </a:r>
            <a:r>
              <a:rPr lang="en-US" altLang="ja-JP" sz="1400" dirty="0" smtClean="0">
                <a:solidFill>
                  <a:srgbClr val="000000"/>
                </a:solidFill>
              </a:rPr>
              <a:t>)</a:t>
            </a:r>
            <a:r>
              <a:rPr lang="ja-JP" altLang="en-US" sz="1400" dirty="0" smtClean="0">
                <a:solidFill>
                  <a:srgbClr val="000000"/>
                </a:solidFill>
              </a:rPr>
              <a:t>は行わない。</a:t>
            </a:r>
            <a:endParaRPr lang="en-US" altLang="ja-JP" sz="1400" dirty="0" smtClean="0">
              <a:solidFill>
                <a:srgbClr val="000000"/>
              </a:solidFill>
            </a:endParaRPr>
          </a:p>
        </p:txBody>
      </p:sp>
      <p:pic>
        <p:nvPicPr>
          <p:cNvPr id="61" name="図 60"/>
          <p:cNvPicPr>
            <a:picLocks noChangeAspect="1"/>
          </p:cNvPicPr>
          <p:nvPr/>
        </p:nvPicPr>
        <p:blipFill>
          <a:blip r:embed="rId2"/>
          <a:stretch>
            <a:fillRect/>
          </a:stretch>
        </p:blipFill>
        <p:spPr>
          <a:xfrm>
            <a:off x="7074970" y="2715972"/>
            <a:ext cx="756012" cy="874172"/>
          </a:xfrm>
          <a:prstGeom prst="rect">
            <a:avLst/>
          </a:prstGeom>
        </p:spPr>
      </p:pic>
      <p:pic>
        <p:nvPicPr>
          <p:cNvPr id="62" name="図 61"/>
          <p:cNvPicPr>
            <a:picLocks noChangeAspect="1"/>
          </p:cNvPicPr>
          <p:nvPr/>
        </p:nvPicPr>
        <p:blipFill>
          <a:blip r:embed="rId2"/>
          <a:stretch>
            <a:fillRect/>
          </a:stretch>
        </p:blipFill>
        <p:spPr>
          <a:xfrm>
            <a:off x="7074970" y="5732747"/>
            <a:ext cx="756012" cy="874172"/>
          </a:xfrm>
          <a:prstGeom prst="rect">
            <a:avLst/>
          </a:prstGeom>
        </p:spPr>
      </p:pic>
      <p:sp>
        <p:nvSpPr>
          <p:cNvPr id="5" name="十字形 4"/>
          <p:cNvSpPr/>
          <p:nvPr/>
        </p:nvSpPr>
        <p:spPr bwMode="auto">
          <a:xfrm rot="2751235">
            <a:off x="5726673" y="4025756"/>
            <a:ext cx="3452607" cy="3398932"/>
          </a:xfrm>
          <a:prstGeom prst="plus">
            <a:avLst>
              <a:gd name="adj" fmla="val 45059"/>
            </a:avLst>
          </a:prstGeom>
          <a:solidFill>
            <a:srgbClr val="FF0000">
              <a:alpha val="70000"/>
            </a:srgbClr>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endParaRPr>
          </a:p>
        </p:txBody>
      </p:sp>
      <p:sp>
        <p:nvSpPr>
          <p:cNvPr id="16" name="テキスト ボックス 15"/>
          <p:cNvSpPr txBox="1"/>
          <p:nvPr/>
        </p:nvSpPr>
        <p:spPr>
          <a:xfrm>
            <a:off x="1706934" y="1893814"/>
            <a:ext cx="769763" cy="329321"/>
          </a:xfrm>
          <a:prstGeom prst="rect">
            <a:avLst/>
          </a:prstGeom>
          <a:noFill/>
        </p:spPr>
        <p:txBody>
          <a:bodyPr wrap="none" rtlCol="0">
            <a:spAutoFit/>
          </a:bodyPr>
          <a:lstStyle/>
          <a:p>
            <a:r>
              <a:rPr kumimoji="1" lang="ja-JP" altLang="en-US" sz="1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これまで</a:t>
            </a:r>
          </a:p>
        </p:txBody>
      </p:sp>
      <p:sp>
        <p:nvSpPr>
          <p:cNvPr id="63" name="テキスト ボックス 62"/>
          <p:cNvSpPr txBox="1"/>
          <p:nvPr/>
        </p:nvSpPr>
        <p:spPr>
          <a:xfrm>
            <a:off x="7064048" y="1903254"/>
            <a:ext cx="756938" cy="329321"/>
          </a:xfrm>
          <a:prstGeom prst="rect">
            <a:avLst/>
          </a:prstGeom>
          <a:noFill/>
        </p:spPr>
        <p:txBody>
          <a:bodyPr wrap="none" rtlCol="0">
            <a:spAutoFit/>
          </a:bodyPr>
          <a:lstStyle/>
          <a:p>
            <a:r>
              <a:rPr kumimoji="1" lang="ja-JP" altLang="en-US" sz="1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これから</a:t>
            </a:r>
          </a:p>
        </p:txBody>
      </p:sp>
    </p:spTree>
    <p:extLst>
      <p:ext uri="{BB962C8B-B14F-4D97-AF65-F5344CB8AC3E}">
        <p14:creationId xmlns:p14="http://schemas.microsoft.com/office/powerpoint/2010/main" val="2962957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2014594" y="3767292"/>
            <a:ext cx="6232226" cy="3030235"/>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914400" rtl="0" eaLnBrk="1" fontAlgn="base" latinLnBrk="0" hangingPunct="1">
              <a:lnSpc>
                <a:spcPct val="110000"/>
              </a:lnSpc>
              <a:spcBef>
                <a:spcPct val="30000"/>
              </a:spcBef>
              <a:spcAft>
                <a:spcPct val="0"/>
              </a:spcAft>
              <a:buClrTx/>
              <a:buSzTx/>
              <a:buFontTx/>
              <a:buNone/>
              <a:tabLst/>
              <a:defRPr/>
            </a:pPr>
            <a:endParaRPr kumimoji="1" lang="ja-JP" altLang="en-US" sz="1400" i="0" u="none" strike="noStrike" kern="1200" cap="none" spc="0" normalizeH="0" baseline="0" noProof="0" dirty="0">
              <a:ln>
                <a:noFill/>
              </a:ln>
              <a:solidFill>
                <a:srgbClr val="000000"/>
              </a:solidFill>
              <a:effectLst/>
              <a:uLnTx/>
              <a:uFillTx/>
              <a:latin typeface="Meiryo UI"/>
              <a:ea typeface="Meiryo UI"/>
            </a:endParaRPr>
          </a:p>
        </p:txBody>
      </p:sp>
      <p:sp>
        <p:nvSpPr>
          <p:cNvPr id="39" name="テキスト ボックス 38"/>
          <p:cNvSpPr txBox="1"/>
          <p:nvPr/>
        </p:nvSpPr>
        <p:spPr>
          <a:xfrm>
            <a:off x="8630762" y="3910098"/>
            <a:ext cx="1205758" cy="944331"/>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&lt;DX</a:t>
            </a:r>
            <a:r>
              <a:rPr kumimoji="1" lang="ja-JP" altLang="en-US" sz="1200" b="0" i="0" u="none" strike="noStrike" kern="1200" cap="none" spc="0" normalizeH="0" baseline="0" noProof="0" dirty="0">
                <a:ln>
                  <a:noFill/>
                </a:ln>
                <a:solidFill>
                  <a:srgbClr val="000000"/>
                </a:solidFill>
                <a:effectLst/>
                <a:uLnTx/>
                <a:uFillTx/>
                <a:latin typeface="Meiryo UI"/>
                <a:ea typeface="Meiryo UI"/>
              </a:rPr>
              <a:t>システム</a:t>
            </a:r>
            <a:r>
              <a:rPr kumimoji="1" lang="en-US" altLang="ja-JP" sz="1200" b="0" i="0" u="none" strike="noStrike" kern="1200" cap="none" spc="0" normalizeH="0" baseline="0" noProof="0" dirty="0">
                <a:ln>
                  <a:noFill/>
                </a:ln>
                <a:solidFill>
                  <a:srgbClr val="000000"/>
                </a:solidFill>
                <a:effectLst/>
                <a:uLnTx/>
                <a:uFillTx/>
                <a:latin typeface="Meiryo UI"/>
                <a:ea typeface="Meiryo UI"/>
              </a:rPr>
              <a:t>&gt;</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48"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クラウド型フルフィルメントサービスにおける</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r>
            <a:b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b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スタンダード</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標準</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・非スタンダード</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非標準</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の定義</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26" name="テキスト ボックス 225"/>
          <p:cNvSpPr txBox="1"/>
          <p:nvPr/>
        </p:nvSpPr>
        <p:spPr>
          <a:xfrm>
            <a:off x="171260" y="992375"/>
            <a:ext cx="9665260" cy="21501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クラウド型フルフィルメントサービスで</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は</a:t>
            </a:r>
            <a:r>
              <a:rPr kumimoji="1" lang="en-US" altLang="ja-JP" sz="14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InfonovaBSS</a:t>
            </a:r>
            <a:r>
              <a:rPr lang="ja-JP" altLang="en-US" sz="1400" dirty="0" smtClean="0">
                <a:solidFill>
                  <a:srgbClr val="000000"/>
                </a:solidFill>
              </a:rPr>
              <a:t>・</a:t>
            </a:r>
            <a:r>
              <a:rPr lang="en-US" altLang="ja-JP" sz="1400" dirty="0" err="1" smtClean="0">
                <a:solidFill>
                  <a:srgbClr val="000000"/>
                </a:solidFill>
              </a:rPr>
              <a:t>FlexibleEntry</a:t>
            </a:r>
            <a:r>
              <a:rPr lang="ja-JP" altLang="en-US" sz="1400" dirty="0" smtClean="0">
                <a:solidFill>
                  <a:srgbClr val="000000"/>
                </a:solidFill>
              </a:rPr>
              <a:t>の</a:t>
            </a:r>
            <a:r>
              <a:rPr lang="en-US" altLang="ja-JP" sz="1400" dirty="0" smtClean="0">
                <a:solidFill>
                  <a:srgbClr val="000000"/>
                </a:solidFill>
              </a:rPr>
              <a:t>2</a:t>
            </a:r>
            <a:r>
              <a:rPr lang="ja-JP" altLang="en-US" sz="1400" dirty="0" err="1" smtClean="0">
                <a:solidFill>
                  <a:srgbClr val="000000"/>
                </a:solidFill>
              </a:rPr>
              <a:t>つの</a:t>
            </a:r>
            <a:r>
              <a:rPr lang="ja-JP" altLang="en-US" sz="1400" dirty="0" smtClean="0">
                <a:solidFill>
                  <a:srgbClr val="000000"/>
                </a:solidFill>
              </a:rPr>
              <a:t>パッケージ</a:t>
            </a:r>
            <a:r>
              <a:rPr lang="ja-JP" altLang="en-US" sz="1400" dirty="0">
                <a:solidFill>
                  <a:srgbClr val="000000"/>
                </a:solidFill>
              </a:rPr>
              <a:t>を</a:t>
            </a:r>
            <a:r>
              <a:rPr lang="ja-JP" altLang="en-US" sz="1400" dirty="0" smtClean="0">
                <a:solidFill>
                  <a:srgbClr val="000000"/>
                </a:solidFill>
              </a:rPr>
              <a:t>提供し</a:t>
            </a:r>
            <a:r>
              <a:rPr kumimoji="1" lang="ja-JP" altLang="en-US" sz="14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スタンダード</a:t>
            </a:r>
            <a:r>
              <a:rPr kumimoji="1" lang="en-US" altLang="ja-JP"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標準</a:t>
            </a:r>
            <a:r>
              <a:rPr kumimoji="1" lang="en-US" altLang="ja-JP"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を以下のように定義している</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。なお、</a:t>
            </a:r>
            <a:r>
              <a:rPr kumimoji="1" lang="en-US" altLang="ja-JP" sz="14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Infonova</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は製品標準機能に加え、</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NTT</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グループでの利用にあたって最低限必要の機能を具備している。</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85750" indent="-285750" algn="l">
              <a:lnSpc>
                <a:spcPts val="1800"/>
              </a:lnSpc>
              <a:spcBef>
                <a:spcPts val="0"/>
              </a:spcBef>
              <a:buFont typeface="Wingdings" panose="05000000000000000000" pitchFamily="2" charset="2"/>
              <a:buChar char="n"/>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設定</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：パッケージで用意された機能を活用するための設定のみでサービスを開始できる</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。設定補助シートへ</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の記載で容易に実現できる。</a:t>
            </a:r>
            <a:r>
              <a:rPr kumimoji="1" lang="en-US" altLang="ja-JP" sz="1400" b="0" i="0" u="none"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rPr>
              <a:t>SmartBilling</a:t>
            </a:r>
            <a:r>
              <a:rPr kumimoji="1" lang="ja-JP" altLang="en-US" sz="1400" b="0" i="0" u="none"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rPr>
              <a:t>のような</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他のグループ共通</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IT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システムとは設定のみで連携可能。</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85750" indent="-285750" algn="l">
              <a:lnSpc>
                <a:spcPts val="1800"/>
              </a:lnSpc>
              <a:spcBef>
                <a:spcPts val="0"/>
              </a:spcBef>
              <a:buFont typeface="Wingdings" panose="05000000000000000000" pitchFamily="2" charset="2"/>
              <a:buChar char="n"/>
              <a:defRPr/>
            </a:pPr>
            <a:r>
              <a:rPr lang="ja-JP" altLang="en-US" sz="1400" b="1" dirty="0">
                <a:solidFill>
                  <a:srgbClr val="000000"/>
                </a:solidFill>
              </a:rPr>
              <a:t>カスタマイズ</a:t>
            </a:r>
            <a:r>
              <a:rPr lang="ja-JP" altLang="en-US" sz="1400" dirty="0">
                <a:solidFill>
                  <a:srgbClr val="000000"/>
                </a:solidFill>
              </a:rPr>
              <a:t>：パッケージで用意されているカスタマイズ機能を活用することで、設定のみでは対応できない部分をカスタマイズする。設定とは異なり、カスタマイズ機能を利用した</a:t>
            </a:r>
            <a:r>
              <a:rPr lang="ja-JP" altLang="en-US" sz="1400" dirty="0" smtClean="0">
                <a:solidFill>
                  <a:srgbClr val="000000"/>
                </a:solidFill>
              </a:rPr>
              <a:t>コーディング等は必要</a:t>
            </a:r>
            <a:r>
              <a:rPr lang="ja-JP" altLang="en-US" sz="1400" dirty="0">
                <a:solidFill>
                  <a:srgbClr val="000000"/>
                </a:solidFill>
              </a:rPr>
              <a:t>となる。</a:t>
            </a:r>
            <a:endParaRPr lang="en-US" altLang="ja-JP" sz="1400" dirty="0">
              <a:solidFill>
                <a:srgbClr val="000000"/>
              </a:solidFill>
            </a:endParaRPr>
          </a:p>
          <a:p>
            <a:pPr algn="l">
              <a:lnSpc>
                <a:spcPts val="1800"/>
              </a:lnSpc>
              <a:spcBef>
                <a:spcPts val="0"/>
              </a:spcBef>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上記以外の部分を、</a:t>
            </a:r>
            <a:r>
              <a:rPr kumimoji="1" lang="ja-JP" altLang="en-US"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非スタンダード</a:t>
            </a:r>
            <a:r>
              <a:rPr kumimoji="1" lang="en-US" altLang="ja-JP"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非標準</a:t>
            </a:r>
            <a:r>
              <a:rPr kumimoji="1" lang="en-US" altLang="ja-JP"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として定義している。</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85750" indent="-285750" algn="l">
              <a:lnSpc>
                <a:spcPts val="1800"/>
              </a:lnSpc>
              <a:spcBef>
                <a:spcPts val="0"/>
              </a:spcBef>
              <a:buFont typeface="Wingdings" panose="05000000000000000000" pitchFamily="2" charset="2"/>
              <a:buChar char="n"/>
              <a:defRPr/>
            </a:pPr>
            <a:r>
              <a:rPr lang="ja-JP" altLang="en-US" sz="1400" b="1" noProof="0" dirty="0">
                <a:solidFill>
                  <a:srgbClr val="000000"/>
                </a:solidFill>
              </a:rPr>
              <a:t>開発</a:t>
            </a:r>
            <a:r>
              <a:rPr lang="ja-JP" altLang="en-US" sz="1400" noProof="0" dirty="0">
                <a:solidFill>
                  <a:srgbClr val="000000"/>
                </a:solidFill>
              </a:rPr>
              <a:t>：設定およびカスタマイズで対応できない部分を</a:t>
            </a:r>
            <a:r>
              <a:rPr lang="ja-JP" altLang="en-US" sz="1400" dirty="0">
                <a:solidFill>
                  <a:srgbClr val="000000"/>
                </a:solidFill>
              </a:rPr>
              <a:t>マイクロサービスとして</a:t>
            </a:r>
            <a:r>
              <a:rPr lang="ja-JP" altLang="en-US" sz="1400" noProof="0" dirty="0">
                <a:solidFill>
                  <a:srgbClr val="000000"/>
                </a:solidFill>
              </a:rPr>
              <a:t>開発。ただし、他システム連携部分以外は、素直にスクラッチ開発するよりも高コストになるケースが多いため、原則提供しない。</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4327" y="4219448"/>
            <a:ext cx="847512" cy="353816"/>
          </a:xfrm>
          <a:prstGeom prst="rect">
            <a:avLst/>
          </a:prstGeom>
        </p:spPr>
      </p:pic>
      <p:sp>
        <p:nvSpPr>
          <p:cNvPr id="51" name="テキスト ボックス 50"/>
          <p:cNvSpPr txBox="1"/>
          <p:nvPr/>
        </p:nvSpPr>
        <p:spPr>
          <a:xfrm>
            <a:off x="8630762" y="4916663"/>
            <a:ext cx="1205758" cy="900536"/>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&lt;</a:t>
            </a:r>
            <a:r>
              <a:rPr lang="ja-JP" altLang="en-US" b="0" i="0" noProof="0" dirty="0">
                <a:solidFill>
                  <a:srgbClr val="000000"/>
                </a:solidFill>
                <a:latin typeface="Meiryo UI"/>
                <a:ea typeface="Meiryo UI"/>
              </a:rPr>
              <a:t>他</a:t>
            </a:r>
            <a:r>
              <a:rPr kumimoji="1" lang="ja-JP" altLang="en-US" sz="1200" b="0" i="0" u="none" strike="noStrike" kern="1200" cap="none" spc="0" normalizeH="0" baseline="0" noProof="0" dirty="0">
                <a:ln>
                  <a:noFill/>
                </a:ln>
                <a:solidFill>
                  <a:srgbClr val="000000"/>
                </a:solidFill>
                <a:effectLst/>
                <a:uLnTx/>
                <a:uFillTx/>
                <a:latin typeface="Meiryo UI"/>
                <a:ea typeface="Meiryo UI"/>
              </a:rPr>
              <a:t>システム①</a:t>
            </a:r>
            <a:r>
              <a:rPr kumimoji="1" lang="en-US" altLang="ja-JP" sz="1200" b="0" i="0" u="none" strike="noStrike" kern="1200" cap="none" spc="0" normalizeH="0" baseline="0" noProof="0" dirty="0">
                <a:ln>
                  <a:noFill/>
                </a:ln>
                <a:solidFill>
                  <a:srgbClr val="000000"/>
                </a:solidFill>
                <a:effectLst/>
                <a:uLnTx/>
                <a:uFillTx/>
                <a:latin typeface="Meiryo UI"/>
                <a:ea typeface="Meiryo UI"/>
              </a:rPr>
              <a:t>&gt;</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54" name="テキスト ボックス 53"/>
          <p:cNvSpPr txBox="1"/>
          <p:nvPr/>
        </p:nvSpPr>
        <p:spPr>
          <a:xfrm>
            <a:off x="7341002" y="4139610"/>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DX</a:t>
            </a:r>
            <a:r>
              <a:rPr kumimoji="1" lang="ja-JP" altLang="en-US" sz="1200" b="0" i="0" u="none" strike="noStrike" kern="1200" cap="none" spc="0" normalizeH="0" baseline="0" noProof="0" dirty="0">
                <a:ln>
                  <a:noFill/>
                </a:ln>
                <a:solidFill>
                  <a:srgbClr val="000000"/>
                </a:solidFill>
                <a:effectLst/>
                <a:uLnTx/>
                <a:uFillTx/>
                <a:latin typeface="Meiryo UI"/>
                <a:ea typeface="Meiryo UI"/>
              </a:rPr>
              <a:t>システム</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連携</a:t>
            </a:r>
            <a:r>
              <a:rPr kumimoji="1" lang="en-US" altLang="ja-JP" sz="1200" b="0" i="0" u="none" strike="noStrike" kern="1200" cap="none" spc="0" normalizeH="0" baseline="0" noProof="0" dirty="0">
                <a:ln>
                  <a:noFill/>
                </a:ln>
                <a:solidFill>
                  <a:srgbClr val="000000"/>
                </a:solidFill>
                <a:effectLst/>
                <a:uLnTx/>
                <a:uFillTx/>
                <a:latin typeface="Meiryo UI"/>
                <a:ea typeface="Meiryo UI"/>
              </a:rPr>
              <a:t>API</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56" name="テキスト ボックス 55"/>
          <p:cNvSpPr txBox="1"/>
          <p:nvPr/>
        </p:nvSpPr>
        <p:spPr>
          <a:xfrm>
            <a:off x="8630762" y="5212481"/>
            <a:ext cx="905817" cy="496559"/>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Fulfillment</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en-US" altLang="ja-JP" sz="1200" b="0" i="0" u="none" strike="noStrike" kern="1200" cap="none" spc="0" normalizeH="0" baseline="0" noProof="0" dirty="0">
                <a:ln>
                  <a:noFill/>
                </a:ln>
                <a:solidFill>
                  <a:srgbClr val="000000"/>
                </a:solidFill>
                <a:effectLst/>
                <a:uLnTx/>
                <a:uFillTx/>
                <a:latin typeface="Meiryo UI"/>
                <a:ea typeface="Meiryo UI"/>
              </a:rPr>
              <a:t>API</a:t>
            </a:r>
            <a:r>
              <a:rPr kumimoji="1" lang="ja-JP" altLang="en-US" sz="1200" b="0" i="0" u="none" strike="noStrike" kern="1200" cap="none" spc="0" normalizeH="0" baseline="0" noProof="0" dirty="0">
                <a:ln>
                  <a:noFill/>
                </a:ln>
                <a:solidFill>
                  <a:srgbClr val="000000"/>
                </a:solidFill>
                <a:effectLst/>
                <a:uLnTx/>
                <a:uFillTx/>
                <a:latin typeface="Meiryo UI"/>
                <a:ea typeface="Meiryo UI"/>
              </a:rPr>
              <a:t>開発</a:t>
            </a:r>
          </a:p>
        </p:txBody>
      </p:sp>
      <p:sp>
        <p:nvSpPr>
          <p:cNvPr id="57" name="テキスト ボックス 56"/>
          <p:cNvSpPr txBox="1"/>
          <p:nvPr/>
        </p:nvSpPr>
        <p:spPr>
          <a:xfrm>
            <a:off x="7341002" y="5212481"/>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他</a:t>
            </a:r>
            <a:r>
              <a:rPr kumimoji="1" lang="en-US" altLang="ja-JP" sz="1200" b="0" i="0" u="none" strike="noStrike" kern="1200" cap="none" spc="0" normalizeH="0" baseline="0" noProof="0" dirty="0">
                <a:ln>
                  <a:noFill/>
                </a:ln>
                <a:solidFill>
                  <a:srgbClr val="000000"/>
                </a:solidFill>
                <a:effectLst/>
                <a:uLnTx/>
                <a:uFillTx/>
                <a:latin typeface="Meiryo UI"/>
                <a:ea typeface="Meiryo UI"/>
              </a:rPr>
              <a:t>SYS</a:t>
            </a:r>
            <a:r>
              <a:rPr kumimoji="1" lang="ja-JP" altLang="en-US" sz="1200" b="0" i="0" u="none" strike="noStrike" kern="1200" cap="none" spc="0" normalizeH="0" baseline="0" noProof="0" dirty="0">
                <a:ln>
                  <a:noFill/>
                </a:ln>
                <a:solidFill>
                  <a:srgbClr val="000000"/>
                </a:solidFill>
                <a:effectLst/>
                <a:uLnTx/>
                <a:uFillTx/>
                <a:latin typeface="Meiryo UI"/>
                <a:ea typeface="Meiryo UI"/>
              </a:rPr>
              <a:t>連携</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標準</a:t>
            </a:r>
            <a:r>
              <a:rPr kumimoji="1" lang="en-US" altLang="ja-JP" sz="1200" b="0" i="0" u="none" strike="noStrike" kern="1200" cap="none" spc="0" normalizeH="0" baseline="0" noProof="0" dirty="0">
                <a:ln>
                  <a:noFill/>
                </a:ln>
                <a:solidFill>
                  <a:srgbClr val="000000"/>
                </a:solidFill>
                <a:effectLst/>
                <a:uLnTx/>
                <a:uFillTx/>
                <a:latin typeface="Meiryo UI"/>
                <a:ea typeface="Meiryo UI"/>
              </a:rPr>
              <a:t>API</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cxnSp>
        <p:nvCxnSpPr>
          <p:cNvPr id="10" name="直線矢印コネクタ 9"/>
          <p:cNvCxnSpPr>
            <a:stCxn id="54" idx="3"/>
            <a:endCxn id="39" idx="1"/>
          </p:cNvCxnSpPr>
          <p:nvPr/>
        </p:nvCxnSpPr>
        <p:spPr bwMode="auto">
          <a:xfrm flipV="1">
            <a:off x="8246819" y="4382264"/>
            <a:ext cx="383943" cy="5626"/>
          </a:xfrm>
          <a:prstGeom prst="straightConnector1">
            <a:avLst/>
          </a:prstGeom>
          <a:solidFill>
            <a:srgbClr val="D2F0FA"/>
          </a:solidFill>
          <a:ln w="28575" cap="flat" cmpd="sng" algn="ctr">
            <a:solidFill>
              <a:schemeClr val="bg1">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正方形/長方形 10"/>
          <p:cNvSpPr/>
          <p:nvPr/>
        </p:nvSpPr>
        <p:spPr>
          <a:xfrm>
            <a:off x="9417043" y="4561359"/>
            <a:ext cx="412292" cy="274499"/>
          </a:xfrm>
          <a:prstGeom prst="rect">
            <a:avLst/>
          </a:prstGeom>
        </p:spPr>
        <p:txBody>
          <a:bodyPr wrap="none">
            <a:spAutoFit/>
          </a:bodyPr>
          <a:lstStyle/>
          <a:p>
            <a:r>
              <a:rPr lang="ja-JP" altLang="en-US" dirty="0">
                <a:solidFill>
                  <a:srgbClr val="000000"/>
                </a:solidFill>
                <a:latin typeface="Meiryo UI"/>
                <a:ea typeface="Meiryo UI"/>
              </a:rPr>
              <a:t>など</a:t>
            </a:r>
            <a:endParaRPr lang="ja-JP" altLang="en-US" dirty="0"/>
          </a:p>
        </p:txBody>
      </p:sp>
      <p:cxnSp>
        <p:nvCxnSpPr>
          <p:cNvPr id="58" name="直線矢印コネクタ 57"/>
          <p:cNvCxnSpPr>
            <a:stCxn id="57" idx="3"/>
            <a:endCxn id="56" idx="1"/>
          </p:cNvCxnSpPr>
          <p:nvPr/>
        </p:nvCxnSpPr>
        <p:spPr bwMode="auto">
          <a:xfrm>
            <a:off x="8246819" y="5460761"/>
            <a:ext cx="383943" cy="0"/>
          </a:xfrm>
          <a:prstGeom prst="straightConnector1">
            <a:avLst/>
          </a:prstGeom>
          <a:solidFill>
            <a:srgbClr val="D2F0FA"/>
          </a:solidFill>
          <a:ln w="28575" cap="flat" cmpd="sng" algn="ctr">
            <a:solidFill>
              <a:schemeClr val="bg1">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テキスト ボックス 58"/>
          <p:cNvSpPr txBox="1"/>
          <p:nvPr/>
        </p:nvSpPr>
        <p:spPr>
          <a:xfrm>
            <a:off x="8630762" y="5901053"/>
            <a:ext cx="1205758" cy="929544"/>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&lt;</a:t>
            </a:r>
            <a:r>
              <a:rPr lang="ja-JP" altLang="en-US" b="0" i="0" noProof="0" dirty="0">
                <a:solidFill>
                  <a:srgbClr val="000000"/>
                </a:solidFill>
                <a:latin typeface="Meiryo UI"/>
                <a:ea typeface="Meiryo UI"/>
              </a:rPr>
              <a:t>他</a:t>
            </a:r>
            <a:r>
              <a:rPr kumimoji="1" lang="ja-JP" altLang="en-US" sz="1200" b="0" i="0" u="none" strike="noStrike" kern="1200" cap="none" spc="0" normalizeH="0" baseline="0" noProof="0" dirty="0">
                <a:ln>
                  <a:noFill/>
                </a:ln>
                <a:solidFill>
                  <a:srgbClr val="000000"/>
                </a:solidFill>
                <a:effectLst/>
                <a:uLnTx/>
                <a:uFillTx/>
                <a:latin typeface="Meiryo UI"/>
                <a:ea typeface="Meiryo UI"/>
              </a:rPr>
              <a:t>システム</a:t>
            </a:r>
            <a:r>
              <a:rPr lang="ja-JP" altLang="en-US" b="0" i="0" dirty="0">
                <a:solidFill>
                  <a:srgbClr val="000000"/>
                </a:solidFill>
                <a:latin typeface="Meiryo UI"/>
                <a:ea typeface="Meiryo UI"/>
              </a:rPr>
              <a:t>②</a:t>
            </a:r>
            <a:r>
              <a:rPr kumimoji="1" lang="en-US" altLang="ja-JP" sz="1200" b="0" i="0" u="none" strike="noStrike" kern="1200" cap="none" spc="0" normalizeH="0" baseline="0" noProof="0" dirty="0">
                <a:ln>
                  <a:noFill/>
                </a:ln>
                <a:solidFill>
                  <a:srgbClr val="000000"/>
                </a:solidFill>
                <a:effectLst/>
                <a:uLnTx/>
                <a:uFillTx/>
                <a:latin typeface="Meiryo UI"/>
                <a:ea typeface="Meiryo UI"/>
              </a:rPr>
              <a:t>&gt;</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60" name="テキスト ボックス 59"/>
          <p:cNvSpPr txBox="1"/>
          <p:nvPr/>
        </p:nvSpPr>
        <p:spPr>
          <a:xfrm>
            <a:off x="8630762" y="6223212"/>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既存</a:t>
            </a:r>
            <a:r>
              <a:rPr kumimoji="1" lang="en-US" altLang="ja-JP" sz="1200" b="0" i="0" u="none" strike="noStrike" kern="1200" cap="none" spc="0" normalizeH="0" baseline="0" noProof="0" dirty="0">
                <a:ln>
                  <a:noFill/>
                </a:ln>
                <a:solidFill>
                  <a:srgbClr val="000000"/>
                </a:solidFill>
                <a:effectLst/>
                <a:uLnTx/>
                <a:uFillTx/>
                <a:latin typeface="Meiryo UI"/>
                <a:ea typeface="Meiryo UI"/>
              </a:rPr>
              <a:t>API</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61" name="テキスト ボックス 60"/>
          <p:cNvSpPr txBox="1"/>
          <p:nvPr/>
        </p:nvSpPr>
        <p:spPr>
          <a:xfrm>
            <a:off x="7341002" y="6223212"/>
            <a:ext cx="905817" cy="496559"/>
          </a:xfrm>
          <a:prstGeom prst="rect">
            <a:avLst/>
          </a:prstGeom>
          <a:solidFill>
            <a:srgbClr val="FDEADA"/>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他</a:t>
            </a:r>
            <a:r>
              <a:rPr kumimoji="1" lang="en-US" altLang="ja-JP" sz="1200" b="0" i="0" u="none" strike="noStrike" kern="1200" cap="none" spc="0" normalizeH="0" baseline="0" noProof="0" dirty="0">
                <a:ln>
                  <a:noFill/>
                </a:ln>
                <a:solidFill>
                  <a:srgbClr val="000000"/>
                </a:solidFill>
                <a:effectLst/>
                <a:uLnTx/>
                <a:uFillTx/>
                <a:latin typeface="Meiryo UI"/>
                <a:ea typeface="Meiryo UI"/>
              </a:rPr>
              <a:t>SYS</a:t>
            </a:r>
            <a:r>
              <a:rPr kumimoji="1" lang="ja-JP" altLang="en-US" sz="1200" b="0" i="0" u="none" strike="noStrike" kern="1200" cap="none" spc="0" normalizeH="0" baseline="0" noProof="0" dirty="0">
                <a:ln>
                  <a:noFill/>
                </a:ln>
                <a:solidFill>
                  <a:srgbClr val="000000"/>
                </a:solidFill>
                <a:effectLst/>
                <a:uLnTx/>
                <a:uFillTx/>
                <a:latin typeface="Meiryo UI"/>
                <a:ea typeface="Meiryo UI"/>
              </a:rPr>
              <a:t>連携</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開発</a:t>
            </a:r>
            <a:r>
              <a:rPr kumimoji="1" lang="en-US" altLang="ja-JP" sz="1200" b="0" i="0" u="none" strike="noStrike" kern="1200" cap="none" spc="0" normalizeH="0" baseline="0" noProof="0" dirty="0">
                <a:ln>
                  <a:noFill/>
                </a:ln>
                <a:solidFill>
                  <a:srgbClr val="000000"/>
                </a:solidFill>
                <a:effectLst/>
                <a:uLnTx/>
                <a:uFillTx/>
                <a:latin typeface="Meiryo UI"/>
                <a:ea typeface="Meiryo UI"/>
              </a:rPr>
              <a:t>API</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cxnSp>
        <p:nvCxnSpPr>
          <p:cNvPr id="65" name="直線矢印コネクタ 64"/>
          <p:cNvCxnSpPr>
            <a:stCxn id="61" idx="3"/>
            <a:endCxn id="60" idx="1"/>
          </p:cNvCxnSpPr>
          <p:nvPr/>
        </p:nvCxnSpPr>
        <p:spPr bwMode="auto">
          <a:xfrm>
            <a:off x="8246819" y="6471492"/>
            <a:ext cx="383943" cy="0"/>
          </a:xfrm>
          <a:prstGeom prst="straightConnector1">
            <a:avLst/>
          </a:prstGeom>
          <a:solidFill>
            <a:srgbClr val="D2F0FA"/>
          </a:solidFill>
          <a:ln w="28575" cap="flat" cmpd="sng" algn="ctr">
            <a:solidFill>
              <a:schemeClr val="bg1">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テキスト ボックス 68"/>
          <p:cNvSpPr txBox="1"/>
          <p:nvPr/>
        </p:nvSpPr>
        <p:spPr>
          <a:xfrm>
            <a:off x="1048454" y="3866178"/>
            <a:ext cx="797601" cy="102413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a:t>
            </a:r>
            <a:r>
              <a:rPr kumimoji="1" lang="en-US" altLang="ja-JP" sz="1200" b="0" i="0" u="none" strike="noStrike" kern="1200" cap="none" spc="0" normalizeH="0" baseline="0" noProof="0" dirty="0">
                <a:ln>
                  <a:noFill/>
                </a:ln>
                <a:solidFill>
                  <a:srgbClr val="000000"/>
                </a:solidFill>
                <a:effectLst/>
                <a:uLnTx/>
                <a:uFillTx/>
                <a:latin typeface="Meiryo UI"/>
                <a:ea typeface="Meiryo UI"/>
              </a:rPr>
              <a:t>3</a:t>
            </a:r>
            <a:r>
              <a:rPr kumimoji="1" lang="ja-JP" altLang="en-US" sz="1200" b="0" i="0" u="none" strike="noStrike" kern="1200" cap="none" spc="0" normalizeH="0" baseline="0" noProof="0" dirty="0">
                <a:ln>
                  <a:noFill/>
                </a:ln>
                <a:solidFill>
                  <a:srgbClr val="000000"/>
                </a:solidFill>
                <a:effectLst/>
                <a:uLnTx/>
                <a:uFillTx/>
                <a:latin typeface="Meiryo UI"/>
                <a:ea typeface="Meiryo UI"/>
              </a:rPr>
              <a:t>か月</a:t>
            </a:r>
            <a:endParaRPr kumimoji="1" lang="en-US" altLang="ja-JP" sz="1200" b="0" i="0" u="none" strike="noStrike" kern="1200" cap="none" spc="0" normalizeH="0" baseline="0" noProof="0" dirty="0">
              <a:ln>
                <a:noFill/>
              </a:ln>
              <a:solidFill>
                <a:srgbClr val="000000"/>
              </a:solidFill>
              <a:effectLst/>
              <a:uLnTx/>
              <a:uFillTx/>
              <a:latin typeface="Meiryo UI"/>
              <a:ea typeface="Meiryo UI"/>
            </a:endParaRPr>
          </a:p>
          <a:p>
            <a:pPr lvl="0">
              <a:defRPr/>
            </a:pPr>
            <a:r>
              <a:rPr lang="en-US" altLang="ja-JP" sz="900" b="0" i="0" dirty="0">
                <a:solidFill>
                  <a:srgbClr val="000000"/>
                </a:solidFill>
                <a:latin typeface="Meiryo UI"/>
                <a:ea typeface="Meiryo UI"/>
              </a:rPr>
              <a:t>※</a:t>
            </a:r>
            <a:r>
              <a:rPr lang="ja-JP" altLang="en-US" sz="900" b="0" i="0" dirty="0">
                <a:solidFill>
                  <a:srgbClr val="000000"/>
                </a:solidFill>
                <a:latin typeface="Meiryo UI"/>
                <a:ea typeface="Meiryo UI"/>
              </a:rPr>
              <a:t>最も早く</a:t>
            </a:r>
            <a:r>
              <a:rPr lang="en-US" altLang="ja-JP" sz="900" b="0" i="0" dirty="0">
                <a:solidFill>
                  <a:srgbClr val="000000"/>
                </a:solidFill>
                <a:latin typeface="Meiryo UI"/>
                <a:ea typeface="Meiryo UI"/>
              </a:rPr>
              <a:t/>
            </a:r>
            <a:br>
              <a:rPr lang="en-US" altLang="ja-JP" sz="900" b="0" i="0" dirty="0">
                <a:solidFill>
                  <a:srgbClr val="000000"/>
                </a:solidFill>
                <a:latin typeface="Meiryo UI"/>
                <a:ea typeface="Meiryo UI"/>
              </a:rPr>
            </a:br>
            <a:r>
              <a:rPr lang="ja-JP" altLang="en-US" sz="900" b="0" i="0" dirty="0">
                <a:solidFill>
                  <a:srgbClr val="000000"/>
                </a:solidFill>
                <a:latin typeface="Meiryo UI"/>
                <a:ea typeface="Meiryo UI"/>
              </a:rPr>
              <a:t>サービス</a:t>
            </a:r>
            <a:r>
              <a:rPr lang="en-US" altLang="ja-JP" sz="900" b="0" i="0" dirty="0">
                <a:solidFill>
                  <a:srgbClr val="000000"/>
                </a:solidFill>
                <a:latin typeface="Meiryo UI"/>
                <a:ea typeface="Meiryo UI"/>
              </a:rPr>
              <a:t/>
            </a:r>
            <a:br>
              <a:rPr lang="en-US" altLang="ja-JP" sz="900" b="0" i="0" dirty="0">
                <a:solidFill>
                  <a:srgbClr val="000000"/>
                </a:solidFill>
                <a:latin typeface="Meiryo UI"/>
                <a:ea typeface="Meiryo UI"/>
              </a:rPr>
            </a:br>
            <a:r>
              <a:rPr lang="ja-JP" altLang="en-US" sz="900" b="0" i="0" dirty="0">
                <a:solidFill>
                  <a:srgbClr val="000000"/>
                </a:solidFill>
                <a:latin typeface="Meiryo UI"/>
                <a:ea typeface="Meiryo UI"/>
              </a:rPr>
              <a:t>提供可能</a:t>
            </a:r>
            <a:endParaRPr kumimoji="1" lang="ja-JP" altLang="en-US" sz="900" b="0" i="0" u="none" strike="noStrike" kern="1200" cap="none" spc="0" normalizeH="0" baseline="0" noProof="0" dirty="0">
              <a:ln>
                <a:noFill/>
              </a:ln>
              <a:solidFill>
                <a:srgbClr val="000000"/>
              </a:solidFill>
              <a:effectLst/>
              <a:uLnTx/>
              <a:uFillTx/>
              <a:latin typeface="Meiryo UI"/>
              <a:ea typeface="Meiryo UI"/>
            </a:endParaRPr>
          </a:p>
        </p:txBody>
      </p:sp>
      <p:sp>
        <p:nvSpPr>
          <p:cNvPr id="71" name="テキスト ボックス 70"/>
          <p:cNvSpPr txBox="1"/>
          <p:nvPr/>
        </p:nvSpPr>
        <p:spPr>
          <a:xfrm>
            <a:off x="1050776" y="4971078"/>
            <a:ext cx="797601" cy="100367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3</a:t>
            </a:r>
            <a:r>
              <a:rPr kumimoji="1" lang="ja-JP" altLang="en-US" sz="1200" b="0" i="0" u="none" strike="noStrike" kern="1200" cap="none" spc="0" normalizeH="0" baseline="0" noProof="0" dirty="0">
                <a:ln>
                  <a:noFill/>
                </a:ln>
                <a:solidFill>
                  <a:srgbClr val="000000"/>
                </a:solidFill>
                <a:effectLst/>
                <a:uLnTx/>
                <a:uFillTx/>
                <a:latin typeface="Meiryo UI"/>
                <a:ea typeface="Meiryo UI"/>
              </a:rPr>
              <a:t>か月</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en-US" altLang="ja-JP" sz="1200" b="0" i="0" u="none" strike="noStrike" kern="1200" cap="none" spc="0" normalizeH="0" baseline="0" noProof="0" dirty="0">
                <a:ln>
                  <a:noFill/>
                </a:ln>
                <a:solidFill>
                  <a:srgbClr val="000000"/>
                </a:solidFill>
                <a:effectLst/>
                <a:uLnTx/>
                <a:uFillTx/>
                <a:latin typeface="Meiryo UI"/>
                <a:ea typeface="Meiryo UI"/>
              </a:rPr>
              <a:t>6</a:t>
            </a:r>
            <a:r>
              <a:rPr kumimoji="1" lang="ja-JP" altLang="en-US" sz="1200" b="0" i="0" u="none" strike="noStrike" kern="1200" cap="none" spc="0" normalizeH="0" baseline="0" noProof="0" dirty="0">
                <a:ln>
                  <a:noFill/>
                </a:ln>
                <a:solidFill>
                  <a:srgbClr val="000000"/>
                </a:solidFill>
                <a:effectLst/>
                <a:uLnTx/>
                <a:uFillTx/>
                <a:latin typeface="Meiryo UI"/>
                <a:ea typeface="Meiryo UI"/>
              </a:rPr>
              <a:t>か月</a:t>
            </a:r>
            <a:endParaRPr kumimoji="1" lang="en-US" altLang="ja-JP" sz="1200" b="0" i="0" u="none" strike="noStrike" kern="1200" cap="none" spc="0" normalizeH="0" baseline="0" noProof="0" dirty="0">
              <a:ln>
                <a:noFill/>
              </a:ln>
              <a:solidFill>
                <a:srgbClr val="000000"/>
              </a:solidFill>
              <a:effectLst/>
              <a:uLnTx/>
              <a:uFillTx/>
              <a:latin typeface="Meiryo UI"/>
              <a:ea typeface="Meiryo UI"/>
            </a:endParaRPr>
          </a:p>
          <a:p>
            <a:pPr lvl="0">
              <a:defRPr/>
            </a:pPr>
            <a:r>
              <a:rPr lang="en-US" altLang="ja-JP" sz="900" b="0" i="0" dirty="0">
                <a:solidFill>
                  <a:srgbClr val="000000"/>
                </a:solidFill>
                <a:latin typeface="Meiryo UI"/>
                <a:ea typeface="Meiryo UI"/>
              </a:rPr>
              <a:t>※</a:t>
            </a:r>
            <a:r>
              <a:rPr lang="ja-JP" altLang="en-US" sz="900" b="0" i="0" dirty="0">
                <a:solidFill>
                  <a:srgbClr val="000000"/>
                </a:solidFill>
                <a:latin typeface="Meiryo UI"/>
                <a:ea typeface="Meiryo UI"/>
              </a:rPr>
              <a:t>カスタマイズ</a:t>
            </a:r>
            <a:r>
              <a:rPr lang="en-US" altLang="ja-JP" sz="900" b="0" i="0" dirty="0">
                <a:solidFill>
                  <a:srgbClr val="000000"/>
                </a:solidFill>
                <a:latin typeface="Meiryo UI"/>
                <a:ea typeface="Meiryo UI"/>
              </a:rPr>
              <a:t/>
            </a:r>
            <a:br>
              <a:rPr lang="en-US" altLang="ja-JP" sz="900" b="0" i="0" dirty="0">
                <a:solidFill>
                  <a:srgbClr val="000000"/>
                </a:solidFill>
                <a:latin typeface="Meiryo UI"/>
                <a:ea typeface="Meiryo UI"/>
              </a:rPr>
            </a:br>
            <a:r>
              <a:rPr lang="ja-JP" altLang="en-US" sz="900" b="0" i="0" dirty="0">
                <a:solidFill>
                  <a:srgbClr val="000000"/>
                </a:solidFill>
                <a:latin typeface="Meiryo UI"/>
                <a:ea typeface="Meiryo UI"/>
              </a:rPr>
              <a:t>量に依存</a:t>
            </a:r>
            <a:endParaRPr kumimoji="1" lang="ja-JP" altLang="en-US" sz="900" b="0" i="0" u="none" strike="noStrike" kern="1200" cap="none" spc="0" normalizeH="0" baseline="0" noProof="0" dirty="0">
              <a:ln>
                <a:noFill/>
              </a:ln>
              <a:solidFill>
                <a:srgbClr val="000000"/>
              </a:solidFill>
              <a:effectLst/>
              <a:uLnTx/>
              <a:uFillTx/>
              <a:latin typeface="Meiryo UI"/>
              <a:ea typeface="Meiryo UI"/>
            </a:endParaRPr>
          </a:p>
        </p:txBody>
      </p:sp>
      <p:sp>
        <p:nvSpPr>
          <p:cNvPr id="75" name="テキスト ボックス 74"/>
          <p:cNvSpPr txBox="1"/>
          <p:nvPr/>
        </p:nvSpPr>
        <p:spPr>
          <a:xfrm>
            <a:off x="2160152" y="4139610"/>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標準</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en-US" altLang="ja-JP" sz="1200" b="0" i="0" u="none" strike="noStrike" kern="1200" cap="none" spc="0" normalizeH="0" baseline="0" noProof="0" dirty="0">
                <a:ln>
                  <a:noFill/>
                </a:ln>
                <a:solidFill>
                  <a:srgbClr val="000000"/>
                </a:solidFill>
                <a:effectLst/>
                <a:uLnTx/>
                <a:uFillTx/>
                <a:latin typeface="Meiryo UI"/>
                <a:ea typeface="Meiryo UI"/>
              </a:rPr>
              <a:t>UI/</a:t>
            </a:r>
            <a:r>
              <a:rPr kumimoji="1" lang="ja-JP" altLang="en-US" sz="1200" b="0" i="0" u="none" strike="noStrike" kern="1200" cap="none" spc="0" normalizeH="0" baseline="0" noProof="0" dirty="0">
                <a:ln>
                  <a:noFill/>
                </a:ln>
                <a:solidFill>
                  <a:srgbClr val="000000"/>
                </a:solidFill>
                <a:effectLst/>
                <a:uLnTx/>
                <a:uFillTx/>
                <a:latin typeface="Meiryo UI"/>
                <a:ea typeface="Meiryo UI"/>
              </a:rPr>
              <a:t>帳票</a:t>
            </a:r>
          </a:p>
        </p:txBody>
      </p:sp>
      <p:sp>
        <p:nvSpPr>
          <p:cNvPr id="76" name="テキスト ボックス 75"/>
          <p:cNvSpPr txBox="1"/>
          <p:nvPr/>
        </p:nvSpPr>
        <p:spPr>
          <a:xfrm>
            <a:off x="2160152" y="5212481"/>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UI/</a:t>
            </a:r>
            <a:r>
              <a:rPr kumimoji="1" lang="ja-JP" altLang="en-US" sz="1200" b="0" i="0" u="none" strike="noStrike" kern="1200" cap="none" spc="0" normalizeH="0" baseline="0" noProof="0" dirty="0">
                <a:ln>
                  <a:noFill/>
                </a:ln>
                <a:solidFill>
                  <a:srgbClr val="000000"/>
                </a:solidFill>
                <a:effectLst/>
                <a:uLnTx/>
                <a:uFillTx/>
                <a:latin typeface="Meiryo UI"/>
                <a:ea typeface="Meiryo UI"/>
              </a:rPr>
              <a:t>帳票</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カスタマイズ</a:t>
            </a:r>
          </a:p>
        </p:txBody>
      </p:sp>
      <p:sp>
        <p:nvSpPr>
          <p:cNvPr id="77" name="テキスト ボックス 76"/>
          <p:cNvSpPr txBox="1"/>
          <p:nvPr/>
        </p:nvSpPr>
        <p:spPr>
          <a:xfrm>
            <a:off x="2164880" y="6223212"/>
            <a:ext cx="1869010" cy="496559"/>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大幅に変更した</a:t>
            </a:r>
            <a:r>
              <a:rPr kumimoji="1" lang="en-US" altLang="ja-JP" sz="1200" b="0" i="0" u="none" strike="noStrike" kern="1200" cap="none" spc="0" normalizeH="0" baseline="0" noProof="0" dirty="0">
                <a:ln>
                  <a:noFill/>
                </a:ln>
                <a:solidFill>
                  <a:srgbClr val="000000"/>
                </a:solidFill>
                <a:effectLst/>
                <a:uLnTx/>
                <a:uFillTx/>
                <a:latin typeface="Meiryo UI"/>
                <a:ea typeface="Meiryo UI"/>
              </a:rPr>
              <a:t>UI</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（デザイン刷新・新規デバイス</a:t>
            </a:r>
            <a:r>
              <a:rPr lang="ja-JP" altLang="en-US" b="0" i="0" noProof="0" dirty="0">
                <a:solidFill>
                  <a:srgbClr val="000000"/>
                </a:solidFill>
                <a:latin typeface="Meiryo UI"/>
                <a:ea typeface="Meiryo UI"/>
              </a:rPr>
              <a:t>等）</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78" name="テキスト ボックス 77"/>
          <p:cNvSpPr txBox="1"/>
          <p:nvPr/>
        </p:nvSpPr>
        <p:spPr>
          <a:xfrm>
            <a:off x="1048454" y="6142765"/>
            <a:ext cx="797601" cy="627307"/>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lang="en-US" altLang="ja-JP" b="0" i="0" dirty="0">
                <a:solidFill>
                  <a:srgbClr val="000000"/>
                </a:solidFill>
                <a:latin typeface="Meiryo UI"/>
                <a:ea typeface="Meiryo UI"/>
              </a:rPr>
              <a:t>6</a:t>
            </a:r>
            <a:r>
              <a:rPr kumimoji="1" lang="ja-JP" altLang="en-US" sz="1200" b="0" i="0" u="none" strike="noStrike" kern="1200" cap="none" spc="0" normalizeH="0" baseline="0" noProof="0" dirty="0">
                <a:ln>
                  <a:noFill/>
                </a:ln>
                <a:solidFill>
                  <a:srgbClr val="000000"/>
                </a:solidFill>
                <a:effectLst/>
                <a:uLnTx/>
                <a:uFillTx/>
                <a:latin typeface="Meiryo UI"/>
                <a:ea typeface="Meiryo UI"/>
              </a:rPr>
              <a:t>か月</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en-US" altLang="ja-JP" sz="1200" b="0" i="0" u="none" strike="noStrike" kern="1200" cap="none" spc="0" normalizeH="0" baseline="0" noProof="0" dirty="0">
                <a:ln>
                  <a:noFill/>
                </a:ln>
                <a:solidFill>
                  <a:srgbClr val="000000"/>
                </a:solidFill>
                <a:effectLst/>
                <a:uLnTx/>
                <a:uFillTx/>
                <a:latin typeface="Meiryo UI"/>
                <a:ea typeface="Meiryo UI"/>
              </a:rPr>
              <a:t>1</a:t>
            </a:r>
            <a:r>
              <a:rPr kumimoji="1" lang="ja-JP" altLang="en-US" sz="1200" b="0" i="0" u="none" strike="noStrike" kern="1200" cap="none" spc="0" normalizeH="0" baseline="0" noProof="0" dirty="0">
                <a:ln>
                  <a:noFill/>
                </a:ln>
                <a:solidFill>
                  <a:srgbClr val="000000"/>
                </a:solidFill>
                <a:effectLst/>
                <a:uLnTx/>
                <a:uFillTx/>
                <a:latin typeface="Meiryo UI"/>
                <a:ea typeface="Meiryo UI"/>
              </a:rPr>
              <a:t>年以上</a:t>
            </a:r>
          </a:p>
        </p:txBody>
      </p:sp>
      <p:sp>
        <p:nvSpPr>
          <p:cNvPr id="82" name="テキスト ボックス 81"/>
          <p:cNvSpPr txBox="1"/>
          <p:nvPr/>
        </p:nvSpPr>
        <p:spPr>
          <a:xfrm>
            <a:off x="4582850" y="4139610"/>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標準商品</a:t>
            </a:r>
            <a:r>
              <a:rPr lang="en-US" altLang="ja-JP" b="0" i="0" dirty="0">
                <a:solidFill>
                  <a:srgbClr val="000000"/>
                </a:solidFill>
                <a:latin typeface="Meiryo UI"/>
                <a:ea typeface="Meiryo UI"/>
              </a:rPr>
              <a:t/>
            </a:r>
            <a:br>
              <a:rPr lang="en-US" altLang="ja-JP" b="0" i="0" dirty="0">
                <a:solidFill>
                  <a:srgbClr val="000000"/>
                </a:solidFill>
                <a:latin typeface="Meiryo UI"/>
                <a:ea typeface="Meiryo UI"/>
              </a:rPr>
            </a:br>
            <a:r>
              <a:rPr lang="ja-JP" altLang="en-US" b="0" i="0" dirty="0">
                <a:solidFill>
                  <a:srgbClr val="000000"/>
                </a:solidFill>
                <a:latin typeface="Meiryo UI"/>
                <a:ea typeface="Meiryo UI"/>
              </a:rPr>
              <a:t>標準料金設定</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83" name="テキスト ボックス 82"/>
          <p:cNvSpPr txBox="1"/>
          <p:nvPr/>
        </p:nvSpPr>
        <p:spPr>
          <a:xfrm>
            <a:off x="4620120" y="5212481"/>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lang="ja-JP" altLang="en-US" b="0" i="0" dirty="0">
                <a:solidFill>
                  <a:srgbClr val="000000"/>
                </a:solidFill>
                <a:latin typeface="Meiryo UI"/>
                <a:ea typeface="Meiryo UI"/>
              </a:rPr>
              <a:t>商品・料金の</a:t>
            </a:r>
            <a:r>
              <a:rPr lang="en-US" altLang="ja-JP" b="0" i="0" dirty="0">
                <a:solidFill>
                  <a:srgbClr val="000000"/>
                </a:solidFill>
                <a:latin typeface="Meiryo UI"/>
                <a:ea typeface="Meiryo UI"/>
              </a:rPr>
              <a:t/>
            </a:r>
            <a:br>
              <a:rPr lang="en-US" altLang="ja-JP" b="0" i="0" dirty="0">
                <a:solidFill>
                  <a:srgbClr val="000000"/>
                </a:solidFill>
                <a:latin typeface="Meiryo UI"/>
                <a:ea typeface="Meiryo UI"/>
              </a:rPr>
            </a:br>
            <a:r>
              <a:rPr lang="ja-JP" altLang="en-US" b="0" i="0" dirty="0">
                <a:solidFill>
                  <a:srgbClr val="000000"/>
                </a:solidFill>
                <a:latin typeface="Meiryo UI"/>
                <a:ea typeface="Meiryo UI"/>
              </a:rPr>
              <a:t>各種ルール</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84" name="テキスト ボックス 83"/>
          <p:cNvSpPr txBox="1"/>
          <p:nvPr/>
        </p:nvSpPr>
        <p:spPr>
          <a:xfrm>
            <a:off x="3128074" y="5212481"/>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カスタマイズ</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管理項目</a:t>
            </a:r>
          </a:p>
        </p:txBody>
      </p:sp>
      <p:sp>
        <p:nvSpPr>
          <p:cNvPr id="85" name="テキスト ボックス 84"/>
          <p:cNvSpPr txBox="1"/>
          <p:nvPr/>
        </p:nvSpPr>
        <p:spPr>
          <a:xfrm>
            <a:off x="3132256" y="4139610"/>
            <a:ext cx="905817"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標準</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管理項目</a:t>
            </a:r>
          </a:p>
        </p:txBody>
      </p:sp>
      <p:sp>
        <p:nvSpPr>
          <p:cNvPr id="86" name="テキスト ボックス 85"/>
          <p:cNvSpPr txBox="1"/>
          <p:nvPr/>
        </p:nvSpPr>
        <p:spPr>
          <a:xfrm>
            <a:off x="4601142" y="6223212"/>
            <a:ext cx="905817" cy="496559"/>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高度な</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独自料金計算</a:t>
            </a:r>
          </a:p>
        </p:txBody>
      </p:sp>
      <p:sp>
        <p:nvSpPr>
          <p:cNvPr id="89" name="テキスト ボックス 88"/>
          <p:cNvSpPr txBox="1"/>
          <p:nvPr/>
        </p:nvSpPr>
        <p:spPr>
          <a:xfrm>
            <a:off x="5912313" y="4139610"/>
            <a:ext cx="1200805"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lvl="0">
              <a:defRPr/>
            </a:pPr>
            <a:r>
              <a:rPr lang="ja-JP" altLang="en-US" b="0" i="0" dirty="0">
                <a:solidFill>
                  <a:srgbClr val="000000"/>
                </a:solidFill>
                <a:latin typeface="Meiryo UI"/>
                <a:ea typeface="Meiryo UI"/>
              </a:rPr>
              <a:t>標準集計機能</a:t>
            </a:r>
            <a:r>
              <a:rPr lang="en-US" altLang="ja-JP" b="0" i="0" dirty="0">
                <a:solidFill>
                  <a:srgbClr val="000000"/>
                </a:solidFill>
                <a:latin typeface="Meiryo UI"/>
                <a:ea typeface="Meiryo UI"/>
              </a:rPr>
              <a:t/>
            </a:r>
            <a:br>
              <a:rPr lang="en-US" altLang="ja-JP" b="0" i="0" dirty="0">
                <a:solidFill>
                  <a:srgbClr val="000000"/>
                </a:solidFill>
                <a:latin typeface="Meiryo UI"/>
                <a:ea typeface="Meiryo UI"/>
              </a:rPr>
            </a:br>
            <a:r>
              <a:rPr lang="ja-JP" altLang="en-US" b="0" i="0" dirty="0">
                <a:solidFill>
                  <a:srgbClr val="000000"/>
                </a:solidFill>
                <a:latin typeface="Meiryo UI"/>
                <a:ea typeface="Meiryo UI"/>
              </a:rPr>
              <a:t>システム管理機能</a:t>
            </a:r>
          </a:p>
        </p:txBody>
      </p:sp>
      <p:sp>
        <p:nvSpPr>
          <p:cNvPr id="91" name="テキスト ボックス 90"/>
          <p:cNvSpPr txBox="1"/>
          <p:nvPr/>
        </p:nvSpPr>
        <p:spPr>
          <a:xfrm>
            <a:off x="5936941" y="6223212"/>
            <a:ext cx="1194470" cy="496559"/>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複雑な集計機能</a:t>
            </a:r>
          </a:p>
        </p:txBody>
      </p:sp>
      <p:sp>
        <p:nvSpPr>
          <p:cNvPr id="15" name="正方形/長方形 14"/>
          <p:cNvSpPr/>
          <p:nvPr/>
        </p:nvSpPr>
        <p:spPr>
          <a:xfrm>
            <a:off x="55025" y="6816149"/>
            <a:ext cx="8507457" cy="270074"/>
          </a:xfrm>
          <a:prstGeom prst="rect">
            <a:avLst/>
          </a:prstGeom>
        </p:spPr>
        <p:txBody>
          <a:bodyPr wrap="none">
            <a:spAutoFit/>
          </a:bodyPr>
          <a:lstStyle/>
          <a:p>
            <a:pPr algn="l"/>
            <a:r>
              <a:rPr lang="ja-JP" altLang="en-US" sz="1050" dirty="0">
                <a:solidFill>
                  <a:srgbClr val="000000"/>
                </a:solidFill>
                <a:latin typeface="Meiryo UI"/>
                <a:ea typeface="Meiryo UI"/>
              </a:rPr>
              <a:t>　</a:t>
            </a:r>
            <a:r>
              <a:rPr lang="en-US" altLang="ja-JP" sz="1050" dirty="0">
                <a:solidFill>
                  <a:srgbClr val="000000"/>
                </a:solidFill>
                <a:latin typeface="Meiryo UI"/>
                <a:ea typeface="Meiryo UI"/>
              </a:rPr>
              <a:t>【</a:t>
            </a:r>
            <a:r>
              <a:rPr lang="ja-JP" altLang="en-US" sz="1050" dirty="0">
                <a:solidFill>
                  <a:srgbClr val="000000"/>
                </a:solidFill>
                <a:latin typeface="Meiryo UI"/>
                <a:ea typeface="Meiryo UI"/>
              </a:rPr>
              <a:t>凡例</a:t>
            </a:r>
            <a:r>
              <a:rPr lang="en-US" altLang="ja-JP" sz="1050" dirty="0">
                <a:solidFill>
                  <a:srgbClr val="000000"/>
                </a:solidFill>
                <a:latin typeface="Meiryo UI"/>
                <a:ea typeface="Meiryo UI"/>
              </a:rPr>
              <a:t>】</a:t>
            </a:r>
            <a:r>
              <a:rPr lang="ja-JP" altLang="en-US" sz="1050" dirty="0">
                <a:solidFill>
                  <a:srgbClr val="000000"/>
                </a:solidFill>
                <a:latin typeface="Meiryo UI"/>
                <a:ea typeface="Meiryo UI"/>
              </a:rPr>
              <a:t>　　　　　：</a:t>
            </a:r>
            <a:r>
              <a:rPr lang="ja-JP" altLang="en-US" sz="1000" dirty="0">
                <a:solidFill>
                  <a:srgbClr val="000000"/>
                </a:solidFill>
                <a:latin typeface="Meiryo UI"/>
                <a:ea typeface="Meiryo UI"/>
              </a:rPr>
              <a:t>スクラッチ以上に開発量が多くなるため基本的に提供しない　　　</a:t>
            </a:r>
            <a:r>
              <a:rPr lang="ja-JP" altLang="en-US" sz="1050" dirty="0">
                <a:solidFill>
                  <a:srgbClr val="000000"/>
                </a:solidFill>
                <a:latin typeface="Meiryo UI"/>
                <a:ea typeface="Meiryo UI"/>
              </a:rPr>
              <a:t>　　　　　　　：</a:t>
            </a:r>
            <a:r>
              <a:rPr lang="en-US" altLang="ja-JP" sz="1050" dirty="0">
                <a:solidFill>
                  <a:srgbClr val="000000"/>
                </a:solidFill>
                <a:latin typeface="Meiryo UI"/>
                <a:ea typeface="Meiryo UI"/>
              </a:rPr>
              <a:t>Fulfillment</a:t>
            </a:r>
            <a:r>
              <a:rPr lang="ja-JP" altLang="en-US" sz="1050" dirty="0" err="1">
                <a:solidFill>
                  <a:srgbClr val="000000"/>
                </a:solidFill>
                <a:latin typeface="Meiryo UI"/>
                <a:ea typeface="Meiryo UI"/>
              </a:rPr>
              <a:t>が提</a:t>
            </a:r>
            <a:r>
              <a:rPr lang="ja-JP" altLang="en-US" sz="1050" dirty="0">
                <a:solidFill>
                  <a:srgbClr val="000000"/>
                </a:solidFill>
                <a:latin typeface="Meiryo UI"/>
                <a:ea typeface="Meiryo UI"/>
              </a:rPr>
              <a:t>供する</a:t>
            </a:r>
            <a:r>
              <a:rPr lang="en-US" altLang="ja-JP" sz="1050" dirty="0">
                <a:solidFill>
                  <a:srgbClr val="000000"/>
                </a:solidFill>
                <a:latin typeface="Meiryo UI"/>
                <a:ea typeface="Meiryo UI"/>
              </a:rPr>
              <a:t>API</a:t>
            </a:r>
            <a:r>
              <a:rPr lang="ja-JP" altLang="en-US" sz="1050" dirty="0">
                <a:solidFill>
                  <a:srgbClr val="000000"/>
                </a:solidFill>
                <a:latin typeface="Meiryo UI"/>
                <a:ea typeface="Meiryo UI"/>
              </a:rPr>
              <a:t>を送受信できるよう他</a:t>
            </a:r>
            <a:r>
              <a:rPr lang="en-US" altLang="ja-JP" sz="1050" dirty="0">
                <a:solidFill>
                  <a:srgbClr val="000000"/>
                </a:solidFill>
                <a:latin typeface="Meiryo UI"/>
                <a:ea typeface="Meiryo UI"/>
              </a:rPr>
              <a:t>SYS</a:t>
            </a:r>
            <a:r>
              <a:rPr lang="ja-JP" altLang="en-US" sz="1050" dirty="0">
                <a:solidFill>
                  <a:srgbClr val="000000"/>
                </a:solidFill>
                <a:latin typeface="Meiryo UI"/>
                <a:ea typeface="Meiryo UI"/>
              </a:rPr>
              <a:t>が</a:t>
            </a:r>
            <a:r>
              <a:rPr lang="ja-JP" altLang="en-US" sz="1050" dirty="0" smtClean="0">
                <a:solidFill>
                  <a:srgbClr val="000000"/>
                </a:solidFill>
                <a:latin typeface="Meiryo UI"/>
                <a:ea typeface="Meiryo UI"/>
              </a:rPr>
              <a:t>開発</a:t>
            </a:r>
            <a:endParaRPr lang="ja-JP" altLang="en-US" sz="1000" dirty="0"/>
          </a:p>
        </p:txBody>
      </p:sp>
      <p:sp>
        <p:nvSpPr>
          <p:cNvPr id="95" name="テキスト ボックス 94"/>
          <p:cNvSpPr txBox="1"/>
          <p:nvPr/>
        </p:nvSpPr>
        <p:spPr>
          <a:xfrm>
            <a:off x="659189" y="6841695"/>
            <a:ext cx="385467" cy="248280"/>
          </a:xfrm>
          <a:prstGeom prst="rect">
            <a:avLst/>
          </a:prstGeom>
          <a:solidFill>
            <a:schemeClr val="bg1">
              <a:lumMod val="85000"/>
            </a:schemeClr>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96" name="テキスト ボックス 95"/>
          <p:cNvSpPr txBox="1"/>
          <p:nvPr/>
        </p:nvSpPr>
        <p:spPr>
          <a:xfrm>
            <a:off x="659188" y="7149233"/>
            <a:ext cx="385467" cy="248280"/>
          </a:xfrm>
          <a:prstGeom prst="rect">
            <a:avLst/>
          </a:prstGeom>
          <a:solidFill>
            <a:srgbClr val="FDEADA"/>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99" name="テキスト ボックス 98"/>
          <p:cNvSpPr txBox="1"/>
          <p:nvPr/>
        </p:nvSpPr>
        <p:spPr>
          <a:xfrm>
            <a:off x="5923733" y="5212481"/>
            <a:ext cx="1226655" cy="496559"/>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カスタマイズした</a:t>
            </a:r>
            <a:r>
              <a:rPr kumimoji="1" lang="en-US" altLang="ja-JP" sz="1200" b="0" i="0" u="none" strike="noStrike" kern="1200" cap="none" spc="0" normalizeH="0" baseline="0" noProof="0" dirty="0">
                <a:ln>
                  <a:noFill/>
                </a:ln>
                <a:solidFill>
                  <a:srgbClr val="000000"/>
                </a:solidFill>
                <a:effectLst/>
                <a:uLnTx/>
                <a:uFillTx/>
                <a:latin typeface="Meiryo UI"/>
                <a:ea typeface="Meiryo UI"/>
              </a:rPr>
              <a:t/>
            </a:r>
            <a:br>
              <a:rPr kumimoji="1" lang="en-US" altLang="ja-JP" sz="1200" b="0" i="0" u="none" strike="noStrike" kern="1200" cap="none" spc="0" normalizeH="0" baseline="0" noProof="0" dirty="0">
                <a:ln>
                  <a:noFill/>
                </a:ln>
                <a:solidFill>
                  <a:srgbClr val="000000"/>
                </a:solidFill>
                <a:effectLst/>
                <a:uLnTx/>
                <a:uFillTx/>
                <a:latin typeface="Meiryo UI"/>
                <a:ea typeface="Meiryo UI"/>
              </a:rPr>
            </a:br>
            <a:r>
              <a:rPr kumimoji="1" lang="ja-JP" altLang="en-US" sz="1200" b="0" i="0" u="none" strike="noStrike" kern="1200" cap="none" spc="0" normalizeH="0" baseline="0" noProof="0" dirty="0">
                <a:ln>
                  <a:noFill/>
                </a:ln>
                <a:solidFill>
                  <a:srgbClr val="000000"/>
                </a:solidFill>
                <a:effectLst/>
                <a:uLnTx/>
                <a:uFillTx/>
                <a:latin typeface="Meiryo UI"/>
                <a:ea typeface="Meiryo UI"/>
              </a:rPr>
              <a:t>集計機能</a:t>
            </a:r>
          </a:p>
        </p:txBody>
      </p:sp>
      <p:sp>
        <p:nvSpPr>
          <p:cNvPr id="67" name="テキスト ボックス 66"/>
          <p:cNvSpPr txBox="1"/>
          <p:nvPr/>
        </p:nvSpPr>
        <p:spPr>
          <a:xfrm>
            <a:off x="524771" y="3866178"/>
            <a:ext cx="397258" cy="102413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eaVert"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設定</a:t>
            </a:r>
          </a:p>
        </p:txBody>
      </p:sp>
      <p:sp>
        <p:nvSpPr>
          <p:cNvPr id="68" name="テキスト ボックス 67"/>
          <p:cNvSpPr txBox="1"/>
          <p:nvPr/>
        </p:nvSpPr>
        <p:spPr>
          <a:xfrm>
            <a:off x="524770" y="6136952"/>
            <a:ext cx="397259" cy="633121"/>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eaVert"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開発</a:t>
            </a:r>
          </a:p>
        </p:txBody>
      </p:sp>
      <p:sp>
        <p:nvSpPr>
          <p:cNvPr id="100" name="テキスト ボックス 99"/>
          <p:cNvSpPr txBox="1"/>
          <p:nvPr/>
        </p:nvSpPr>
        <p:spPr>
          <a:xfrm>
            <a:off x="524771" y="4971077"/>
            <a:ext cx="397258" cy="970637"/>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eaVert"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カスタマイズ</a:t>
            </a:r>
          </a:p>
        </p:txBody>
      </p:sp>
      <p:sp>
        <p:nvSpPr>
          <p:cNvPr id="101" name="テキスト ボックス 100"/>
          <p:cNvSpPr txBox="1"/>
          <p:nvPr/>
        </p:nvSpPr>
        <p:spPr>
          <a:xfrm>
            <a:off x="67675" y="3866177"/>
            <a:ext cx="397258" cy="2075537"/>
          </a:xfrm>
          <a:prstGeom prst="rect">
            <a:avLst/>
          </a:prstGeom>
          <a:solidFill>
            <a:schemeClr val="accent5">
              <a:lumMod val="60000"/>
              <a:lumOff val="40000"/>
            </a:schemeClr>
          </a:solidFill>
          <a:ln w="12700">
            <a:solidFill>
              <a:schemeClr val="tx1"/>
            </a:solidFill>
          </a:ln>
          <a:effectLst>
            <a:outerShdw blurRad="50800" dist="38100" dir="2700000" algn="tl" rotWithShape="0">
              <a:prstClr val="black">
                <a:alpha val="40000"/>
              </a:prstClr>
            </a:outerShdw>
          </a:effectLst>
        </p:spPr>
        <p:txBody>
          <a:bodyPr vert="eaVert"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スタンダード</a:t>
            </a:r>
            <a:r>
              <a:rPr kumimoji="1" lang="en-US" altLang="ja-JP" sz="1200" b="0" i="0" u="none" strike="noStrike" kern="1200" cap="none" spc="0" normalizeH="0" baseline="0" noProof="0" dirty="0">
                <a:ln>
                  <a:noFill/>
                </a:ln>
                <a:solidFill>
                  <a:srgbClr val="000000"/>
                </a:solidFill>
                <a:effectLst/>
                <a:uLnTx/>
                <a:uFillTx/>
                <a:latin typeface="Meiryo UI"/>
                <a:ea typeface="Meiryo UI"/>
              </a:rPr>
              <a:t>(</a:t>
            </a:r>
            <a:r>
              <a:rPr kumimoji="1" lang="ja-JP" altLang="en-US" sz="1200" b="0" i="0" u="none" strike="noStrike" kern="1200" cap="none" spc="0" normalizeH="0" baseline="0" noProof="0" dirty="0">
                <a:ln>
                  <a:noFill/>
                </a:ln>
                <a:solidFill>
                  <a:srgbClr val="000000"/>
                </a:solidFill>
                <a:effectLst/>
                <a:uLnTx/>
                <a:uFillTx/>
                <a:latin typeface="Meiryo UI"/>
                <a:ea typeface="Meiryo UI"/>
              </a:rPr>
              <a:t>標準</a:t>
            </a:r>
            <a:r>
              <a:rPr kumimoji="1" lang="en-US" altLang="ja-JP" sz="1200" b="0" i="0" u="none" strike="noStrike" kern="1200" cap="none" spc="0" normalizeH="0" baseline="0" noProof="0" dirty="0">
                <a:ln>
                  <a:noFill/>
                </a:ln>
                <a:solidFill>
                  <a:srgbClr val="000000"/>
                </a:solidFill>
                <a:effectLst/>
                <a:uLnTx/>
                <a:uFillTx/>
                <a:latin typeface="Meiryo UI"/>
                <a:ea typeface="Meiryo UI"/>
              </a:rPr>
              <a:t>)</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49" name="テキスト ボックス 48"/>
          <p:cNvSpPr txBox="1"/>
          <p:nvPr/>
        </p:nvSpPr>
        <p:spPr>
          <a:xfrm>
            <a:off x="77071" y="6133650"/>
            <a:ext cx="397258" cy="629750"/>
          </a:xfrm>
          <a:prstGeom prst="rect">
            <a:avLst/>
          </a:prstGeom>
          <a:solidFill>
            <a:srgbClr val="FFCCFF"/>
          </a:solidFill>
          <a:ln w="12700">
            <a:solidFill>
              <a:schemeClr val="tx1"/>
            </a:solidFill>
          </a:ln>
          <a:effectLst>
            <a:outerShdw blurRad="50800" dist="38100" dir="2700000" algn="tl" rotWithShape="0">
              <a:prstClr val="black">
                <a:alpha val="40000"/>
              </a:prstClr>
            </a:outerShdw>
          </a:effectLst>
        </p:spPr>
        <p:txBody>
          <a:bodyPr vert="eaVert" wrap="none" lIns="99049" tIns="49524" rIns="99049" bIns="49524" rtlCol="0" anchor="ctr">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a:ea typeface="Meiryo UI"/>
              </a:rPr>
              <a:t>非ｽﾀﾝﾀﾞｰﾄﾞ</a:t>
            </a:r>
            <a:endParaRPr kumimoji="1" lang="en-US" altLang="ja-JP" sz="1200" b="0" i="0" u="none" strike="noStrike" kern="1200" cap="none" spc="0" normalizeH="0" baseline="0" noProof="0" dirty="0">
              <a:ln>
                <a:noFill/>
              </a:ln>
              <a:solidFill>
                <a:srgbClr val="000000"/>
              </a:solidFill>
              <a:effectLst/>
              <a:uLnTx/>
              <a:uFillTx/>
              <a:latin typeface="Meiryo UI"/>
              <a:ea typeface="Meiryo UI"/>
            </a:endParaRPr>
          </a:p>
          <a:p>
            <a:pPr marL="0" marR="0" lvl="0" indent="0" algn="ctr" defTabSz="914400" rtl="0" eaLnBrk="1" fontAlgn="base" latinLnBrk="0" hangingPunct="1">
              <a:lnSpc>
                <a:spcPct val="110000"/>
              </a:lnSpc>
              <a:spcBef>
                <a:spcPct val="3000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a:ea typeface="Meiryo UI"/>
              </a:rPr>
              <a:t>(</a:t>
            </a:r>
            <a:r>
              <a:rPr kumimoji="1" lang="ja-JP" altLang="en-US" sz="1200" b="0" i="0" u="none" strike="noStrike" kern="1200" cap="none" spc="0" normalizeH="0" baseline="0" noProof="0" dirty="0">
                <a:ln>
                  <a:noFill/>
                </a:ln>
                <a:solidFill>
                  <a:srgbClr val="000000"/>
                </a:solidFill>
                <a:effectLst/>
                <a:uLnTx/>
                <a:uFillTx/>
                <a:latin typeface="Meiryo UI"/>
                <a:ea typeface="Meiryo UI"/>
              </a:rPr>
              <a:t>非標準</a:t>
            </a:r>
            <a:r>
              <a:rPr kumimoji="1" lang="en-US" altLang="ja-JP" sz="1200" b="0" i="0" u="none" strike="noStrike" kern="1200" cap="none" spc="0" normalizeH="0" baseline="0" noProof="0" dirty="0">
                <a:ln>
                  <a:noFill/>
                </a:ln>
                <a:solidFill>
                  <a:srgbClr val="000000"/>
                </a:solidFill>
                <a:effectLst/>
                <a:uLnTx/>
                <a:uFillTx/>
                <a:latin typeface="Meiryo UI"/>
                <a:ea typeface="Meiryo UI"/>
              </a:rPr>
              <a:t>)</a:t>
            </a: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pic>
        <p:nvPicPr>
          <p:cNvPr id="50" name="Graphic 50">
            <a:extLst>
              <a:ext uri="{FF2B5EF4-FFF2-40B4-BE49-F238E27FC236}">
                <a16:creationId xmlns="" xmlns:a16="http://schemas.microsoft.com/office/drawing/2014/main" id="{CFF03946-92C9-40B3-A690-3E33118D38C6}"/>
              </a:ext>
            </a:extLst>
          </p:cNvPr>
          <p:cNvPicPr>
            <a:picLocks noChangeAspect="1"/>
          </p:cNvPicPr>
          <p:nvPr/>
        </p:nvPicPr>
        <p:blipFill>
          <a:blip r:embed="rId3">
            <a:extLst>
              <a:ext uri="{96DAC541-7B7A-43D3-8B79-37D633B846F1}">
                <asvg:svgBlip xmlns="" xmlns:asvg="http://schemas.microsoft.com/office/drawing/2016/SVG/main" r:embed="rId8"/>
              </a:ext>
            </a:extLst>
          </a:blip>
          <a:stretch>
            <a:fillRect/>
          </a:stretch>
        </p:blipFill>
        <p:spPr>
          <a:xfrm>
            <a:off x="5525937" y="3784898"/>
            <a:ext cx="1123835" cy="269916"/>
          </a:xfrm>
          <a:prstGeom prst="rect">
            <a:avLst/>
          </a:prstGeom>
        </p:spPr>
      </p:pic>
      <p:pic>
        <p:nvPicPr>
          <p:cNvPr id="2" name="図 1"/>
          <p:cNvPicPr>
            <a:picLocks noChangeAspect="1"/>
          </p:cNvPicPr>
          <p:nvPr/>
        </p:nvPicPr>
        <p:blipFill>
          <a:blip r:embed="rId9"/>
          <a:stretch>
            <a:fillRect/>
          </a:stretch>
        </p:blipFill>
        <p:spPr>
          <a:xfrm>
            <a:off x="6779899" y="3808917"/>
            <a:ext cx="1394243" cy="237951"/>
          </a:xfrm>
          <a:prstGeom prst="rect">
            <a:avLst/>
          </a:prstGeom>
        </p:spPr>
      </p:pic>
      <p:sp>
        <p:nvSpPr>
          <p:cNvPr id="52" name="Rectangle 19"/>
          <p:cNvSpPr>
            <a:spLocks noChangeArrowheads="1"/>
          </p:cNvSpPr>
          <p:nvPr/>
        </p:nvSpPr>
        <p:spPr bwMode="auto">
          <a:xfrm>
            <a:off x="7341002" y="3209939"/>
            <a:ext cx="2495518" cy="493914"/>
          </a:xfrm>
          <a:prstGeom prst="rect">
            <a:avLst/>
          </a:prstGeom>
          <a:solidFill>
            <a:srgbClr val="00B050"/>
          </a:solidFill>
          <a:ln>
            <a:solidFill>
              <a:srgbClr val="00664D"/>
            </a:solidFill>
            <a:headEnd/>
            <a:tailEnd/>
          </a:ln>
        </p:spPr>
        <p:style>
          <a:lnRef idx="3">
            <a:schemeClr val="lt1"/>
          </a:lnRef>
          <a:fillRef idx="1">
            <a:schemeClr val="accent1"/>
          </a:fillRef>
          <a:effectRef idx="1">
            <a:schemeClr val="accent1"/>
          </a:effectRef>
          <a:fontRef idx="minor">
            <a:schemeClr val="lt1"/>
          </a:fontRef>
        </p:style>
        <p:txBody>
          <a:bodyPr wrap="none" lIns="72000" tIns="36000" rIns="72000" bIns="36000" anchor="ctr" anchorCtr="0"/>
          <a:lstStyle/>
          <a:p>
            <a:pPr marL="0" marR="0" lvl="0" indent="0" algn="ctr" defTabSz="914400" rtl="0" eaLnBrk="1" fontAlgn="auto" latinLnBrk="0" hangingPunct="1">
              <a:lnSpc>
                <a:spcPct val="110000"/>
              </a:lnSpc>
              <a:spcBef>
                <a:spcPts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他</a:t>
            </a:r>
            <a: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SYS</a:t>
            </a:r>
            <a:r>
              <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連携</a:t>
            </a:r>
          </a:p>
        </p:txBody>
      </p:sp>
      <p:sp>
        <p:nvSpPr>
          <p:cNvPr id="53" name="Rectangle 19"/>
          <p:cNvSpPr>
            <a:spLocks noChangeArrowheads="1"/>
          </p:cNvSpPr>
          <p:nvPr/>
        </p:nvSpPr>
        <p:spPr bwMode="auto">
          <a:xfrm>
            <a:off x="2019349" y="3209939"/>
            <a:ext cx="1871417" cy="493914"/>
          </a:xfrm>
          <a:prstGeom prst="rect">
            <a:avLst/>
          </a:prstGeom>
          <a:solidFill>
            <a:srgbClr val="00B050"/>
          </a:solidFill>
          <a:ln>
            <a:solidFill>
              <a:srgbClr val="00664D"/>
            </a:solidFill>
            <a:headEnd/>
            <a:tailEnd/>
          </a:ln>
        </p:spPr>
        <p:style>
          <a:lnRef idx="3">
            <a:schemeClr val="lt1"/>
          </a:lnRef>
          <a:fillRef idx="1">
            <a:schemeClr val="accent1"/>
          </a:fillRef>
          <a:effectRef idx="1">
            <a:schemeClr val="accent1"/>
          </a:effectRef>
          <a:fontRef idx="minor">
            <a:schemeClr val="lt1"/>
          </a:fontRef>
        </p:style>
        <p:txBody>
          <a:bodyPr wrap="none" lIns="72000" tIns="36000" rIns="72000" bIns="36000" anchor="ctr" anchorCtr="0"/>
          <a:lstStyle/>
          <a:p>
            <a:pPr marL="0" marR="0" lvl="0" indent="0" algn="ctr" defTabSz="914400" rtl="0" eaLnBrk="1" fontAlgn="auto" latinLnBrk="0" hangingPunct="1">
              <a:lnSpc>
                <a:spcPct val="110000"/>
              </a:lnSpc>
              <a:spcBef>
                <a:spcPts val="0"/>
              </a:spcBef>
              <a:spcAft>
                <a:spcPct val="0"/>
              </a:spcAft>
              <a:buClrTx/>
              <a:buSzTx/>
              <a:buFontTx/>
              <a:buNone/>
              <a:tabLst/>
              <a:defRPr/>
            </a:pPr>
            <a:r>
              <a:rPr kumimoji="1" lang="ja-JP" altLang="en-US" sz="1600" b="1" i="0" u="none" strike="noStrike" kern="1200" cap="none" spc="0" normalizeH="0" baseline="0" noProof="0" dirty="0" smtClean="0">
                <a:ln>
                  <a:noFill/>
                </a:ln>
                <a:solidFill>
                  <a:srgbClr val="FFFFFF"/>
                </a:solidFill>
                <a:effectLst/>
                <a:uLnTx/>
                <a:uFillTx/>
                <a:latin typeface="Meiryo UI"/>
                <a:ea typeface="Meiryo UI"/>
                <a:cs typeface="Meiryo UI" panose="020B0604030504040204" pitchFamily="50" charset="-128"/>
              </a:rPr>
              <a:t>テナント管理</a:t>
            </a:r>
            <a: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
            </a:r>
            <a:b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br>
            <a: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a:t>
            </a:r>
            <a:r>
              <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顧客管理・申込管理</a:t>
            </a:r>
            <a: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a:t>
            </a:r>
            <a:endPar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endParaRPr>
          </a:p>
        </p:txBody>
      </p:sp>
      <p:sp>
        <p:nvSpPr>
          <p:cNvPr id="55" name="テキスト ボックス 54"/>
          <p:cNvSpPr txBox="1"/>
          <p:nvPr/>
        </p:nvSpPr>
        <p:spPr>
          <a:xfrm>
            <a:off x="1048453" y="3209939"/>
            <a:ext cx="797601" cy="518413"/>
          </a:xfrm>
          <a:prstGeom prst="rect">
            <a:avLst/>
          </a:prstGeom>
          <a:solidFill>
            <a:srgbClr val="FFFFFF"/>
          </a:solidFill>
          <a:ln>
            <a:solidFill>
              <a:srgbClr val="FFC000"/>
            </a:solidFill>
            <a:headEnd/>
            <a:tailEnd/>
          </a:ln>
        </p:spPr>
        <p:style>
          <a:lnRef idx="3">
            <a:schemeClr val="lt1"/>
          </a:lnRef>
          <a:fillRef idx="1">
            <a:schemeClr val="accent1"/>
          </a:fillRef>
          <a:effectRef idx="1">
            <a:schemeClr val="accent1"/>
          </a:effectRef>
          <a:fontRef idx="minor">
            <a:schemeClr val="lt1"/>
          </a:fontRef>
        </p:style>
        <p:txBody>
          <a:bodyPr wrap="none" lIns="72000" tIns="36000" rIns="72000" bIns="36000" anchor="ctr" anchorCtr="0"/>
          <a:lstStyle>
            <a:defPPr>
              <a:defRPr lang="ja-JP"/>
            </a:defPPr>
            <a:lvl1pPr marL="0" marR="0" lvl="0" indent="0" defTabSz="914400" eaLnBrk="1" fontAlgn="auto" latinLnBrk="0" hangingPunct="1">
              <a:spcBef>
                <a:spcPts val="0"/>
              </a:spcBef>
              <a:buClrTx/>
              <a:buSzTx/>
              <a:buFontTx/>
              <a:buNone/>
              <a:tabLst/>
              <a:defRPr sz="1600" b="1" i="0" u="none" strike="noStrike" cap="none" spc="0" normalizeH="0" baseline="0">
                <a:ln>
                  <a:noFill/>
                </a:ln>
                <a:solidFill>
                  <a:srgbClr val="FFFFFF"/>
                </a:solidFill>
                <a:effectLst/>
                <a:uLnTx/>
                <a:uFillTx/>
                <a:latin typeface="Meiryo UI"/>
                <a:ea typeface="Meiryo UI"/>
                <a:cs typeface="Meiryo UI" panose="020B0604030504040204"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dirty="0">
                <a:solidFill>
                  <a:schemeClr val="tx1"/>
                </a:solidFill>
              </a:rPr>
              <a:t>提供までに</a:t>
            </a:r>
            <a:endParaRPr lang="en-US" altLang="ja-JP" sz="1100" dirty="0">
              <a:solidFill>
                <a:schemeClr val="tx1"/>
              </a:solidFill>
            </a:endParaRPr>
          </a:p>
          <a:p>
            <a:r>
              <a:rPr lang="ja-JP" altLang="en-US" sz="1100" dirty="0">
                <a:solidFill>
                  <a:schemeClr val="tx1"/>
                </a:solidFill>
              </a:rPr>
              <a:t>要する期間</a:t>
            </a:r>
          </a:p>
        </p:txBody>
      </p:sp>
      <p:sp>
        <p:nvSpPr>
          <p:cNvPr id="62" name="Rectangle 19"/>
          <p:cNvSpPr>
            <a:spLocks noChangeArrowheads="1"/>
          </p:cNvSpPr>
          <p:nvPr/>
        </p:nvSpPr>
        <p:spPr bwMode="auto">
          <a:xfrm>
            <a:off x="4047204" y="3209939"/>
            <a:ext cx="1676880" cy="493914"/>
          </a:xfrm>
          <a:prstGeom prst="rect">
            <a:avLst/>
          </a:prstGeom>
          <a:solidFill>
            <a:srgbClr val="00B050"/>
          </a:solidFill>
          <a:ln>
            <a:solidFill>
              <a:srgbClr val="00664D"/>
            </a:solidFill>
            <a:headEnd/>
            <a:tailEnd/>
          </a:ln>
        </p:spPr>
        <p:style>
          <a:lnRef idx="3">
            <a:schemeClr val="lt1"/>
          </a:lnRef>
          <a:fillRef idx="1">
            <a:schemeClr val="accent1"/>
          </a:fillRef>
          <a:effectRef idx="1">
            <a:schemeClr val="accent1"/>
          </a:effectRef>
          <a:fontRef idx="minor">
            <a:schemeClr val="lt1"/>
          </a:fontRef>
        </p:style>
        <p:txBody>
          <a:bodyPr wrap="none" lIns="72000" tIns="36000" rIns="72000" bIns="36000" anchor="ctr" anchorCtr="0"/>
          <a:lstStyle/>
          <a:p>
            <a:pPr lvl="0" fontAlgn="auto">
              <a:spcBef>
                <a:spcPts val="0"/>
              </a:spcBef>
              <a:defRPr/>
            </a:pPr>
            <a:r>
              <a:rPr lang="ja-JP" altLang="en-US" sz="1600" b="1" dirty="0">
                <a:solidFill>
                  <a:srgbClr val="FFFFFF"/>
                </a:solidFill>
                <a:cs typeface="Meiryo UI" panose="020B0604030504040204" pitchFamily="50" charset="-128"/>
              </a:rPr>
              <a:t>カタログ</a:t>
            </a:r>
            <a:r>
              <a:rPr lang="ja-JP" altLang="en-US" sz="1600" b="1" dirty="0" smtClean="0">
                <a:solidFill>
                  <a:srgbClr val="FFFFFF"/>
                </a:solidFill>
                <a:cs typeface="Meiryo UI" panose="020B0604030504040204" pitchFamily="50" charset="-128"/>
              </a:rPr>
              <a:t>管理</a:t>
            </a:r>
            <a:r>
              <a:rPr lang="en-US" altLang="ja-JP" sz="1600" b="1" dirty="0" smtClean="0">
                <a:solidFill>
                  <a:srgbClr val="FFFFFF"/>
                </a:solidFill>
                <a:cs typeface="Meiryo UI" panose="020B0604030504040204" pitchFamily="50" charset="-128"/>
              </a:rPr>
              <a:t/>
            </a:r>
            <a:br>
              <a:rPr lang="en-US" altLang="ja-JP" sz="1600" b="1" dirty="0" smtClean="0">
                <a:solidFill>
                  <a:srgbClr val="FFFFFF"/>
                </a:solidFill>
                <a:cs typeface="Meiryo UI" panose="020B0604030504040204" pitchFamily="50" charset="-128"/>
              </a:rPr>
            </a:br>
            <a:r>
              <a:rPr lang="ja-JP" altLang="en-US" sz="1600" b="1" dirty="0" smtClean="0">
                <a:solidFill>
                  <a:srgbClr val="FFFFFF"/>
                </a:solidFill>
                <a:cs typeface="Meiryo UI" panose="020B0604030504040204" pitchFamily="50" charset="-128"/>
              </a:rPr>
              <a:t>（商品</a:t>
            </a:r>
            <a:r>
              <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・料金</a:t>
            </a:r>
            <a:r>
              <a:rPr kumimoji="1" lang="ja-JP" altLang="en-US" sz="1600" b="1" i="0" u="none" strike="noStrike" kern="1200" cap="none" spc="0" normalizeH="0" baseline="0" noProof="0" dirty="0" smtClean="0">
                <a:ln>
                  <a:noFill/>
                </a:ln>
                <a:solidFill>
                  <a:srgbClr val="FFFFFF"/>
                </a:solidFill>
                <a:effectLst/>
                <a:uLnTx/>
                <a:uFillTx/>
                <a:latin typeface="Meiryo UI"/>
                <a:ea typeface="Meiryo UI"/>
                <a:cs typeface="Meiryo UI" panose="020B0604030504040204" pitchFamily="50" charset="-128"/>
              </a:rPr>
              <a:t>設定</a:t>
            </a:r>
            <a:r>
              <a:rPr lang="ja-JP" altLang="en-US" sz="1600" b="1" dirty="0">
                <a:solidFill>
                  <a:srgbClr val="FFFFFF"/>
                </a:solidFill>
                <a:latin typeface="Meiryo UI"/>
                <a:ea typeface="Meiryo UI"/>
                <a:cs typeface="Meiryo UI" panose="020B0604030504040204" pitchFamily="50" charset="-128"/>
              </a:rPr>
              <a:t>）</a:t>
            </a:r>
            <a:endPar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endParaRPr>
          </a:p>
        </p:txBody>
      </p:sp>
      <p:sp>
        <p:nvSpPr>
          <p:cNvPr id="63" name="Rectangle 19"/>
          <p:cNvSpPr>
            <a:spLocks noChangeArrowheads="1"/>
          </p:cNvSpPr>
          <p:nvPr/>
        </p:nvSpPr>
        <p:spPr bwMode="auto">
          <a:xfrm>
            <a:off x="5912313" y="3209939"/>
            <a:ext cx="1238075" cy="493914"/>
          </a:xfrm>
          <a:prstGeom prst="rect">
            <a:avLst/>
          </a:prstGeom>
          <a:solidFill>
            <a:srgbClr val="00B050"/>
          </a:solidFill>
          <a:ln>
            <a:solidFill>
              <a:srgbClr val="00664D"/>
            </a:solidFill>
            <a:headEnd/>
            <a:tailEnd/>
          </a:ln>
        </p:spPr>
        <p:style>
          <a:lnRef idx="3">
            <a:schemeClr val="lt1"/>
          </a:lnRef>
          <a:fillRef idx="1">
            <a:schemeClr val="accent1"/>
          </a:fillRef>
          <a:effectRef idx="1">
            <a:schemeClr val="accent1"/>
          </a:effectRef>
          <a:fontRef idx="minor">
            <a:schemeClr val="lt1"/>
          </a:fontRef>
        </p:style>
        <p:txBody>
          <a:bodyPr wrap="none" lIns="72000" tIns="36000" rIns="72000" bIns="36000" anchor="ctr" anchorCtr="0"/>
          <a:lstStyle/>
          <a:p>
            <a:pPr marL="0" marR="0" lvl="0" indent="0" algn="ctr" defTabSz="914400" rtl="0" eaLnBrk="1" fontAlgn="auto" latinLnBrk="0" hangingPunct="1">
              <a:lnSpc>
                <a:spcPct val="110000"/>
              </a:lnSpc>
              <a:spcBef>
                <a:spcPts val="0"/>
              </a:spcBef>
              <a:spcAft>
                <a:spcPct val="0"/>
              </a:spcAft>
              <a:buClrTx/>
              <a:buSzTx/>
              <a:buFontTx/>
              <a:buNone/>
              <a:tabLst/>
              <a:defRPr/>
            </a:pPr>
            <a:r>
              <a:rPr lang="ja-JP" altLang="en-US" sz="1600" b="1" dirty="0">
                <a:solidFill>
                  <a:srgbClr val="FFFFFF"/>
                </a:solidFill>
                <a:latin typeface="Meiryo UI"/>
                <a:ea typeface="Meiryo UI"/>
                <a:cs typeface="Meiryo UI" panose="020B0604030504040204" pitchFamily="50" charset="-128"/>
              </a:rPr>
              <a:t>システム</a:t>
            </a:r>
            <a:r>
              <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管理</a:t>
            </a:r>
            <a: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t/>
            </a:r>
            <a:br>
              <a:rPr kumimoji="1" lang="en-US" altLang="ja-JP"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rPr>
            </a:br>
            <a:r>
              <a:rPr kumimoji="1" lang="en-US" altLang="ja-JP" sz="1600" b="1" i="0" u="none" strike="noStrike" kern="1200" cap="none" spc="0" normalizeH="0" baseline="0" noProof="0" dirty="0" smtClean="0">
                <a:ln>
                  <a:noFill/>
                </a:ln>
                <a:solidFill>
                  <a:srgbClr val="FFFFFF"/>
                </a:solidFill>
                <a:effectLst/>
                <a:uLnTx/>
                <a:uFillTx/>
                <a:latin typeface="Meiryo UI"/>
                <a:ea typeface="Meiryo UI"/>
                <a:cs typeface="Meiryo UI" panose="020B0604030504040204" pitchFamily="50" charset="-128"/>
              </a:rPr>
              <a:t>(</a:t>
            </a:r>
            <a:r>
              <a:rPr kumimoji="1" lang="ja-JP" altLang="en-US" sz="1600" b="1" i="0" u="none" strike="noStrike" kern="1200" cap="none" spc="0" normalizeH="0" baseline="0" noProof="0" dirty="0" smtClean="0">
                <a:ln>
                  <a:noFill/>
                </a:ln>
                <a:solidFill>
                  <a:srgbClr val="FFFFFF"/>
                </a:solidFill>
                <a:effectLst/>
                <a:uLnTx/>
                <a:uFillTx/>
                <a:latin typeface="Meiryo UI"/>
                <a:ea typeface="Meiryo UI"/>
                <a:cs typeface="Meiryo UI" panose="020B0604030504040204" pitchFamily="50" charset="-128"/>
              </a:rPr>
              <a:t>ユーザ・集計</a:t>
            </a:r>
            <a:r>
              <a:rPr kumimoji="1" lang="en-US" altLang="ja-JP" sz="1600" b="1" i="0" u="none" strike="noStrike" kern="1200" cap="none" spc="0" normalizeH="0" baseline="0" noProof="0" dirty="0" smtClean="0">
                <a:ln>
                  <a:noFill/>
                </a:ln>
                <a:solidFill>
                  <a:srgbClr val="FFFFFF"/>
                </a:solidFill>
                <a:effectLst/>
                <a:uLnTx/>
                <a:uFillTx/>
                <a:latin typeface="Meiryo UI"/>
                <a:ea typeface="Meiryo UI"/>
                <a:cs typeface="Meiryo UI" panose="020B0604030504040204" pitchFamily="50" charset="-128"/>
              </a:rPr>
              <a:t>)</a:t>
            </a:r>
            <a:endPar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panose="020B0604030504040204" pitchFamily="50" charset="-128"/>
            </a:endParaRPr>
          </a:p>
        </p:txBody>
      </p:sp>
      <p:sp>
        <p:nvSpPr>
          <p:cNvPr id="64" name="テキスト ボックス 63"/>
          <p:cNvSpPr txBox="1"/>
          <p:nvPr/>
        </p:nvSpPr>
        <p:spPr>
          <a:xfrm>
            <a:off x="67675" y="3209939"/>
            <a:ext cx="890815" cy="518413"/>
          </a:xfrm>
          <a:prstGeom prst="rect">
            <a:avLst/>
          </a:prstGeom>
          <a:solidFill>
            <a:srgbClr val="FFFFFF"/>
          </a:solidFill>
          <a:ln>
            <a:solidFill>
              <a:srgbClr val="FFC000"/>
            </a:solidFill>
            <a:headEnd/>
            <a:tailEnd/>
          </a:ln>
        </p:spPr>
        <p:style>
          <a:lnRef idx="3">
            <a:schemeClr val="lt1"/>
          </a:lnRef>
          <a:fillRef idx="1">
            <a:schemeClr val="accent1"/>
          </a:fillRef>
          <a:effectRef idx="1">
            <a:schemeClr val="accent1"/>
          </a:effectRef>
          <a:fontRef idx="minor">
            <a:schemeClr val="lt1"/>
          </a:fontRef>
        </p:style>
        <p:txBody>
          <a:bodyPr wrap="none" lIns="72000" tIns="36000" rIns="72000" bIns="36000" anchor="ctr" anchorCtr="0"/>
          <a:lstStyle>
            <a:defPPr>
              <a:defRPr lang="ja-JP"/>
            </a:defPPr>
            <a:lvl1pPr marL="0" marR="0" lvl="0" indent="0" defTabSz="914400" eaLnBrk="1" fontAlgn="auto" latinLnBrk="0" hangingPunct="1">
              <a:spcBef>
                <a:spcPts val="0"/>
              </a:spcBef>
              <a:buClrTx/>
              <a:buSzTx/>
              <a:buFontTx/>
              <a:buNone/>
              <a:tabLst/>
              <a:defRPr sz="1600" b="1" i="0" u="none" strike="noStrike" cap="none" spc="0" normalizeH="0" baseline="0">
                <a:ln>
                  <a:noFill/>
                </a:ln>
                <a:solidFill>
                  <a:srgbClr val="FFFFFF"/>
                </a:solidFill>
                <a:effectLst/>
                <a:uLnTx/>
                <a:uFillTx/>
                <a:latin typeface="Meiryo UI"/>
                <a:ea typeface="Meiryo UI"/>
                <a:cs typeface="Meiryo UI" panose="020B0604030504040204"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dirty="0">
                <a:solidFill>
                  <a:schemeClr val="tx1"/>
                </a:solidFill>
              </a:rPr>
              <a:t>プラン</a:t>
            </a:r>
          </a:p>
        </p:txBody>
      </p:sp>
      <p:pic>
        <p:nvPicPr>
          <p:cNvPr id="6" name="図 5"/>
          <p:cNvPicPr>
            <a:picLocks noChangeAspect="1"/>
          </p:cNvPicPr>
          <p:nvPr/>
        </p:nvPicPr>
        <p:blipFill>
          <a:blip r:embed="rId10"/>
          <a:stretch>
            <a:fillRect/>
          </a:stretch>
        </p:blipFill>
        <p:spPr>
          <a:xfrm>
            <a:off x="2064990" y="3803042"/>
            <a:ext cx="1330726" cy="327939"/>
          </a:xfrm>
          <a:prstGeom prst="rect">
            <a:avLst/>
          </a:prstGeom>
        </p:spPr>
      </p:pic>
      <p:sp>
        <p:nvSpPr>
          <p:cNvPr id="70" name="テキスト ボックス 69"/>
          <p:cNvSpPr txBox="1"/>
          <p:nvPr/>
        </p:nvSpPr>
        <p:spPr>
          <a:xfrm>
            <a:off x="655570" y="7156761"/>
            <a:ext cx="385467" cy="248280"/>
          </a:xfrm>
          <a:prstGeom prst="rect">
            <a:avLst/>
          </a:prstGeom>
          <a:solidFill>
            <a:schemeClr val="accent1">
              <a:lumMod val="20000"/>
              <a:lumOff val="80000"/>
            </a:schemeClr>
          </a:solidFill>
          <a:ln w="12700">
            <a:solidFill>
              <a:schemeClr val="tx1"/>
            </a:solidFill>
          </a:ln>
          <a:effectLst>
            <a:outerShdw blurRad="50800" dist="38100" dir="2700000" algn="tl" rotWithShape="0">
              <a:prstClr val="black">
                <a:alpha val="40000"/>
              </a:prstClr>
            </a:outerShdw>
          </a:effectLst>
        </p:spPr>
        <p:txBody>
          <a:bodyPr wrap="none" lIns="99049" tIns="49524" rIns="99049" bIns="49524" rtlCol="0">
            <a:noAutofit/>
          </a:bodyPr>
          <a:lstStyle>
            <a:defPPr>
              <a:defRPr lang="ja-JP"/>
            </a:defPPr>
            <a:lvl1pPr algn="ctr">
              <a:defRPr sz="1200" b="1" i="1">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base" latinLnBrk="0" hangingPunct="1">
              <a:lnSpc>
                <a:spcPct val="110000"/>
              </a:lnSpc>
              <a:spcBef>
                <a:spcPct val="30000"/>
              </a:spcBef>
              <a:spcAft>
                <a:spcPct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UI"/>
              <a:ea typeface="Meiryo UI"/>
            </a:endParaRPr>
          </a:p>
        </p:txBody>
      </p:sp>
      <p:sp>
        <p:nvSpPr>
          <p:cNvPr id="72" name="正方形/長方形 71"/>
          <p:cNvSpPr/>
          <p:nvPr/>
        </p:nvSpPr>
        <p:spPr>
          <a:xfrm>
            <a:off x="1012471" y="7135841"/>
            <a:ext cx="5857694" cy="270074"/>
          </a:xfrm>
          <a:prstGeom prst="rect">
            <a:avLst/>
          </a:prstGeom>
        </p:spPr>
        <p:txBody>
          <a:bodyPr wrap="none">
            <a:spAutoFit/>
          </a:bodyPr>
          <a:lstStyle/>
          <a:p>
            <a:pPr algn="l"/>
            <a:r>
              <a:rPr lang="ja-JP" altLang="en-US" sz="1050" dirty="0" smtClean="0">
                <a:solidFill>
                  <a:srgbClr val="000000"/>
                </a:solidFill>
                <a:latin typeface="Meiryo UI"/>
                <a:ea typeface="Meiryo UI"/>
              </a:rPr>
              <a:t>：非推奨であるものの、</a:t>
            </a:r>
            <a:r>
              <a:rPr lang="ja-JP" altLang="en-US" sz="1000" dirty="0" smtClean="0">
                <a:solidFill>
                  <a:srgbClr val="000000"/>
                </a:solidFill>
                <a:latin typeface="Meiryo UI"/>
                <a:ea typeface="Meiryo UI"/>
              </a:rPr>
              <a:t>他</a:t>
            </a:r>
            <a:r>
              <a:rPr lang="en-US" altLang="ja-JP" sz="1000" dirty="0">
                <a:solidFill>
                  <a:srgbClr val="000000"/>
                </a:solidFill>
                <a:latin typeface="Meiryo UI"/>
                <a:ea typeface="Meiryo UI"/>
              </a:rPr>
              <a:t>SYS</a:t>
            </a:r>
            <a:r>
              <a:rPr lang="ja-JP" altLang="en-US" sz="1000" dirty="0">
                <a:solidFill>
                  <a:srgbClr val="000000"/>
                </a:solidFill>
                <a:latin typeface="Meiryo UI"/>
                <a:ea typeface="Meiryo UI"/>
              </a:rPr>
              <a:t>も含めた系全体の開発バランス</a:t>
            </a:r>
            <a:r>
              <a:rPr lang="en-US" altLang="ja-JP" sz="1000" dirty="0">
                <a:solidFill>
                  <a:srgbClr val="000000"/>
                </a:solidFill>
                <a:latin typeface="Meiryo UI"/>
                <a:ea typeface="Meiryo UI"/>
              </a:rPr>
              <a:t>(QCD)</a:t>
            </a:r>
            <a:r>
              <a:rPr lang="ja-JP" altLang="en-US" sz="1000" dirty="0">
                <a:solidFill>
                  <a:srgbClr val="000000"/>
                </a:solidFill>
                <a:latin typeface="Meiryo UI"/>
                <a:ea typeface="Meiryo UI"/>
              </a:rPr>
              <a:t>をトータル的に鑑みて</a:t>
            </a:r>
            <a:r>
              <a:rPr lang="en-US" altLang="ja-JP" sz="1000" dirty="0">
                <a:solidFill>
                  <a:srgbClr val="000000"/>
                </a:solidFill>
                <a:latin typeface="Meiryo UI"/>
                <a:ea typeface="Meiryo UI"/>
              </a:rPr>
              <a:t>Fulfillment</a:t>
            </a:r>
            <a:r>
              <a:rPr lang="ja-JP" altLang="en-US" sz="1000" dirty="0">
                <a:solidFill>
                  <a:srgbClr val="000000"/>
                </a:solidFill>
                <a:latin typeface="Meiryo UI"/>
                <a:ea typeface="Meiryo UI"/>
              </a:rPr>
              <a:t>が開発</a:t>
            </a:r>
            <a:endParaRPr lang="ja-JP" altLang="en-US" sz="1000" dirty="0"/>
          </a:p>
        </p:txBody>
      </p:sp>
    </p:spTree>
    <p:extLst>
      <p:ext uri="{BB962C8B-B14F-4D97-AF65-F5344CB8AC3E}">
        <p14:creationId xmlns:p14="http://schemas.microsoft.com/office/powerpoint/2010/main" val="402922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設定補助シートによる標準設定可能内容</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590781371"/>
              </p:ext>
            </p:extLst>
          </p:nvPr>
        </p:nvGraphicFramePr>
        <p:xfrm>
          <a:off x="163510" y="2978579"/>
          <a:ext cx="9438039" cy="4114800"/>
        </p:xfrm>
        <a:graphic>
          <a:graphicData uri="http://schemas.openxmlformats.org/drawingml/2006/table">
            <a:tbl>
              <a:tblPr firstRow="1" bandRow="1">
                <a:tableStyleId>{5C22544A-7EE6-4342-B048-85BDC9FD1C3A}</a:tableStyleId>
              </a:tblPr>
              <a:tblGrid>
                <a:gridCol w="658791">
                  <a:extLst>
                    <a:ext uri="{9D8B030D-6E8A-4147-A177-3AD203B41FA5}">
                      <a16:colId xmlns="" xmlns:a16="http://schemas.microsoft.com/office/drawing/2014/main" val="585325983"/>
                    </a:ext>
                  </a:extLst>
                </a:gridCol>
                <a:gridCol w="1039239">
                  <a:extLst>
                    <a:ext uri="{9D8B030D-6E8A-4147-A177-3AD203B41FA5}">
                      <a16:colId xmlns="" xmlns:a16="http://schemas.microsoft.com/office/drawing/2014/main" val="3382075790"/>
                    </a:ext>
                  </a:extLst>
                </a:gridCol>
                <a:gridCol w="1385355">
                  <a:extLst>
                    <a:ext uri="{9D8B030D-6E8A-4147-A177-3AD203B41FA5}">
                      <a16:colId xmlns="" xmlns:a16="http://schemas.microsoft.com/office/drawing/2014/main" val="1304767737"/>
                    </a:ext>
                  </a:extLst>
                </a:gridCol>
                <a:gridCol w="6354654">
                  <a:extLst>
                    <a:ext uri="{9D8B030D-6E8A-4147-A177-3AD203B41FA5}">
                      <a16:colId xmlns="" xmlns:a16="http://schemas.microsoft.com/office/drawing/2014/main" val="347168611"/>
                    </a:ext>
                  </a:extLst>
                </a:gridCol>
              </a:tblGrid>
              <a:tr h="0">
                <a:tc>
                  <a:txBody>
                    <a:bodyPr/>
                    <a:lstStyle/>
                    <a:p>
                      <a:r>
                        <a:rPr kumimoji="1" lang="en-US" altLang="ja-JP" sz="1200" dirty="0" smtClean="0">
                          <a:latin typeface="+mj-lt"/>
                        </a:rPr>
                        <a:t>No</a:t>
                      </a:r>
                      <a:endParaRPr kumimoji="1" lang="ja-JP" altLang="en-US" sz="1200" dirty="0">
                        <a:latin typeface="+mj-lt"/>
                      </a:endParaRPr>
                    </a:p>
                  </a:txBody>
                  <a:tcPr/>
                </a:tc>
                <a:tc>
                  <a:txBody>
                    <a:bodyPr/>
                    <a:lstStyle/>
                    <a:p>
                      <a:r>
                        <a:rPr kumimoji="1" lang="ja-JP" altLang="en-US" sz="1200" dirty="0" smtClean="0">
                          <a:latin typeface="+mj-lt"/>
                        </a:rPr>
                        <a:t>種別</a:t>
                      </a:r>
                      <a:endParaRPr kumimoji="1" lang="ja-JP" altLang="en-US" sz="1200" dirty="0">
                        <a:latin typeface="+mj-lt"/>
                      </a:endParaRPr>
                    </a:p>
                  </a:txBody>
                  <a:tcPr/>
                </a:tc>
                <a:tc>
                  <a:txBody>
                    <a:bodyPr/>
                    <a:lstStyle/>
                    <a:p>
                      <a:r>
                        <a:rPr kumimoji="1" lang="ja-JP" altLang="en-US" sz="1200" dirty="0" smtClean="0">
                          <a:latin typeface="+mj-lt"/>
                        </a:rPr>
                        <a:t>設定内容</a:t>
                      </a:r>
                      <a:endParaRPr kumimoji="1" lang="ja-JP" altLang="en-US" sz="1200" dirty="0">
                        <a:latin typeface="+mj-lt"/>
                      </a:endParaRPr>
                    </a:p>
                  </a:txBody>
                  <a:tcPr/>
                </a:tc>
                <a:tc>
                  <a:txBody>
                    <a:bodyPr/>
                    <a:lstStyle/>
                    <a:p>
                      <a:r>
                        <a:rPr kumimoji="1" lang="ja-JP" altLang="en-US" sz="1200" dirty="0" smtClean="0">
                          <a:latin typeface="+mj-lt"/>
                        </a:rPr>
                        <a:t>設定概要</a:t>
                      </a:r>
                      <a:endParaRPr kumimoji="1" lang="ja-JP" altLang="en-US" sz="1200" dirty="0">
                        <a:latin typeface="+mj-lt"/>
                      </a:endParaRPr>
                    </a:p>
                  </a:txBody>
                  <a:tcPr/>
                </a:tc>
                <a:extLst>
                  <a:ext uri="{0D108BD9-81ED-4DB2-BD59-A6C34878D82A}">
                    <a16:rowId xmlns="" xmlns:a16="http://schemas.microsoft.com/office/drawing/2014/main" val="506952742"/>
                  </a:ext>
                </a:extLst>
              </a:tr>
              <a:tr h="0">
                <a:tc>
                  <a:txBody>
                    <a:bodyPr/>
                    <a:lstStyle/>
                    <a:p>
                      <a:r>
                        <a:rPr kumimoji="1" lang="en-US" altLang="ja-JP" sz="1200" dirty="0" smtClean="0">
                          <a:latin typeface="+mj-lt"/>
                        </a:rPr>
                        <a:t>111</a:t>
                      </a:r>
                      <a:endParaRPr kumimoji="1" lang="ja-JP" altLang="en-US" sz="1200" dirty="0">
                        <a:latin typeface="+mj-lt"/>
                      </a:endParaRPr>
                    </a:p>
                  </a:txBody>
                  <a:tcPr/>
                </a:tc>
                <a:tc rowSpan="4">
                  <a:txBody>
                    <a:bodyPr/>
                    <a:lstStyle/>
                    <a:p>
                      <a:r>
                        <a:rPr kumimoji="1" lang="ja-JP" altLang="en-US" sz="1200" dirty="0" smtClean="0">
                          <a:latin typeface="+mj-lt"/>
                        </a:rPr>
                        <a:t>テナント管理</a:t>
                      </a:r>
                      <a:endParaRPr kumimoji="1" lang="ja-JP" altLang="en-US" sz="1200" dirty="0">
                        <a:latin typeface="+mj-lt"/>
                      </a:endParaRPr>
                    </a:p>
                  </a:txBody>
                  <a:tcPr/>
                </a:tc>
                <a:tc>
                  <a:txBody>
                    <a:bodyPr/>
                    <a:lstStyle/>
                    <a:p>
                      <a:r>
                        <a:rPr kumimoji="1" lang="ja-JP" altLang="en-US" sz="1200" dirty="0" smtClean="0">
                          <a:latin typeface="+mj-lt"/>
                        </a:rPr>
                        <a:t>テナント情報設定</a:t>
                      </a:r>
                      <a:endParaRPr kumimoji="1" lang="ja-JP" altLang="en-US" sz="1200" dirty="0">
                        <a:latin typeface="+mj-lt"/>
                      </a:endParaRPr>
                    </a:p>
                  </a:txBody>
                  <a:tcPr/>
                </a:tc>
                <a:tc>
                  <a:txBody>
                    <a:bodyPr/>
                    <a:lstStyle/>
                    <a:p>
                      <a:r>
                        <a:rPr kumimoji="1" lang="ja-JP" altLang="en-US" sz="1200" dirty="0" smtClean="0">
                          <a:latin typeface="+mj-lt"/>
                        </a:rPr>
                        <a:t>テナントの管理者、及び構成情報を記載いただきます。</a:t>
                      </a:r>
                      <a:endParaRPr kumimoji="1" lang="en-US" altLang="ja-JP" sz="1200" dirty="0" smtClean="0">
                        <a:latin typeface="+mj-lt"/>
                      </a:endParaRPr>
                    </a:p>
                    <a:p>
                      <a:r>
                        <a:rPr kumimoji="1" lang="ja-JP" altLang="en-US" sz="1200" dirty="0" smtClean="0">
                          <a:latin typeface="+mj-lt"/>
                        </a:rPr>
                        <a:t>記載頂いた内容を元にプラットフォーム管理者の</a:t>
                      </a:r>
                      <a:r>
                        <a:rPr kumimoji="1" lang="en-US" altLang="ja-JP" sz="1200" dirty="0" smtClean="0">
                          <a:latin typeface="+mj-lt"/>
                        </a:rPr>
                        <a:t>NTT</a:t>
                      </a:r>
                      <a:r>
                        <a:rPr kumimoji="1" lang="ja-JP" altLang="en-US" sz="1200" dirty="0" smtClean="0">
                          <a:latin typeface="+mj-lt"/>
                        </a:rPr>
                        <a:t>コムウェアがテナントを作成し提供します</a:t>
                      </a:r>
                      <a:endParaRPr kumimoji="1" lang="ja-JP" altLang="en-US" sz="1200" dirty="0">
                        <a:latin typeface="+mj-lt"/>
                      </a:endParaRPr>
                    </a:p>
                  </a:txBody>
                  <a:tcPr/>
                </a:tc>
                <a:extLst>
                  <a:ext uri="{0D108BD9-81ED-4DB2-BD59-A6C34878D82A}">
                    <a16:rowId xmlns="" xmlns:a16="http://schemas.microsoft.com/office/drawing/2014/main" val="4256731794"/>
                  </a:ext>
                </a:extLst>
              </a:tr>
              <a:tr h="0">
                <a:tc>
                  <a:txBody>
                    <a:bodyPr/>
                    <a:lstStyle/>
                    <a:p>
                      <a:r>
                        <a:rPr kumimoji="1" lang="en-US" altLang="ja-JP" sz="1200" dirty="0" smtClean="0">
                          <a:latin typeface="+mj-lt"/>
                        </a:rPr>
                        <a:t>112</a:t>
                      </a:r>
                      <a:endParaRPr kumimoji="1" lang="ja-JP" altLang="en-US" sz="1200" dirty="0">
                        <a:latin typeface="+mj-lt"/>
                      </a:endParaRPr>
                    </a:p>
                  </a:txBody>
                  <a:tcPr/>
                </a:tc>
                <a:tc vMerge="1">
                  <a:txBody>
                    <a:bodyPr/>
                    <a:lstStyle/>
                    <a:p>
                      <a:endParaRPr kumimoji="1" lang="ja-JP" altLang="en-US" dirty="0">
                        <a:latin typeface="+mj-lt"/>
                      </a:endParaRPr>
                    </a:p>
                  </a:txBody>
                  <a:tcPr/>
                </a:tc>
                <a:tc>
                  <a:txBody>
                    <a:bodyPr/>
                    <a:lstStyle/>
                    <a:p>
                      <a:r>
                        <a:rPr kumimoji="1" lang="ja-JP" altLang="en-US" sz="1200" dirty="0" smtClean="0">
                          <a:latin typeface="+mj-lt"/>
                        </a:rPr>
                        <a:t>テナント設定構成</a:t>
                      </a:r>
                      <a:endParaRPr kumimoji="1" lang="ja-JP" altLang="en-US" sz="1200" dirty="0">
                        <a:latin typeface="+mj-lt"/>
                      </a:endParaRPr>
                    </a:p>
                  </a:txBody>
                  <a:tcPr/>
                </a:tc>
                <a:tc>
                  <a:txBody>
                    <a:bodyPr/>
                    <a:lstStyle/>
                    <a:p>
                      <a:r>
                        <a:rPr kumimoji="1" lang="ja-JP" altLang="en-US" sz="1200" dirty="0" smtClean="0">
                          <a:latin typeface="+mj-lt"/>
                        </a:rPr>
                        <a:t>各種テナントの設定を記載頂きます。</a:t>
                      </a:r>
                      <a:endParaRPr kumimoji="1" lang="en-US" altLang="ja-JP" sz="1200" dirty="0" smtClean="0">
                        <a:latin typeface="+mj-lt"/>
                      </a:endParaRPr>
                    </a:p>
                    <a:p>
                      <a:r>
                        <a:rPr kumimoji="1" lang="ja-JP" altLang="en-US" sz="1200" dirty="0" smtClean="0">
                          <a:latin typeface="+mj-lt"/>
                        </a:rPr>
                        <a:t>テナントにはプルダウン表示内容・表示有無、言語設定、通貨設定、システムパラメータ等があります。</a:t>
                      </a:r>
                      <a:endParaRPr kumimoji="1" lang="ja-JP" altLang="en-US" sz="1200" dirty="0">
                        <a:latin typeface="+mj-lt"/>
                      </a:endParaRPr>
                    </a:p>
                  </a:txBody>
                  <a:tcPr/>
                </a:tc>
                <a:extLst>
                  <a:ext uri="{0D108BD9-81ED-4DB2-BD59-A6C34878D82A}">
                    <a16:rowId xmlns="" xmlns:a16="http://schemas.microsoft.com/office/drawing/2014/main" val="1029253976"/>
                  </a:ext>
                </a:extLst>
              </a:tr>
              <a:tr h="0">
                <a:tc>
                  <a:txBody>
                    <a:bodyPr/>
                    <a:lstStyle/>
                    <a:p>
                      <a:r>
                        <a:rPr kumimoji="1" lang="en-US" altLang="ja-JP" sz="1200" dirty="0" smtClean="0">
                          <a:latin typeface="+mj-lt"/>
                        </a:rPr>
                        <a:t>113</a:t>
                      </a:r>
                      <a:endParaRPr kumimoji="1" lang="ja-JP" altLang="en-US" sz="1200" dirty="0">
                        <a:latin typeface="+mj-lt"/>
                      </a:endParaRPr>
                    </a:p>
                  </a:txBody>
                  <a:tcPr/>
                </a:tc>
                <a:tc vMerge="1">
                  <a:txBody>
                    <a:bodyPr/>
                    <a:lstStyle/>
                    <a:p>
                      <a:endParaRPr kumimoji="1" lang="ja-JP" altLang="en-US" dirty="0">
                        <a:latin typeface="+mj-lt"/>
                      </a:endParaRPr>
                    </a:p>
                  </a:txBody>
                  <a:tcPr/>
                </a:tc>
                <a:tc>
                  <a:txBody>
                    <a:bodyPr/>
                    <a:lstStyle/>
                    <a:p>
                      <a:r>
                        <a:rPr kumimoji="1" lang="ja-JP" altLang="en-US" sz="1200" dirty="0" smtClean="0">
                          <a:latin typeface="+mj-lt"/>
                        </a:rPr>
                        <a:t>テナント設定</a:t>
                      </a:r>
                      <a:endParaRPr kumimoji="1" lang="ja-JP" altLang="en-US" sz="1200" dirty="0">
                        <a:latin typeface="+mj-lt"/>
                      </a:endParaRPr>
                    </a:p>
                  </a:txBody>
                  <a:tcPr/>
                </a:tc>
                <a:tc>
                  <a:txBody>
                    <a:bodyPr/>
                    <a:lstStyle/>
                    <a:p>
                      <a:r>
                        <a:rPr kumimoji="1" lang="ja-JP" altLang="en-US" sz="1200" dirty="0" smtClean="0">
                          <a:latin typeface="+mj-lt"/>
                        </a:rPr>
                        <a:t>その他テナントに関する設定を記載頂きます。</a:t>
                      </a:r>
                      <a:endParaRPr kumimoji="1" lang="en-US" altLang="ja-JP" sz="1200" dirty="0" smtClean="0">
                        <a:latin typeface="+mj-lt"/>
                      </a:endParaRPr>
                    </a:p>
                    <a:p>
                      <a:r>
                        <a:rPr kumimoji="1" lang="ja-JP" altLang="en-US" sz="1200" dirty="0" smtClean="0">
                          <a:latin typeface="+mj-lt"/>
                        </a:rPr>
                        <a:t>料金サイクル情報や消費税計算方法等があり、この中には</a:t>
                      </a:r>
                      <a:r>
                        <a:rPr kumimoji="1" lang="en-US" altLang="ja-JP" sz="1200" dirty="0" smtClean="0">
                          <a:latin typeface="+mj-lt"/>
                        </a:rPr>
                        <a:t>GUI</a:t>
                      </a:r>
                      <a:r>
                        <a:rPr kumimoji="1" lang="ja-JP" altLang="en-US" sz="1200" dirty="0" smtClean="0">
                          <a:latin typeface="+mj-lt"/>
                        </a:rPr>
                        <a:t>で設定できないものが含まれます</a:t>
                      </a:r>
                      <a:endParaRPr kumimoji="1" lang="ja-JP" altLang="en-US" sz="1200" dirty="0">
                        <a:latin typeface="+mj-lt"/>
                      </a:endParaRPr>
                    </a:p>
                  </a:txBody>
                  <a:tcPr/>
                </a:tc>
                <a:extLst>
                  <a:ext uri="{0D108BD9-81ED-4DB2-BD59-A6C34878D82A}">
                    <a16:rowId xmlns="" xmlns:a16="http://schemas.microsoft.com/office/drawing/2014/main" val="1041593201"/>
                  </a:ext>
                </a:extLst>
              </a:tr>
              <a:tr h="0">
                <a:tc>
                  <a:txBody>
                    <a:bodyPr/>
                    <a:lstStyle/>
                    <a:p>
                      <a:r>
                        <a:rPr kumimoji="1" lang="en-US" altLang="ja-JP" sz="1200" dirty="0" smtClean="0">
                          <a:latin typeface="+mj-lt"/>
                        </a:rPr>
                        <a:t>114</a:t>
                      </a:r>
                      <a:endParaRPr kumimoji="1" lang="ja-JP" altLang="en-US" sz="1200" dirty="0">
                        <a:latin typeface="+mj-lt"/>
                      </a:endParaRPr>
                    </a:p>
                  </a:txBody>
                  <a:tcPr/>
                </a:tc>
                <a:tc vMerge="1">
                  <a:txBody>
                    <a:bodyPr/>
                    <a:lstStyle/>
                    <a:p>
                      <a:endParaRPr kumimoji="1" lang="ja-JP" altLang="en-US" sz="1200" dirty="0">
                        <a:latin typeface="+mj-lt"/>
                      </a:endParaRPr>
                    </a:p>
                  </a:txBody>
                  <a:tcPr/>
                </a:tc>
                <a:tc>
                  <a:txBody>
                    <a:bodyPr/>
                    <a:lstStyle/>
                    <a:p>
                      <a:r>
                        <a:rPr kumimoji="1" lang="ja-JP" altLang="en-US" sz="1200" dirty="0" smtClean="0">
                          <a:latin typeface="+mj-lt"/>
                        </a:rPr>
                        <a:t>他システム通知イベント設定</a:t>
                      </a:r>
                      <a:endParaRPr kumimoji="1" lang="ja-JP" altLang="en-US" sz="1200" dirty="0">
                        <a:latin typeface="+mj-lt"/>
                      </a:endParaRPr>
                    </a:p>
                  </a:txBody>
                  <a:tcPr/>
                </a:tc>
                <a:tc>
                  <a:txBody>
                    <a:bodyPr/>
                    <a:lstStyle/>
                    <a:p>
                      <a:r>
                        <a:rPr kumimoji="1" lang="ja-JP" altLang="en-US" sz="1200" dirty="0" smtClean="0">
                          <a:latin typeface="+mj-lt"/>
                        </a:rPr>
                        <a:t>他システムへ送信する</a:t>
                      </a:r>
                      <a:r>
                        <a:rPr kumimoji="1" lang="en-US" altLang="ja-JP" sz="1200" dirty="0" smtClean="0">
                          <a:latin typeface="+mj-lt"/>
                        </a:rPr>
                        <a:t>API</a:t>
                      </a:r>
                      <a:r>
                        <a:rPr kumimoji="1" lang="ja-JP" altLang="en-US" sz="1200" dirty="0" smtClean="0">
                          <a:latin typeface="+mj-lt"/>
                        </a:rPr>
                        <a:t>の通知タイミングを記載いただきます。</a:t>
                      </a:r>
                      <a:r>
                        <a:rPr kumimoji="1" lang="en-US" altLang="ja-JP" sz="1200" dirty="0" smtClean="0">
                          <a:latin typeface="+mj-lt"/>
                        </a:rPr>
                        <a:t/>
                      </a:r>
                      <a:br>
                        <a:rPr kumimoji="1" lang="en-US" altLang="ja-JP" sz="1200" dirty="0" smtClean="0">
                          <a:latin typeface="+mj-lt"/>
                        </a:rPr>
                      </a:br>
                      <a:r>
                        <a:rPr kumimoji="1" lang="ja-JP" altLang="en-US" sz="1200" dirty="0" smtClean="0">
                          <a:latin typeface="+mj-lt"/>
                        </a:rPr>
                        <a:t>各種</a:t>
                      </a:r>
                      <a:r>
                        <a:rPr kumimoji="1" lang="en-US" altLang="ja-JP" sz="1200" dirty="0" smtClean="0">
                          <a:latin typeface="+mj-lt"/>
                        </a:rPr>
                        <a:t>API</a:t>
                      </a:r>
                      <a:r>
                        <a:rPr kumimoji="1" lang="ja-JP" altLang="en-US" sz="1200" dirty="0" smtClean="0">
                          <a:latin typeface="+mj-lt"/>
                        </a:rPr>
                        <a:t>の内容については「</a:t>
                      </a:r>
                      <a:r>
                        <a:rPr kumimoji="1" lang="en-US" altLang="ja-JP" sz="1200" dirty="0" smtClean="0">
                          <a:latin typeface="+mj-lt"/>
                        </a:rPr>
                        <a:t>API</a:t>
                      </a:r>
                      <a:r>
                        <a:rPr kumimoji="1" lang="ja-JP" altLang="en-US" sz="1200" dirty="0" smtClean="0">
                          <a:latin typeface="+mj-lt"/>
                        </a:rPr>
                        <a:t>仕様書」をご覧ください。</a:t>
                      </a:r>
                      <a:endParaRPr kumimoji="1" lang="ja-JP" altLang="en-US" sz="1200" dirty="0">
                        <a:latin typeface="+mj-lt"/>
                      </a:endParaRPr>
                    </a:p>
                  </a:txBody>
                  <a:tcPr/>
                </a:tc>
                <a:extLst>
                  <a:ext uri="{0D108BD9-81ED-4DB2-BD59-A6C34878D82A}">
                    <a16:rowId xmlns="" xmlns:a16="http://schemas.microsoft.com/office/drawing/2014/main" val="2032165187"/>
                  </a:ext>
                </a:extLst>
              </a:tr>
              <a:tr h="0">
                <a:tc>
                  <a:txBody>
                    <a:bodyPr/>
                    <a:lstStyle/>
                    <a:p>
                      <a:r>
                        <a:rPr kumimoji="1" lang="en-US" altLang="ja-JP" sz="1200" dirty="0" smtClean="0">
                          <a:latin typeface="+mj-lt"/>
                        </a:rPr>
                        <a:t>121</a:t>
                      </a:r>
                      <a:endParaRPr kumimoji="1" lang="ja-JP" altLang="en-US" sz="1200" dirty="0">
                        <a:latin typeface="+mj-lt"/>
                      </a:endParaRPr>
                    </a:p>
                  </a:txBody>
                  <a:tcPr/>
                </a:tc>
                <a:tc rowSpan="4">
                  <a:txBody>
                    <a:bodyPr/>
                    <a:lstStyle/>
                    <a:p>
                      <a:r>
                        <a:rPr kumimoji="1" lang="ja-JP" altLang="en-US" sz="1200" dirty="0" smtClean="0">
                          <a:latin typeface="+mj-lt"/>
                        </a:rPr>
                        <a:t>カタログ管理</a:t>
                      </a:r>
                      <a:endParaRPr kumimoji="1" lang="en-US" altLang="ja-JP" sz="1200" dirty="0" smtClean="0">
                        <a:latin typeface="+mj-lt"/>
                      </a:endParaRPr>
                    </a:p>
                  </a:txBody>
                  <a:tcPr/>
                </a:tc>
                <a:tc>
                  <a:txBody>
                    <a:bodyPr/>
                    <a:lstStyle/>
                    <a:p>
                      <a:r>
                        <a:rPr kumimoji="1" lang="ja-JP" altLang="en-US" sz="1200" dirty="0" smtClean="0">
                          <a:latin typeface="+mj-lt"/>
                        </a:rPr>
                        <a:t>サービス情報</a:t>
                      </a:r>
                      <a:endParaRPr kumimoji="1" lang="ja-JP" altLang="en-US" sz="1200" dirty="0">
                        <a:latin typeface="+mj-lt"/>
                      </a:endParaRPr>
                    </a:p>
                  </a:txBody>
                  <a:tcPr/>
                </a:tc>
                <a:tc>
                  <a:txBody>
                    <a:bodyPr/>
                    <a:lstStyle/>
                    <a:p>
                      <a:r>
                        <a:rPr kumimoji="1" lang="ja-JP" altLang="en-US" sz="1200" dirty="0" smtClean="0">
                          <a:latin typeface="+mj-lt"/>
                        </a:rPr>
                        <a:t>提供するサービスの情報を記載します。記載後、</a:t>
                      </a:r>
                      <a:r>
                        <a:rPr kumimoji="1" lang="en-US" altLang="ja-JP" sz="1200" kern="1200" dirty="0" smtClean="0">
                          <a:solidFill>
                            <a:schemeClr val="dk1"/>
                          </a:solidFill>
                          <a:latin typeface="+mn-lt"/>
                          <a:ea typeface="+mn-ea"/>
                          <a:cs typeface="+mn-cs"/>
                        </a:rPr>
                        <a:t>GUI</a:t>
                      </a:r>
                      <a:r>
                        <a:rPr kumimoji="1" lang="ja-JP" altLang="en-US" sz="1200" kern="1200" dirty="0" err="1" smtClean="0">
                          <a:solidFill>
                            <a:schemeClr val="dk1"/>
                          </a:solidFill>
                          <a:latin typeface="+mn-lt"/>
                          <a:ea typeface="+mn-ea"/>
                          <a:cs typeface="+mn-cs"/>
                        </a:rPr>
                        <a:t>にて</a:t>
                      </a:r>
                      <a:r>
                        <a:rPr kumimoji="1" lang="ja-JP" altLang="en-US" sz="1200" kern="1200" dirty="0" smtClean="0">
                          <a:solidFill>
                            <a:schemeClr val="dk1"/>
                          </a:solidFill>
                          <a:latin typeface="+mn-lt"/>
                          <a:ea typeface="+mn-ea"/>
                          <a:cs typeface="+mn-cs"/>
                        </a:rPr>
                        <a:t>ファイルをアップロード可能です。</a:t>
                      </a:r>
                      <a:endParaRPr kumimoji="1" lang="ja-JP" altLang="en-US" sz="1200" dirty="0">
                        <a:latin typeface="+mj-lt"/>
                      </a:endParaRPr>
                    </a:p>
                  </a:txBody>
                  <a:tcPr/>
                </a:tc>
                <a:extLst>
                  <a:ext uri="{0D108BD9-81ED-4DB2-BD59-A6C34878D82A}">
                    <a16:rowId xmlns="" xmlns:a16="http://schemas.microsoft.com/office/drawing/2014/main" val="1782189705"/>
                  </a:ext>
                </a:extLst>
              </a:tr>
              <a:tr h="0">
                <a:tc>
                  <a:txBody>
                    <a:bodyPr/>
                    <a:lstStyle/>
                    <a:p>
                      <a:r>
                        <a:rPr kumimoji="1" lang="en-US" altLang="ja-JP" sz="1200" dirty="0" smtClean="0">
                          <a:latin typeface="+mj-lt"/>
                        </a:rPr>
                        <a:t>122</a:t>
                      </a:r>
                      <a:endParaRPr kumimoji="1" lang="ja-JP" altLang="en-US" sz="1200" dirty="0">
                        <a:latin typeface="+mj-lt"/>
                      </a:endParaRPr>
                    </a:p>
                  </a:txBody>
                  <a:tcPr/>
                </a:tc>
                <a:tc vMerge="1">
                  <a:txBody>
                    <a:bodyPr/>
                    <a:lstStyle/>
                    <a:p>
                      <a:endParaRPr kumimoji="1" lang="ja-JP" altLang="en-US"/>
                    </a:p>
                  </a:txBody>
                  <a:tcPr/>
                </a:tc>
                <a:tc>
                  <a:txBody>
                    <a:bodyPr/>
                    <a:lstStyle/>
                    <a:p>
                      <a:r>
                        <a:rPr kumimoji="1" lang="ja-JP" altLang="en-US" sz="1200" dirty="0" smtClean="0">
                          <a:latin typeface="+mj-lt"/>
                        </a:rPr>
                        <a:t>リソース情報</a:t>
                      </a:r>
                      <a:endParaRPr kumimoji="1" lang="ja-JP" altLang="en-US" sz="1200" dirty="0">
                        <a:latin typeface="+mj-lt"/>
                      </a:endParaRPr>
                    </a:p>
                  </a:txBody>
                  <a:tcPr/>
                </a:tc>
                <a:tc>
                  <a:txBody>
                    <a:bodyPr/>
                    <a:lstStyle/>
                    <a:p>
                      <a:pPr marL="0" marR="0" lvl="0" indent="0" algn="l" defTabSz="912004"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latin typeface="+mn-lt"/>
                          <a:ea typeface="+mn-ea"/>
                          <a:cs typeface="+mn-cs"/>
                        </a:rPr>
                        <a:t>提供するリソースの情報を記載。記載後、</a:t>
                      </a:r>
                      <a:r>
                        <a:rPr kumimoji="1" lang="en-US" altLang="ja-JP" sz="1200" kern="1200" dirty="0" smtClean="0">
                          <a:solidFill>
                            <a:schemeClr val="dk1"/>
                          </a:solidFill>
                          <a:latin typeface="+mn-lt"/>
                          <a:ea typeface="+mn-ea"/>
                          <a:cs typeface="+mn-cs"/>
                        </a:rPr>
                        <a:t>GUI</a:t>
                      </a:r>
                      <a:r>
                        <a:rPr kumimoji="1" lang="ja-JP" altLang="en-US" sz="1200" kern="1200" dirty="0" err="1" smtClean="0">
                          <a:solidFill>
                            <a:schemeClr val="dk1"/>
                          </a:solidFill>
                          <a:latin typeface="+mn-lt"/>
                          <a:ea typeface="+mn-ea"/>
                          <a:cs typeface="+mn-cs"/>
                        </a:rPr>
                        <a:t>にて</a:t>
                      </a:r>
                      <a:r>
                        <a:rPr kumimoji="1" lang="ja-JP" altLang="en-US" sz="1200" kern="1200" dirty="0" smtClean="0">
                          <a:solidFill>
                            <a:schemeClr val="dk1"/>
                          </a:solidFill>
                          <a:latin typeface="+mn-lt"/>
                          <a:ea typeface="+mn-ea"/>
                          <a:cs typeface="+mn-cs"/>
                        </a:rPr>
                        <a:t>ファイルをアップロード可能です。</a:t>
                      </a:r>
                    </a:p>
                  </a:txBody>
                  <a:tcPr/>
                </a:tc>
                <a:extLst>
                  <a:ext uri="{0D108BD9-81ED-4DB2-BD59-A6C34878D82A}">
                    <a16:rowId xmlns="" xmlns:a16="http://schemas.microsoft.com/office/drawing/2014/main" val="1860261425"/>
                  </a:ext>
                </a:extLst>
              </a:tr>
              <a:tr h="0">
                <a:tc>
                  <a:txBody>
                    <a:bodyPr/>
                    <a:lstStyle/>
                    <a:p>
                      <a:r>
                        <a:rPr kumimoji="1" lang="en-US" altLang="ja-JP" sz="1200" kern="1200" dirty="0" smtClean="0">
                          <a:solidFill>
                            <a:schemeClr val="dk1"/>
                          </a:solidFill>
                          <a:latin typeface="+mn-lt"/>
                          <a:ea typeface="+mn-ea"/>
                          <a:cs typeface="+mn-cs"/>
                        </a:rPr>
                        <a:t>123</a:t>
                      </a:r>
                      <a:endParaRPr kumimoji="1" lang="ja-JP" altLang="en-US" sz="1200" dirty="0">
                        <a:latin typeface="+mj-lt"/>
                      </a:endParaRPr>
                    </a:p>
                  </a:txBody>
                  <a:tcPr/>
                </a:tc>
                <a:tc vMerge="1">
                  <a:txBody>
                    <a:bodyPr/>
                    <a:lstStyle/>
                    <a:p>
                      <a:endParaRPr kumimoji="1" lang="ja-JP" altLang="en-US"/>
                    </a:p>
                  </a:txBody>
                  <a:tcPr/>
                </a:tc>
                <a:tc>
                  <a:txBody>
                    <a:bodyPr/>
                    <a:lstStyle/>
                    <a:p>
                      <a:r>
                        <a:rPr kumimoji="1" lang="ja-JP" altLang="en-US" sz="1200" dirty="0" smtClean="0">
                          <a:latin typeface="+mj-lt"/>
                        </a:rPr>
                        <a:t>商品設定</a:t>
                      </a:r>
                      <a:endParaRPr kumimoji="1" lang="ja-JP" altLang="en-US" sz="1200" dirty="0">
                        <a:latin typeface="+mj-lt"/>
                      </a:endParaRPr>
                    </a:p>
                  </a:txBody>
                  <a:tcPr/>
                </a:tc>
                <a:tc>
                  <a:txBody>
                    <a:bodyPr/>
                    <a:lstStyle/>
                    <a:p>
                      <a:r>
                        <a:rPr kumimoji="1" lang="ja-JP" altLang="en-US" sz="1200" dirty="0" smtClean="0">
                          <a:latin typeface="+mj-lt"/>
                        </a:rPr>
                        <a:t>提供する商品の情報を記載。主にサービスの構成情報、料金情報や属性、商品画像情報などを記載します。標準マニュアルを見ながら、</a:t>
                      </a:r>
                      <a:r>
                        <a:rPr kumimoji="1" lang="en-US" altLang="ja-JP" sz="1200" kern="1200" dirty="0" smtClean="0">
                          <a:solidFill>
                            <a:schemeClr val="dk1"/>
                          </a:solidFill>
                          <a:latin typeface="+mn-lt"/>
                          <a:ea typeface="+mn-ea"/>
                          <a:cs typeface="+mn-cs"/>
                        </a:rPr>
                        <a:t>GUI</a:t>
                      </a:r>
                      <a:r>
                        <a:rPr kumimoji="1" lang="ja-JP" altLang="en-US" sz="1200" kern="1200" dirty="0" err="1" smtClean="0">
                          <a:solidFill>
                            <a:schemeClr val="dk1"/>
                          </a:solidFill>
                          <a:latin typeface="+mn-lt"/>
                          <a:ea typeface="+mn-ea"/>
                          <a:cs typeface="+mn-cs"/>
                        </a:rPr>
                        <a:t>にて</a:t>
                      </a:r>
                      <a:r>
                        <a:rPr kumimoji="1" lang="ja-JP" altLang="en-US" sz="1200" kern="1200" dirty="0" smtClean="0">
                          <a:solidFill>
                            <a:schemeClr val="dk1"/>
                          </a:solidFill>
                          <a:latin typeface="+mn-lt"/>
                          <a:ea typeface="+mn-ea"/>
                          <a:cs typeface="+mn-cs"/>
                        </a:rPr>
                        <a:t>設定可能ですが、一部ファイルの編集が必要です。</a:t>
                      </a:r>
                      <a:endParaRPr kumimoji="1" lang="ja-JP" altLang="en-US" sz="1200" dirty="0">
                        <a:latin typeface="+mj-lt"/>
                      </a:endParaRPr>
                    </a:p>
                  </a:txBody>
                  <a:tcPr/>
                </a:tc>
                <a:extLst>
                  <a:ext uri="{0D108BD9-81ED-4DB2-BD59-A6C34878D82A}">
                    <a16:rowId xmlns="" xmlns:a16="http://schemas.microsoft.com/office/drawing/2014/main" val="3431698233"/>
                  </a:ext>
                </a:extLst>
              </a:tr>
              <a:tr h="0">
                <a:tc>
                  <a:txBody>
                    <a:bodyPr/>
                    <a:lstStyle/>
                    <a:p>
                      <a:r>
                        <a:rPr kumimoji="1" lang="en-US" altLang="ja-JP" sz="1200" dirty="0" smtClean="0">
                          <a:latin typeface="+mj-lt"/>
                        </a:rPr>
                        <a:t>125</a:t>
                      </a:r>
                      <a:endParaRPr kumimoji="1" lang="ja-JP" altLang="en-US" sz="1200" dirty="0">
                        <a:latin typeface="+mj-lt"/>
                      </a:endParaRPr>
                    </a:p>
                  </a:txBody>
                  <a:tcPr/>
                </a:tc>
                <a:tc vMerge="1">
                  <a:txBody>
                    <a:bodyPr/>
                    <a:lstStyle/>
                    <a:p>
                      <a:endParaRPr kumimoji="1" lang="ja-JP" altLang="en-US" dirty="0">
                        <a:latin typeface="+mj-lt"/>
                      </a:endParaRPr>
                    </a:p>
                  </a:txBody>
                  <a:tcPr/>
                </a:tc>
                <a:tc>
                  <a:txBody>
                    <a:bodyPr/>
                    <a:lstStyle/>
                    <a:p>
                      <a:r>
                        <a:rPr kumimoji="1" lang="ja-JP" altLang="en-US" sz="1200" dirty="0" smtClean="0">
                          <a:latin typeface="+mj-lt"/>
                        </a:rPr>
                        <a:t>卸顧客情報</a:t>
                      </a:r>
                      <a:endParaRPr kumimoji="1" lang="ja-JP" altLang="en-US" sz="1200" dirty="0">
                        <a:latin typeface="+mj-lt"/>
                      </a:endParaRPr>
                    </a:p>
                  </a:txBody>
                  <a:tcPr/>
                </a:tc>
                <a:tc>
                  <a:txBody>
                    <a:bodyPr/>
                    <a:lstStyle/>
                    <a:p>
                      <a:r>
                        <a:rPr kumimoji="1" lang="ja-JP" altLang="en-US" sz="1200" dirty="0" smtClean="0">
                          <a:latin typeface="+mj-lt"/>
                        </a:rPr>
                        <a:t>サプライヤからリセーラへ提供する顧客情報を記載します</a:t>
                      </a:r>
                      <a:endParaRPr kumimoji="1" lang="ja-JP" altLang="en-US" sz="1200" dirty="0">
                        <a:latin typeface="+mj-lt"/>
                      </a:endParaRPr>
                    </a:p>
                  </a:txBody>
                  <a:tcPr/>
                </a:tc>
                <a:extLst>
                  <a:ext uri="{0D108BD9-81ED-4DB2-BD59-A6C34878D82A}">
                    <a16:rowId xmlns="" xmlns:a16="http://schemas.microsoft.com/office/drawing/2014/main" val="905726733"/>
                  </a:ext>
                </a:extLst>
              </a:tr>
              <a:tr h="0">
                <a:tc>
                  <a:txBody>
                    <a:bodyPr/>
                    <a:lstStyle/>
                    <a:p>
                      <a:r>
                        <a:rPr kumimoji="1" lang="en-US" altLang="ja-JP" sz="1200" dirty="0" smtClean="0">
                          <a:latin typeface="+mj-lt"/>
                        </a:rPr>
                        <a:t>131</a:t>
                      </a:r>
                      <a:endParaRPr kumimoji="1" lang="ja-JP" altLang="en-US" sz="1200" dirty="0">
                        <a:latin typeface="+mj-lt"/>
                      </a:endParaRPr>
                    </a:p>
                  </a:txBody>
                  <a:tcPr/>
                </a:tc>
                <a:tc rowSpan="2">
                  <a:txBody>
                    <a:bodyPr/>
                    <a:lstStyle/>
                    <a:p>
                      <a:r>
                        <a:rPr kumimoji="1" lang="ja-JP" altLang="en-US" sz="1200" dirty="0" smtClean="0">
                          <a:latin typeface="+mj-lt"/>
                        </a:rPr>
                        <a:t>システム管理</a:t>
                      </a:r>
                      <a:endParaRPr kumimoji="1" lang="ja-JP" altLang="en-US" sz="1200" dirty="0">
                        <a:latin typeface="+mj-lt"/>
                      </a:endParaRPr>
                    </a:p>
                  </a:txBody>
                  <a:tcPr/>
                </a:tc>
                <a:tc>
                  <a:txBody>
                    <a:bodyPr/>
                    <a:lstStyle/>
                    <a:p>
                      <a:r>
                        <a:rPr kumimoji="1" lang="ja-JP" altLang="en-US" sz="1200" dirty="0" smtClean="0">
                          <a:latin typeface="+mj-lt"/>
                        </a:rPr>
                        <a:t>ユーザ設定</a:t>
                      </a:r>
                      <a:endParaRPr kumimoji="1" lang="ja-JP" altLang="en-US" sz="1200" dirty="0">
                        <a:latin typeface="+mj-lt"/>
                      </a:endParaRPr>
                    </a:p>
                  </a:txBody>
                  <a:tcPr/>
                </a:tc>
                <a:tc>
                  <a:txBody>
                    <a:bodyPr/>
                    <a:lstStyle/>
                    <a:p>
                      <a:r>
                        <a:rPr kumimoji="1" lang="ja-JP" altLang="en-US" sz="1200" dirty="0" smtClean="0">
                          <a:latin typeface="+mj-lt"/>
                        </a:rPr>
                        <a:t>ユーザ・権限・チャネルに関する設定を記載します</a:t>
                      </a:r>
                      <a:r>
                        <a:rPr kumimoji="1" lang="en-US" altLang="ja-JP" sz="1200" dirty="0" smtClean="0">
                          <a:latin typeface="+mj-lt"/>
                        </a:rPr>
                        <a:t/>
                      </a:r>
                      <a:br>
                        <a:rPr kumimoji="1" lang="en-US" altLang="ja-JP" sz="1200" dirty="0" smtClean="0">
                          <a:latin typeface="+mj-lt"/>
                        </a:rPr>
                      </a:br>
                      <a:r>
                        <a:rPr kumimoji="1" lang="ja-JP" altLang="en-US" sz="1200" dirty="0" smtClean="0">
                          <a:latin typeface="+mj-lt"/>
                        </a:rPr>
                        <a:t>ユーザとチャネルは</a:t>
                      </a:r>
                      <a:r>
                        <a:rPr kumimoji="1" lang="en-US" altLang="ja-JP" sz="1200" dirty="0" smtClean="0">
                          <a:latin typeface="+mj-lt"/>
                        </a:rPr>
                        <a:t>UI</a:t>
                      </a:r>
                      <a:r>
                        <a:rPr kumimoji="1" lang="ja-JP" altLang="en-US" sz="1200" dirty="0" err="1" smtClean="0">
                          <a:latin typeface="+mj-lt"/>
                        </a:rPr>
                        <a:t>にて</a:t>
                      </a:r>
                      <a:r>
                        <a:rPr kumimoji="1" lang="ja-JP" altLang="en-US" sz="1200" dirty="0" smtClean="0">
                          <a:latin typeface="+mj-lt"/>
                        </a:rPr>
                        <a:t>設定可能ですが、権限は</a:t>
                      </a:r>
                      <a:r>
                        <a:rPr kumimoji="1" lang="en-US" altLang="ja-JP" sz="1200" dirty="0" smtClean="0">
                          <a:latin typeface="+mj-lt"/>
                        </a:rPr>
                        <a:t>API</a:t>
                      </a:r>
                      <a:r>
                        <a:rPr kumimoji="1" lang="ja-JP" altLang="en-US" sz="1200" dirty="0" smtClean="0">
                          <a:latin typeface="+mj-lt"/>
                        </a:rPr>
                        <a:t>でのみ設定可能です</a:t>
                      </a:r>
                      <a:endParaRPr kumimoji="1" lang="ja-JP" altLang="en-US" sz="1200" dirty="0">
                        <a:latin typeface="+mj-lt"/>
                      </a:endParaRPr>
                    </a:p>
                  </a:txBody>
                  <a:tcPr/>
                </a:tc>
                <a:extLst>
                  <a:ext uri="{0D108BD9-81ED-4DB2-BD59-A6C34878D82A}">
                    <a16:rowId xmlns="" xmlns:a16="http://schemas.microsoft.com/office/drawing/2014/main" val="2640314098"/>
                  </a:ext>
                </a:extLst>
              </a:tr>
              <a:tr h="0">
                <a:tc>
                  <a:txBody>
                    <a:bodyPr/>
                    <a:lstStyle/>
                    <a:p>
                      <a:r>
                        <a:rPr kumimoji="1" lang="en-US" altLang="ja-JP" sz="1200" dirty="0" smtClean="0">
                          <a:latin typeface="+mj-lt"/>
                        </a:rPr>
                        <a:t>151</a:t>
                      </a:r>
                      <a:endParaRPr kumimoji="1" lang="ja-JP" altLang="en-US" sz="1200" dirty="0">
                        <a:latin typeface="+mj-lt"/>
                      </a:endParaRPr>
                    </a:p>
                  </a:txBody>
                  <a:tcPr/>
                </a:tc>
                <a:tc vMerge="1">
                  <a:txBody>
                    <a:bodyPr/>
                    <a:lstStyle/>
                    <a:p>
                      <a:endParaRPr kumimoji="1" lang="ja-JP" altLang="en-US" dirty="0">
                        <a:latin typeface="+mj-lt"/>
                      </a:endParaRPr>
                    </a:p>
                  </a:txBody>
                  <a:tcPr/>
                </a:tc>
                <a:tc>
                  <a:txBody>
                    <a:bodyPr/>
                    <a:lstStyle/>
                    <a:p>
                      <a:r>
                        <a:rPr kumimoji="1" lang="ja-JP" altLang="en-US" sz="1200" dirty="0" smtClean="0">
                          <a:latin typeface="+mj-lt"/>
                        </a:rPr>
                        <a:t>認証設定</a:t>
                      </a:r>
                      <a:endParaRPr kumimoji="1" lang="ja-JP" altLang="en-US" sz="1200" dirty="0">
                        <a:latin typeface="+mj-lt"/>
                      </a:endParaRPr>
                    </a:p>
                  </a:txBody>
                  <a:tcPr/>
                </a:tc>
                <a:tc>
                  <a:txBody>
                    <a:bodyPr/>
                    <a:lstStyle/>
                    <a:p>
                      <a:r>
                        <a:rPr kumimoji="1" lang="ja-JP" altLang="en-US" sz="1200" dirty="0" smtClean="0">
                          <a:latin typeface="+mj-lt"/>
                        </a:rPr>
                        <a:t>ログイン時の認証に関する設定を記載します。こちらは</a:t>
                      </a:r>
                      <a:r>
                        <a:rPr kumimoji="1" lang="en-US" altLang="ja-JP" sz="1200" dirty="0" smtClean="0">
                          <a:latin typeface="+mj-lt"/>
                        </a:rPr>
                        <a:t>GUI</a:t>
                      </a:r>
                      <a:r>
                        <a:rPr kumimoji="1" lang="ja-JP" altLang="en-US" sz="1200" dirty="0" err="1" smtClean="0">
                          <a:latin typeface="+mj-lt"/>
                        </a:rPr>
                        <a:t>での</a:t>
                      </a:r>
                      <a:r>
                        <a:rPr kumimoji="1" lang="ja-JP" altLang="en-US" sz="1200" dirty="0" smtClean="0">
                          <a:latin typeface="+mj-lt"/>
                        </a:rPr>
                        <a:t>設定を開放していません。</a:t>
                      </a:r>
                      <a:endParaRPr kumimoji="1" lang="ja-JP" altLang="en-US" sz="1200" dirty="0">
                        <a:latin typeface="+mj-lt"/>
                      </a:endParaRPr>
                    </a:p>
                  </a:txBody>
                  <a:tcPr/>
                </a:tc>
                <a:extLst>
                  <a:ext uri="{0D108BD9-81ED-4DB2-BD59-A6C34878D82A}">
                    <a16:rowId xmlns="" xmlns:a16="http://schemas.microsoft.com/office/drawing/2014/main" val="3215226040"/>
                  </a:ext>
                </a:extLst>
              </a:tr>
            </a:tbl>
          </a:graphicData>
        </a:graphic>
      </p:graphicFrame>
      <p:sp>
        <p:nvSpPr>
          <p:cNvPr id="6" name="テキスト ボックス 5"/>
          <p:cNvSpPr txBox="1"/>
          <p:nvPr/>
        </p:nvSpPr>
        <p:spPr>
          <a:xfrm>
            <a:off x="171260" y="1170602"/>
            <a:ext cx="9430290" cy="16885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クラウド型フルフィルメントサービスで</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は、テナント管理・カタログ管理・システム管理のヒアリングシートを記載頂くことで、</a:t>
            </a:r>
            <a:r>
              <a:rPr kumimoji="1" lang="en-US" altLang="ja-JP" sz="140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rPr>
              <a:t>InfonovaBSS</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の設定内容を容易に変更いただくことが可能です。</a:t>
            </a:r>
            <a:r>
              <a:rPr lang="en-US" altLang="ja-JP" sz="1400" dirty="0">
                <a:solidFill>
                  <a:srgbClr val="000000"/>
                </a:solidFill>
              </a:rPr>
              <a:t> </a:t>
            </a:r>
            <a:r>
              <a:rPr lang="en-US" altLang="ja-JP" sz="1400" dirty="0" err="1" smtClean="0">
                <a:solidFill>
                  <a:srgbClr val="000000"/>
                </a:solidFill>
              </a:rPr>
              <a:t>InfonovaBSS</a:t>
            </a:r>
            <a:r>
              <a:rPr lang="ja-JP" altLang="en-US" sz="1400" dirty="0" smtClean="0">
                <a:solidFill>
                  <a:srgbClr val="000000"/>
                </a:solidFill>
              </a:rPr>
              <a:t>は設定ガイドが用意されているものの、英語表記かつ難読であるため、</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設定補助シートという形式にまとめ、</a:t>
            </a:r>
            <a:r>
              <a:rPr lang="en-US" altLang="ja-JP" sz="1400" dirty="0">
                <a:solidFill>
                  <a:srgbClr val="000000"/>
                </a:solidFill>
              </a:rPr>
              <a:t> </a:t>
            </a:r>
            <a:r>
              <a:rPr lang="en-US" altLang="ja-JP" sz="1400" dirty="0" err="1">
                <a:solidFill>
                  <a:srgbClr val="000000"/>
                </a:solidFill>
              </a:rPr>
              <a:t>Infonova</a:t>
            </a:r>
            <a:r>
              <a:rPr lang="ja-JP" altLang="en-US" sz="1400" dirty="0">
                <a:solidFill>
                  <a:srgbClr val="000000"/>
                </a:solidFill>
              </a:rPr>
              <a:t>単独</a:t>
            </a:r>
            <a:r>
              <a:rPr lang="ja-JP" altLang="en-US" sz="1400" dirty="0" smtClean="0">
                <a:solidFill>
                  <a:srgbClr val="000000"/>
                </a:solidFill>
              </a:rPr>
              <a:t>利用向けとして、ご提供</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しています</a:t>
            </a:r>
            <a:r>
              <a:rPr lang="ja-JP" altLang="en-US" sz="1400" dirty="0" err="1">
                <a:solidFill>
                  <a:srgbClr val="000000"/>
                </a:solidFill>
              </a:rPr>
              <a:t>。</a:t>
            </a:r>
            <a:r>
              <a:rPr lang="ja-JP" altLang="en-US" sz="1400" dirty="0">
                <a:solidFill>
                  <a:srgbClr val="000000"/>
                </a:solidFill>
              </a:rPr>
              <a:t>これら内容を記載頂くと、別添の「標</a:t>
            </a:r>
            <a:r>
              <a:rPr lang="ja-JP" altLang="en-US" sz="1400" dirty="0" smtClean="0">
                <a:solidFill>
                  <a:srgbClr val="000000"/>
                </a:solidFill>
              </a:rPr>
              <a:t>準ワークフロー」に対応することができます。</a:t>
            </a:r>
            <a:endParaRPr kumimoji="1" lang="en-US" altLang="ja-JP" sz="14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algn="l">
              <a:lnSpc>
                <a:spcPts val="1800"/>
              </a:lnSpc>
              <a:spcBef>
                <a:spcPts val="0"/>
              </a:spcBef>
              <a:defRPr/>
            </a:pPr>
            <a:r>
              <a:rPr lang="ja-JP" altLang="en-US" sz="1400" dirty="0" smtClean="0">
                <a:solidFill>
                  <a:srgbClr val="000000"/>
                </a:solidFill>
              </a:rPr>
              <a:t>ま</a:t>
            </a:r>
            <a:r>
              <a:rPr lang="ja-JP" altLang="en-US" sz="1400" dirty="0">
                <a:solidFill>
                  <a:srgbClr val="000000"/>
                </a:solidFill>
              </a:rPr>
              <a:t>た</a:t>
            </a:r>
            <a:r>
              <a:rPr lang="ja-JP" altLang="en-US" sz="1400" dirty="0" smtClean="0">
                <a:solidFill>
                  <a:srgbClr val="000000"/>
                </a:solidFill>
              </a:rPr>
              <a:t>、</a:t>
            </a:r>
            <a:r>
              <a:rPr lang="en-US" altLang="ja-JP" sz="1400" dirty="0" err="1" smtClean="0">
                <a:solidFill>
                  <a:srgbClr val="000000"/>
                </a:solidFill>
              </a:rPr>
              <a:t>FlexibleEntry</a:t>
            </a:r>
            <a:r>
              <a:rPr lang="ja-JP" altLang="en-US" sz="1400" dirty="0" smtClean="0">
                <a:solidFill>
                  <a:srgbClr val="000000"/>
                </a:solidFill>
              </a:rPr>
              <a:t>はマニュアルを見ながらの設定が容易であり、設定</a:t>
            </a:r>
            <a:r>
              <a:rPr lang="ja-JP" altLang="en-US" sz="1400" dirty="0">
                <a:solidFill>
                  <a:srgbClr val="000000"/>
                </a:solidFill>
              </a:rPr>
              <a:t>様式</a:t>
            </a:r>
            <a:r>
              <a:rPr lang="ja-JP" altLang="en-US" sz="1400" dirty="0" smtClean="0">
                <a:solidFill>
                  <a:srgbClr val="000000"/>
                </a:solidFill>
              </a:rPr>
              <a:t>は別添の製品</a:t>
            </a:r>
            <a:r>
              <a:rPr lang="ja-JP" altLang="en-US" sz="1400" dirty="0">
                <a:solidFill>
                  <a:srgbClr val="000000"/>
                </a:solidFill>
              </a:rPr>
              <a:t>説明書を</a:t>
            </a:r>
            <a:r>
              <a:rPr lang="ja-JP" altLang="en-US" sz="1400" dirty="0" smtClean="0">
                <a:solidFill>
                  <a:srgbClr val="000000"/>
                </a:solidFill>
              </a:rPr>
              <a:t>ご確認ください。</a:t>
            </a:r>
            <a:r>
              <a:rPr lang="en-US" altLang="ja-JP" sz="1400" dirty="0" err="1" smtClean="0">
                <a:solidFill>
                  <a:srgbClr val="000000"/>
                </a:solidFill>
              </a:rPr>
              <a:t>Infonova</a:t>
            </a:r>
            <a:r>
              <a:rPr lang="ja-JP" altLang="en-US" sz="1400" dirty="0" smtClean="0">
                <a:solidFill>
                  <a:srgbClr val="000000"/>
                </a:solidFill>
              </a:rPr>
              <a:t>の補完的な機能として現在利用していただく想定であり、</a:t>
            </a:r>
            <a:r>
              <a:rPr lang="en-US" altLang="ja-JP" sz="1400" dirty="0" err="1" smtClean="0">
                <a:solidFill>
                  <a:srgbClr val="000000"/>
                </a:solidFill>
              </a:rPr>
              <a:t>FlexibleEntry</a:t>
            </a:r>
            <a:r>
              <a:rPr lang="ja-JP" altLang="en-US" sz="1400" dirty="0" smtClean="0">
                <a:solidFill>
                  <a:srgbClr val="000000"/>
                </a:solidFill>
              </a:rPr>
              <a:t>と</a:t>
            </a:r>
            <a:r>
              <a:rPr lang="en-US" altLang="ja-JP" sz="1400" dirty="0" err="1" smtClean="0">
                <a:solidFill>
                  <a:srgbClr val="000000"/>
                </a:solidFill>
              </a:rPr>
              <a:t>Infonova</a:t>
            </a:r>
            <a:r>
              <a:rPr lang="ja-JP" altLang="en-US" sz="1400" dirty="0" smtClean="0">
                <a:solidFill>
                  <a:srgbClr val="000000"/>
                </a:solidFill>
              </a:rPr>
              <a:t>間のパッケージ間利用は各種</a:t>
            </a:r>
            <a:r>
              <a:rPr lang="en-US" altLang="ja-JP" sz="1400" dirty="0" smtClean="0">
                <a:solidFill>
                  <a:srgbClr val="000000"/>
                </a:solidFill>
              </a:rPr>
              <a:t>API</a:t>
            </a:r>
            <a:r>
              <a:rPr lang="ja-JP" altLang="en-US" sz="1400" dirty="0" smtClean="0">
                <a:solidFill>
                  <a:srgbClr val="000000"/>
                </a:solidFill>
              </a:rPr>
              <a:t>の設定・開発が必要となります。</a:t>
            </a:r>
            <a:endParaRPr lang="en-US" altLang="ja-JP" sz="1400" dirty="0" smtClean="0">
              <a:solidFill>
                <a:srgbClr val="000000"/>
              </a:solidFill>
            </a:endParaRPr>
          </a:p>
        </p:txBody>
      </p:sp>
      <p:sp>
        <p:nvSpPr>
          <p:cNvPr id="8" name="正方形/長方形 7"/>
          <p:cNvSpPr/>
          <p:nvPr/>
        </p:nvSpPr>
        <p:spPr>
          <a:xfrm>
            <a:off x="171260" y="7084138"/>
            <a:ext cx="8715848" cy="295466"/>
          </a:xfrm>
          <a:prstGeom prst="rect">
            <a:avLst/>
          </a:prstGeom>
        </p:spPr>
        <p:txBody>
          <a:bodyPr wrap="none">
            <a:spAutoFit/>
          </a:bodyPr>
          <a:lstStyle/>
          <a:p>
            <a:pPr algn="l"/>
            <a:r>
              <a:rPr lang="ja-JP" altLang="en-US" dirty="0" smtClean="0">
                <a:latin typeface="Meiryo UI" panose="020B0604030504040204" pitchFamily="50" charset="-128"/>
                <a:ea typeface="Meiryo UI" panose="020B0604030504040204" pitchFamily="50" charset="-128"/>
              </a:rPr>
              <a:t>上記はマイナーバージョンアップ、メジャーバージョンアップにより機能が追加・廃止があった段階で、設定の変更が必要となる可能性があります。</a:t>
            </a:r>
            <a:endParaRPr lang="ja-JP" altLang="en-US" dirty="0"/>
          </a:p>
        </p:txBody>
      </p:sp>
    </p:spTree>
    <p:extLst>
      <p:ext uri="{BB962C8B-B14F-4D97-AF65-F5344CB8AC3E}">
        <p14:creationId xmlns:p14="http://schemas.microsoft.com/office/powerpoint/2010/main" val="10891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ヒアリングシートの標準設定可能内容</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1260" y="1170602"/>
            <a:ext cx="9430290" cy="9960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en-US" altLang="ja-JP" sz="1400" smtClean="0">
                <a:solidFill>
                  <a:srgbClr val="000000"/>
                </a:solidFill>
              </a:rPr>
              <a:t>InfonovaBSS</a:t>
            </a:r>
            <a:r>
              <a:rPr lang="ja-JP" altLang="en-US" sz="1400" smtClean="0">
                <a:solidFill>
                  <a:srgbClr val="000000"/>
                </a:solidFill>
              </a:rPr>
              <a:t>の</a:t>
            </a:r>
            <a:r>
              <a:rPr lang="en-US" altLang="ja-JP" sz="1400" smtClean="0">
                <a:solidFill>
                  <a:srgbClr val="000000"/>
                </a:solidFill>
              </a:rPr>
              <a:t>UI</a:t>
            </a:r>
            <a:r>
              <a:rPr lang="ja-JP" altLang="en-US" sz="1400" smtClean="0">
                <a:solidFill>
                  <a:srgbClr val="000000"/>
                </a:solidFill>
              </a:rPr>
              <a:t>にて</a:t>
            </a:r>
            <a:r>
              <a:rPr lang="ja-JP" altLang="en-US" sz="1400" dirty="0" smtClean="0">
                <a:solidFill>
                  <a:srgbClr val="000000"/>
                </a:solidFill>
              </a:rPr>
              <a:t>用意しているメニューは以下の通りです。各種サービスを提供するにあたって設定が必要なメニューとのマッピングを示しています。青枠・青字（　　　）が各種ヒアリングシートで記載頂いた内容を設定する箇所</a:t>
            </a:r>
            <a:r>
              <a:rPr lang="ja-JP" altLang="en-US" sz="1400" smtClean="0">
                <a:solidFill>
                  <a:srgbClr val="000000"/>
                </a:solidFill>
              </a:rPr>
              <a:t>です。（弊社では</a:t>
            </a:r>
            <a:r>
              <a:rPr lang="en-US" altLang="ja-JP" sz="1400" smtClean="0">
                <a:solidFill>
                  <a:srgbClr val="000000"/>
                </a:solidFill>
              </a:rPr>
              <a:t>CI/CD</a:t>
            </a:r>
            <a:r>
              <a:rPr lang="ja-JP" altLang="en-US" sz="1400" smtClean="0">
                <a:solidFill>
                  <a:srgbClr val="000000"/>
                </a:solidFill>
              </a:rPr>
              <a:t>による自動設定を行っています）</a:t>
            </a:r>
            <a:endParaRPr lang="en-US" altLang="ja-JP" sz="1400" dirty="0" smtClean="0">
              <a:solidFill>
                <a:srgbClr val="000000"/>
              </a:solidFill>
            </a:endParaRPr>
          </a:p>
          <a:p>
            <a:pPr algn="l">
              <a:lnSpc>
                <a:spcPts val="1800"/>
              </a:lnSpc>
              <a:spcBef>
                <a:spcPts val="0"/>
              </a:spcBef>
              <a:defRPr/>
            </a:pPr>
            <a:r>
              <a:rPr lang="ja-JP" altLang="en-US" sz="1400" smtClean="0">
                <a:solidFill>
                  <a:srgbClr val="000000"/>
                </a:solidFill>
              </a:rPr>
              <a:t>また、赤枠</a:t>
            </a:r>
            <a:r>
              <a:rPr lang="ja-JP" altLang="en-US" sz="1400" dirty="0" smtClean="0">
                <a:solidFill>
                  <a:srgbClr val="000000"/>
                </a:solidFill>
              </a:rPr>
              <a:t>・赤字（　　　）は標準機能として用意されているが、利用にあたってはカスタマイズが必要な個所です。</a:t>
            </a:r>
            <a:endParaRPr lang="en-US" altLang="ja-JP" sz="1400" dirty="0" smtClean="0">
              <a:solidFill>
                <a:srgbClr val="000000"/>
              </a:solidFill>
            </a:endParaRPr>
          </a:p>
        </p:txBody>
      </p:sp>
      <p:pic>
        <p:nvPicPr>
          <p:cNvPr id="2" name="図 1"/>
          <p:cNvPicPr>
            <a:picLocks noChangeAspect="1"/>
          </p:cNvPicPr>
          <p:nvPr/>
        </p:nvPicPr>
        <p:blipFill>
          <a:blip r:embed="rId2"/>
          <a:stretch>
            <a:fillRect/>
          </a:stretch>
        </p:blipFill>
        <p:spPr>
          <a:xfrm>
            <a:off x="6704710" y="2332822"/>
            <a:ext cx="1865851" cy="1858591"/>
          </a:xfrm>
          <a:prstGeom prst="rect">
            <a:avLst/>
          </a:prstGeom>
        </p:spPr>
      </p:pic>
      <p:sp>
        <p:nvSpPr>
          <p:cNvPr id="3" name="正方形/長方形 2"/>
          <p:cNvSpPr/>
          <p:nvPr/>
        </p:nvSpPr>
        <p:spPr bwMode="auto">
          <a:xfrm>
            <a:off x="6710764" y="3719597"/>
            <a:ext cx="1766807" cy="471816"/>
          </a:xfrm>
          <a:prstGeom prst="rect">
            <a:avLst/>
          </a:prstGeom>
          <a:noFill/>
          <a:ln w="2540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endParaRPr>
          </a:p>
        </p:txBody>
      </p:sp>
      <p:sp>
        <p:nvSpPr>
          <p:cNvPr id="7" name="正方形/長方形 6"/>
          <p:cNvSpPr/>
          <p:nvPr/>
        </p:nvSpPr>
        <p:spPr>
          <a:xfrm>
            <a:off x="7084380" y="4255858"/>
            <a:ext cx="2811988" cy="498598"/>
          </a:xfrm>
          <a:prstGeom prst="rect">
            <a:avLst/>
          </a:prstGeom>
        </p:spPr>
        <p:txBody>
          <a:bodyPr wrap="none">
            <a:spAutoFit/>
          </a:bodyPr>
          <a:lstStyle/>
          <a:p>
            <a:pPr algn="l"/>
            <a:r>
              <a:rPr lang="ja-JP" altLang="en-US" dirty="0">
                <a:solidFill>
                  <a:srgbClr val="FF0000"/>
                </a:solidFill>
                <a:latin typeface="Meiryo UI" panose="020B0604030504040204" pitchFamily="50" charset="-128"/>
                <a:ea typeface="Meiryo UI" panose="020B0604030504040204" pitchFamily="50" charset="-128"/>
              </a:rPr>
              <a:t>カスタマイズ</a:t>
            </a:r>
            <a:r>
              <a:rPr lang="ja-JP" altLang="en-US" dirty="0" smtClean="0">
                <a:solidFill>
                  <a:srgbClr val="FF0000"/>
                </a:solidFill>
                <a:latin typeface="Meiryo UI" panose="020B0604030504040204" pitchFamily="50" charset="-128"/>
                <a:ea typeface="Meiryo UI" panose="020B0604030504040204" pitchFamily="50" charset="-128"/>
              </a:rPr>
              <a:t>した情報をアップロードして利用</a:t>
            </a:r>
            <a:r>
              <a:rPr lang="en-US" altLang="ja-JP" dirty="0" smtClean="0">
                <a:solidFill>
                  <a:srgbClr val="FF0000"/>
                </a:solidFill>
                <a:latin typeface="Meiryo UI" panose="020B0604030504040204" pitchFamily="50" charset="-128"/>
                <a:ea typeface="Meiryo UI" panose="020B0604030504040204" pitchFamily="50" charset="-128"/>
              </a:rPr>
              <a:t/>
            </a:r>
            <a:br>
              <a:rPr lang="en-US" altLang="ja-JP" dirty="0" smtClean="0">
                <a:solidFill>
                  <a:srgbClr val="FF0000"/>
                </a:solidFill>
                <a:latin typeface="Meiryo UI" panose="020B0604030504040204" pitchFamily="50" charset="-128"/>
                <a:ea typeface="Meiryo UI" panose="020B0604030504040204" pitchFamily="50" charset="-128"/>
              </a:rPr>
            </a:br>
            <a:r>
              <a:rPr lang="ja-JP" altLang="en-US" dirty="0" smtClean="0">
                <a:solidFill>
                  <a:srgbClr val="FF0000"/>
                </a:solidFill>
                <a:latin typeface="Meiryo UI" panose="020B0604030504040204" pitchFamily="50" charset="-128"/>
                <a:ea typeface="Meiryo UI" panose="020B0604030504040204" pitchFamily="50" charset="-128"/>
              </a:rPr>
              <a:t>（カスタマイズページ参照）</a:t>
            </a:r>
            <a:endParaRPr lang="ja-JP" altLang="en-US" dirty="0">
              <a:solidFill>
                <a:srgbClr val="FF0000"/>
              </a:solidFill>
            </a:endParaRPr>
          </a:p>
        </p:txBody>
      </p:sp>
      <p:sp>
        <p:nvSpPr>
          <p:cNvPr id="8" name="正方形/長方形 7"/>
          <p:cNvSpPr/>
          <p:nvPr/>
        </p:nvSpPr>
        <p:spPr bwMode="auto">
          <a:xfrm>
            <a:off x="6708184" y="3470914"/>
            <a:ext cx="1766807" cy="220105"/>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9" name="正方形/長方形 8"/>
          <p:cNvSpPr/>
          <p:nvPr/>
        </p:nvSpPr>
        <p:spPr>
          <a:xfrm>
            <a:off x="8421633" y="3470914"/>
            <a:ext cx="1343638" cy="295466"/>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112_</a:t>
            </a:r>
            <a:r>
              <a:rPr lang="ja-JP" altLang="en-US" dirty="0" smtClean="0">
                <a:solidFill>
                  <a:srgbClr val="0000FF"/>
                </a:solidFill>
                <a:latin typeface="Meiryo UI" panose="020B0604030504040204" pitchFamily="50" charset="-128"/>
                <a:ea typeface="Meiryo UI" panose="020B0604030504040204" pitchFamily="50" charset="-128"/>
              </a:rPr>
              <a:t>テナント設定</a:t>
            </a:r>
            <a:endParaRPr lang="ja-JP" altLang="en-US" dirty="0">
              <a:solidFill>
                <a:srgbClr val="0000FF"/>
              </a:solidFill>
            </a:endParaRPr>
          </a:p>
        </p:txBody>
      </p:sp>
      <p:sp>
        <p:nvSpPr>
          <p:cNvPr id="10" name="正方形/長方形 9"/>
          <p:cNvSpPr/>
          <p:nvPr/>
        </p:nvSpPr>
        <p:spPr bwMode="auto">
          <a:xfrm>
            <a:off x="6713352" y="2980139"/>
            <a:ext cx="1766807" cy="434079"/>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11" name="正方形/長方形 10"/>
          <p:cNvSpPr/>
          <p:nvPr/>
        </p:nvSpPr>
        <p:spPr>
          <a:xfrm>
            <a:off x="8426802" y="3088622"/>
            <a:ext cx="1582484" cy="295466"/>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131_</a:t>
            </a:r>
            <a:r>
              <a:rPr lang="ja-JP" altLang="en-US" dirty="0" smtClean="0">
                <a:solidFill>
                  <a:srgbClr val="0000FF"/>
                </a:solidFill>
                <a:latin typeface="Meiryo UI" panose="020B0604030504040204" pitchFamily="50" charset="-128"/>
                <a:ea typeface="Meiryo UI" panose="020B0604030504040204" pitchFamily="50" charset="-128"/>
              </a:rPr>
              <a:t>ユーザ設定</a:t>
            </a:r>
            <a:r>
              <a:rPr lang="en-US" altLang="ja-JP" dirty="0" smtClean="0">
                <a:solidFill>
                  <a:srgbClr val="0000FF"/>
                </a:solidFill>
                <a:latin typeface="Meiryo UI" panose="020B0604030504040204" pitchFamily="50" charset="-128"/>
                <a:ea typeface="Meiryo UI" panose="020B0604030504040204" pitchFamily="50" charset="-128"/>
              </a:rPr>
              <a:t>(*1)</a:t>
            </a:r>
            <a:endParaRPr lang="ja-JP" altLang="en-US" dirty="0">
              <a:solidFill>
                <a:srgbClr val="0000FF"/>
              </a:solidFill>
            </a:endParaRPr>
          </a:p>
        </p:txBody>
      </p:sp>
      <p:pic>
        <p:nvPicPr>
          <p:cNvPr id="12" name="図 11"/>
          <p:cNvPicPr>
            <a:picLocks noChangeAspect="1"/>
          </p:cNvPicPr>
          <p:nvPr/>
        </p:nvPicPr>
        <p:blipFill>
          <a:blip r:embed="rId3"/>
          <a:stretch>
            <a:fillRect/>
          </a:stretch>
        </p:blipFill>
        <p:spPr>
          <a:xfrm>
            <a:off x="4886004" y="2338135"/>
            <a:ext cx="1810789" cy="2097081"/>
          </a:xfrm>
          <a:prstGeom prst="rect">
            <a:avLst/>
          </a:prstGeom>
        </p:spPr>
      </p:pic>
      <p:pic>
        <p:nvPicPr>
          <p:cNvPr id="13" name="図 12"/>
          <p:cNvPicPr>
            <a:picLocks noChangeAspect="1"/>
          </p:cNvPicPr>
          <p:nvPr/>
        </p:nvPicPr>
        <p:blipFill>
          <a:blip r:embed="rId4"/>
          <a:stretch>
            <a:fillRect/>
          </a:stretch>
        </p:blipFill>
        <p:spPr>
          <a:xfrm>
            <a:off x="3032871" y="2339038"/>
            <a:ext cx="1839162" cy="1359692"/>
          </a:xfrm>
          <a:prstGeom prst="rect">
            <a:avLst/>
          </a:prstGeom>
        </p:spPr>
      </p:pic>
      <p:pic>
        <p:nvPicPr>
          <p:cNvPr id="14" name="図 13"/>
          <p:cNvPicPr>
            <a:picLocks noChangeAspect="1"/>
          </p:cNvPicPr>
          <p:nvPr/>
        </p:nvPicPr>
        <p:blipFill>
          <a:blip r:embed="rId5"/>
          <a:stretch>
            <a:fillRect/>
          </a:stretch>
        </p:blipFill>
        <p:spPr>
          <a:xfrm>
            <a:off x="1362932" y="2348320"/>
            <a:ext cx="1659186" cy="1444467"/>
          </a:xfrm>
          <a:prstGeom prst="rect">
            <a:avLst/>
          </a:prstGeom>
        </p:spPr>
      </p:pic>
      <p:pic>
        <p:nvPicPr>
          <p:cNvPr id="15" name="図 14"/>
          <p:cNvPicPr>
            <a:picLocks noChangeAspect="1"/>
          </p:cNvPicPr>
          <p:nvPr/>
        </p:nvPicPr>
        <p:blipFill>
          <a:blip r:embed="rId6"/>
          <a:stretch>
            <a:fillRect/>
          </a:stretch>
        </p:blipFill>
        <p:spPr>
          <a:xfrm>
            <a:off x="231176" y="2823528"/>
            <a:ext cx="1075210" cy="1068361"/>
          </a:xfrm>
          <a:prstGeom prst="rect">
            <a:avLst/>
          </a:prstGeom>
        </p:spPr>
      </p:pic>
      <p:pic>
        <p:nvPicPr>
          <p:cNvPr id="16" name="図 15"/>
          <p:cNvPicPr>
            <a:picLocks noChangeAspect="1"/>
          </p:cNvPicPr>
          <p:nvPr/>
        </p:nvPicPr>
        <p:blipFill>
          <a:blip r:embed="rId7"/>
          <a:stretch>
            <a:fillRect/>
          </a:stretch>
        </p:blipFill>
        <p:spPr>
          <a:xfrm>
            <a:off x="247681" y="3887983"/>
            <a:ext cx="1061512" cy="712240"/>
          </a:xfrm>
          <a:prstGeom prst="rect">
            <a:avLst/>
          </a:prstGeom>
        </p:spPr>
      </p:pic>
      <p:pic>
        <p:nvPicPr>
          <p:cNvPr id="17" name="図 16"/>
          <p:cNvPicPr>
            <a:picLocks noChangeAspect="1"/>
          </p:cNvPicPr>
          <p:nvPr/>
        </p:nvPicPr>
        <p:blipFill>
          <a:blip r:embed="rId8"/>
          <a:stretch>
            <a:fillRect/>
          </a:stretch>
        </p:blipFill>
        <p:spPr>
          <a:xfrm>
            <a:off x="256269" y="4613459"/>
            <a:ext cx="1061512" cy="1986056"/>
          </a:xfrm>
          <a:prstGeom prst="rect">
            <a:avLst/>
          </a:prstGeom>
        </p:spPr>
      </p:pic>
      <p:pic>
        <p:nvPicPr>
          <p:cNvPr id="18" name="図 17"/>
          <p:cNvPicPr>
            <a:picLocks noChangeAspect="1"/>
          </p:cNvPicPr>
          <p:nvPr/>
        </p:nvPicPr>
        <p:blipFill>
          <a:blip r:embed="rId9"/>
          <a:stretch>
            <a:fillRect/>
          </a:stretch>
        </p:blipFill>
        <p:spPr>
          <a:xfrm>
            <a:off x="271759" y="6599515"/>
            <a:ext cx="1027270" cy="602665"/>
          </a:xfrm>
          <a:prstGeom prst="rect">
            <a:avLst/>
          </a:prstGeom>
        </p:spPr>
      </p:pic>
      <p:pic>
        <p:nvPicPr>
          <p:cNvPr id="19" name="図 18"/>
          <p:cNvPicPr>
            <a:picLocks noChangeAspect="1"/>
          </p:cNvPicPr>
          <p:nvPr/>
        </p:nvPicPr>
        <p:blipFill>
          <a:blip r:embed="rId10"/>
          <a:stretch>
            <a:fillRect/>
          </a:stretch>
        </p:blipFill>
        <p:spPr>
          <a:xfrm>
            <a:off x="250517" y="2589217"/>
            <a:ext cx="1054664" cy="232848"/>
          </a:xfrm>
          <a:prstGeom prst="rect">
            <a:avLst/>
          </a:prstGeom>
        </p:spPr>
      </p:pic>
      <p:pic>
        <p:nvPicPr>
          <p:cNvPr id="20" name="図 19"/>
          <p:cNvPicPr>
            <a:picLocks noChangeAspect="1"/>
          </p:cNvPicPr>
          <p:nvPr/>
        </p:nvPicPr>
        <p:blipFill>
          <a:blip r:embed="rId11"/>
          <a:stretch>
            <a:fillRect/>
          </a:stretch>
        </p:blipFill>
        <p:spPr>
          <a:xfrm>
            <a:off x="231176" y="2340504"/>
            <a:ext cx="1086605" cy="247252"/>
          </a:xfrm>
          <a:prstGeom prst="rect">
            <a:avLst/>
          </a:prstGeom>
        </p:spPr>
      </p:pic>
      <p:sp>
        <p:nvSpPr>
          <p:cNvPr id="22" name="正方形/長方形 21"/>
          <p:cNvSpPr/>
          <p:nvPr/>
        </p:nvSpPr>
        <p:spPr bwMode="auto">
          <a:xfrm>
            <a:off x="1329387" y="3141800"/>
            <a:ext cx="1689513" cy="207616"/>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23" name="正方形/長方形 22"/>
          <p:cNvSpPr/>
          <p:nvPr/>
        </p:nvSpPr>
        <p:spPr>
          <a:xfrm>
            <a:off x="2036856" y="3108884"/>
            <a:ext cx="1047082" cy="275204"/>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121_</a:t>
            </a:r>
            <a:r>
              <a:rPr lang="ja-JP" altLang="en-US" dirty="0" smtClean="0">
                <a:solidFill>
                  <a:srgbClr val="0000FF"/>
                </a:solidFill>
                <a:latin typeface="Meiryo UI" panose="020B0604030504040204" pitchFamily="50" charset="-128"/>
                <a:ea typeface="Meiryo UI" panose="020B0604030504040204" pitchFamily="50" charset="-128"/>
              </a:rPr>
              <a:t>サービス</a:t>
            </a:r>
          </a:p>
        </p:txBody>
      </p:sp>
      <p:sp>
        <p:nvSpPr>
          <p:cNvPr id="24" name="正方形/長方形 23"/>
          <p:cNvSpPr/>
          <p:nvPr/>
        </p:nvSpPr>
        <p:spPr bwMode="auto">
          <a:xfrm>
            <a:off x="1318195" y="2697456"/>
            <a:ext cx="1689513" cy="391166"/>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25" name="正方形/長方形 24"/>
          <p:cNvSpPr/>
          <p:nvPr/>
        </p:nvSpPr>
        <p:spPr>
          <a:xfrm>
            <a:off x="1921774" y="2669133"/>
            <a:ext cx="1184940" cy="498598"/>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123_</a:t>
            </a:r>
            <a:r>
              <a:rPr lang="ja-JP" altLang="en-US" dirty="0" smtClean="0">
                <a:solidFill>
                  <a:srgbClr val="0000FF"/>
                </a:solidFill>
                <a:latin typeface="Meiryo UI" panose="020B0604030504040204" pitchFamily="50" charset="-128"/>
                <a:ea typeface="Meiryo UI" panose="020B0604030504040204" pitchFamily="50" charset="-128"/>
              </a:rPr>
              <a:t>商品設定</a:t>
            </a:r>
            <a:r>
              <a:rPr lang="en-US" altLang="ja-JP" dirty="0" smtClean="0">
                <a:solidFill>
                  <a:srgbClr val="0000FF"/>
                </a:solidFill>
                <a:latin typeface="Meiryo UI" panose="020B0604030504040204" pitchFamily="50" charset="-128"/>
                <a:ea typeface="Meiryo UI" panose="020B0604030504040204" pitchFamily="50" charset="-128"/>
              </a:rPr>
              <a:t/>
            </a:r>
            <a:br>
              <a:rPr lang="en-US" altLang="ja-JP" dirty="0" smtClean="0">
                <a:solidFill>
                  <a:srgbClr val="0000FF"/>
                </a:solidFill>
                <a:latin typeface="Meiryo UI" panose="020B0604030504040204" pitchFamily="50" charset="-128"/>
                <a:ea typeface="Meiryo UI" panose="020B0604030504040204" pitchFamily="50" charset="-128"/>
              </a:rPr>
            </a:br>
            <a:r>
              <a:rPr lang="en-US" altLang="ja-JP" dirty="0" smtClean="0">
                <a:solidFill>
                  <a:srgbClr val="0000FF"/>
                </a:solidFill>
                <a:latin typeface="Meiryo UI" panose="020B0604030504040204" pitchFamily="50" charset="-128"/>
                <a:ea typeface="Meiryo UI" panose="020B0604030504040204" pitchFamily="50" charset="-128"/>
              </a:rPr>
              <a:t>(*2)</a:t>
            </a:r>
            <a:endParaRPr lang="ja-JP" altLang="en-US" dirty="0">
              <a:solidFill>
                <a:srgbClr val="0000FF"/>
              </a:solidFill>
            </a:endParaRPr>
          </a:p>
        </p:txBody>
      </p:sp>
      <p:sp>
        <p:nvSpPr>
          <p:cNvPr id="26" name="正方形/長方形 25"/>
          <p:cNvSpPr/>
          <p:nvPr/>
        </p:nvSpPr>
        <p:spPr bwMode="auto">
          <a:xfrm>
            <a:off x="3052445" y="2921431"/>
            <a:ext cx="1689513" cy="265284"/>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27" name="正方形/長方形 26"/>
          <p:cNvSpPr/>
          <p:nvPr/>
        </p:nvSpPr>
        <p:spPr>
          <a:xfrm>
            <a:off x="3481467" y="2552396"/>
            <a:ext cx="1810111" cy="295466"/>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113_</a:t>
            </a:r>
            <a:r>
              <a:rPr lang="ja-JP" altLang="en-US" dirty="0" smtClean="0">
                <a:solidFill>
                  <a:srgbClr val="0000FF"/>
                </a:solidFill>
                <a:latin typeface="Meiryo UI" panose="020B0604030504040204" pitchFamily="50" charset="-128"/>
                <a:ea typeface="Meiryo UI" panose="020B0604030504040204" pitchFamily="50" charset="-128"/>
              </a:rPr>
              <a:t>テナント設定 </a:t>
            </a:r>
            <a:r>
              <a:rPr lang="en-US" altLang="ja-JP" dirty="0" smtClean="0">
                <a:solidFill>
                  <a:srgbClr val="0000FF"/>
                </a:solidFill>
                <a:latin typeface="Meiryo UI" panose="020B0604030504040204" pitchFamily="50" charset="-128"/>
                <a:ea typeface="Meiryo UI" panose="020B0604030504040204" pitchFamily="50" charset="-128"/>
              </a:rPr>
              <a:t>(*1</a:t>
            </a:r>
            <a:r>
              <a:rPr lang="ja-JP" altLang="en-US" dirty="0" smtClean="0">
                <a:solidFill>
                  <a:srgbClr val="0000FF"/>
                </a:solidFill>
                <a:latin typeface="Meiryo UI" panose="020B0604030504040204" pitchFamily="50" charset="-128"/>
                <a:ea typeface="Meiryo UI" panose="020B0604030504040204" pitchFamily="50" charset="-128"/>
              </a:rPr>
              <a:t>）</a:t>
            </a:r>
            <a:endParaRPr lang="ja-JP" altLang="en-US" dirty="0">
              <a:solidFill>
                <a:srgbClr val="0000FF"/>
              </a:solidFill>
            </a:endParaRPr>
          </a:p>
        </p:txBody>
      </p:sp>
      <p:sp>
        <p:nvSpPr>
          <p:cNvPr id="30" name="正方形/長方形 29"/>
          <p:cNvSpPr/>
          <p:nvPr/>
        </p:nvSpPr>
        <p:spPr>
          <a:xfrm>
            <a:off x="1452375" y="6636050"/>
            <a:ext cx="7023076" cy="498598"/>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 </a:t>
            </a:r>
            <a:r>
              <a:rPr lang="ja-JP" altLang="en-US" dirty="0" smtClean="0">
                <a:solidFill>
                  <a:srgbClr val="0000FF"/>
                </a:solidFill>
                <a:latin typeface="Meiryo UI" panose="020B0604030504040204" pitchFamily="50" charset="-128"/>
                <a:ea typeface="Meiryo UI" panose="020B0604030504040204" pitchFamily="50" charset="-128"/>
              </a:rPr>
              <a:t>本ヒアリングシート</a:t>
            </a:r>
            <a:r>
              <a:rPr lang="ja-JP" altLang="en-US" dirty="0">
                <a:solidFill>
                  <a:srgbClr val="0000FF"/>
                </a:solidFill>
                <a:latin typeface="Meiryo UI" panose="020B0604030504040204" pitchFamily="50" charset="-128"/>
                <a:ea typeface="Meiryo UI" panose="020B0604030504040204" pitchFamily="50" charset="-128"/>
              </a:rPr>
              <a:t>には、</a:t>
            </a:r>
            <a:r>
              <a:rPr lang="en-US" altLang="ja-JP" dirty="0">
                <a:solidFill>
                  <a:srgbClr val="0000FF"/>
                </a:solidFill>
                <a:latin typeface="Meiryo UI" panose="020B0604030504040204" pitchFamily="50" charset="-128"/>
                <a:ea typeface="Meiryo UI" panose="020B0604030504040204" pitchFamily="50" charset="-128"/>
              </a:rPr>
              <a:t>GUI</a:t>
            </a:r>
            <a:r>
              <a:rPr lang="ja-JP" altLang="en-US" dirty="0">
                <a:solidFill>
                  <a:srgbClr val="0000FF"/>
                </a:solidFill>
                <a:latin typeface="Meiryo UI" panose="020B0604030504040204" pitchFamily="50" charset="-128"/>
                <a:ea typeface="Meiryo UI" panose="020B0604030504040204" pitchFamily="50" charset="-128"/>
              </a:rPr>
              <a:t>で設定できない項目を</a:t>
            </a:r>
            <a:r>
              <a:rPr lang="ja-JP" altLang="en-US" dirty="0" smtClean="0">
                <a:solidFill>
                  <a:srgbClr val="0000FF"/>
                </a:solidFill>
                <a:latin typeface="Meiryo UI" panose="020B0604030504040204" pitchFamily="50" charset="-128"/>
                <a:ea typeface="Meiryo UI" panose="020B0604030504040204" pitchFamily="50" charset="-128"/>
              </a:rPr>
              <a:t>含みます</a:t>
            </a:r>
            <a:r>
              <a:rPr lang="en-US" altLang="ja-JP" dirty="0" smtClean="0">
                <a:solidFill>
                  <a:srgbClr val="0000FF"/>
                </a:solidFill>
                <a:latin typeface="Meiryo UI" panose="020B0604030504040204" pitchFamily="50" charset="-128"/>
                <a:ea typeface="Meiryo UI" panose="020B0604030504040204" pitchFamily="50" charset="-128"/>
              </a:rPr>
              <a:t/>
            </a:r>
            <a:br>
              <a:rPr lang="en-US" altLang="ja-JP" dirty="0" smtClean="0">
                <a:solidFill>
                  <a:srgbClr val="0000FF"/>
                </a:solidFill>
                <a:latin typeface="Meiryo UI" panose="020B0604030504040204" pitchFamily="50" charset="-128"/>
                <a:ea typeface="Meiryo UI" panose="020B0604030504040204" pitchFamily="50" charset="-128"/>
              </a:rPr>
            </a:br>
            <a:r>
              <a:rPr lang="en-US" altLang="ja-JP" dirty="0" smtClean="0">
                <a:solidFill>
                  <a:srgbClr val="0000FF"/>
                </a:solidFill>
                <a:latin typeface="Meiryo UI" panose="020B0604030504040204" pitchFamily="50" charset="-128"/>
                <a:ea typeface="Meiryo UI" panose="020B0604030504040204" pitchFamily="50" charset="-128"/>
              </a:rPr>
              <a:t>*2: GUI</a:t>
            </a:r>
            <a:r>
              <a:rPr lang="ja-JP" altLang="en-US" dirty="0" smtClean="0">
                <a:solidFill>
                  <a:srgbClr val="0000FF"/>
                </a:solidFill>
                <a:latin typeface="Meiryo UI" panose="020B0604030504040204" pitchFamily="50" charset="-128"/>
                <a:ea typeface="Meiryo UI" panose="020B0604030504040204" pitchFamily="50" charset="-128"/>
              </a:rPr>
              <a:t>や</a:t>
            </a:r>
            <a:r>
              <a:rPr lang="en-US" altLang="ja-JP" dirty="0" smtClean="0">
                <a:solidFill>
                  <a:srgbClr val="0000FF"/>
                </a:solidFill>
                <a:latin typeface="Meiryo UI" panose="020B0604030504040204" pitchFamily="50" charset="-128"/>
                <a:ea typeface="Meiryo UI" panose="020B0604030504040204" pitchFamily="50" charset="-128"/>
              </a:rPr>
              <a:t>API</a:t>
            </a:r>
            <a:r>
              <a:rPr lang="ja-JP" altLang="en-US" dirty="0" smtClean="0">
                <a:solidFill>
                  <a:srgbClr val="0000FF"/>
                </a:solidFill>
                <a:latin typeface="Meiryo UI" panose="020B0604030504040204" pitchFamily="50" charset="-128"/>
                <a:ea typeface="Meiryo UI" panose="020B0604030504040204" pitchFamily="50" charset="-128"/>
              </a:rPr>
              <a:t>で用意した機能で、実現できない場合は</a:t>
            </a:r>
            <a:r>
              <a:rPr lang="ja-JP" altLang="en-US" dirty="0" smtClean="0">
                <a:solidFill>
                  <a:srgbClr val="FF0000"/>
                </a:solidFill>
                <a:latin typeface="Meiryo UI" panose="020B0604030504040204" pitchFamily="50" charset="-128"/>
                <a:ea typeface="Meiryo UI" panose="020B0604030504040204" pitchFamily="50" charset="-128"/>
              </a:rPr>
              <a:t>後述するビジネスルールのカスタマイズが必要となります。</a:t>
            </a:r>
            <a:endParaRPr lang="ja-JP" altLang="en-US" dirty="0">
              <a:solidFill>
                <a:srgbClr val="FF0000"/>
              </a:solidFill>
            </a:endParaRPr>
          </a:p>
        </p:txBody>
      </p:sp>
      <p:sp>
        <p:nvSpPr>
          <p:cNvPr id="33" name="正方形/長方形 32"/>
          <p:cNvSpPr/>
          <p:nvPr/>
        </p:nvSpPr>
        <p:spPr bwMode="auto">
          <a:xfrm>
            <a:off x="2376565" y="1440420"/>
            <a:ext cx="287434" cy="203837"/>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34" name="正方形/長方形 33"/>
          <p:cNvSpPr/>
          <p:nvPr/>
        </p:nvSpPr>
        <p:spPr bwMode="auto">
          <a:xfrm>
            <a:off x="1635602" y="1888925"/>
            <a:ext cx="287434" cy="203837"/>
          </a:xfrm>
          <a:prstGeom prst="rect">
            <a:avLst/>
          </a:prstGeom>
          <a:noFill/>
          <a:ln w="2540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29" name="正方形/長方形 28"/>
          <p:cNvSpPr/>
          <p:nvPr/>
        </p:nvSpPr>
        <p:spPr bwMode="auto">
          <a:xfrm>
            <a:off x="1337850" y="3378870"/>
            <a:ext cx="1689513" cy="207616"/>
          </a:xfrm>
          <a:prstGeom prst="rect">
            <a:avLst/>
          </a:prstGeom>
          <a:noFill/>
          <a:ln w="25400" algn="ctr">
            <a:solidFill>
              <a:srgbClr val="0000FF"/>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0000FF"/>
              </a:solidFill>
              <a:effectLst/>
              <a:uLnTx/>
              <a:uFillTx/>
              <a:latin typeface="Meiryo UI" pitchFamily="50" charset="-128"/>
              <a:ea typeface="Meiryo UI" pitchFamily="50" charset="-128"/>
              <a:cs typeface="Meiryo UI" pitchFamily="50" charset="-128"/>
            </a:endParaRPr>
          </a:p>
        </p:txBody>
      </p:sp>
      <p:sp>
        <p:nvSpPr>
          <p:cNvPr id="31" name="正方形/長方形 30"/>
          <p:cNvSpPr/>
          <p:nvPr/>
        </p:nvSpPr>
        <p:spPr>
          <a:xfrm>
            <a:off x="2045319" y="3345954"/>
            <a:ext cx="1018227" cy="295466"/>
          </a:xfrm>
          <a:prstGeom prst="rect">
            <a:avLst/>
          </a:prstGeom>
        </p:spPr>
        <p:txBody>
          <a:bodyPr wrap="none">
            <a:spAutoFit/>
          </a:bodyPr>
          <a:lstStyle/>
          <a:p>
            <a:pPr algn="l"/>
            <a:r>
              <a:rPr lang="en-US" altLang="ja-JP" dirty="0" smtClean="0">
                <a:solidFill>
                  <a:srgbClr val="0000FF"/>
                </a:solidFill>
                <a:latin typeface="Meiryo UI" panose="020B0604030504040204" pitchFamily="50" charset="-128"/>
                <a:ea typeface="Meiryo UI" panose="020B0604030504040204" pitchFamily="50" charset="-128"/>
              </a:rPr>
              <a:t>122_</a:t>
            </a:r>
            <a:r>
              <a:rPr lang="ja-JP" altLang="en-US" dirty="0" smtClean="0">
                <a:solidFill>
                  <a:srgbClr val="0000FF"/>
                </a:solidFill>
                <a:latin typeface="Meiryo UI" panose="020B0604030504040204" pitchFamily="50" charset="-128"/>
                <a:ea typeface="Meiryo UI" panose="020B0604030504040204" pitchFamily="50" charset="-128"/>
              </a:rPr>
              <a:t>リソース</a:t>
            </a:r>
          </a:p>
        </p:txBody>
      </p:sp>
    </p:spTree>
    <p:extLst>
      <p:ext uri="{BB962C8B-B14F-4D97-AF65-F5344CB8AC3E}">
        <p14:creationId xmlns:p14="http://schemas.microsoft.com/office/powerpoint/2010/main" val="77134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111_</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テナント情報設定</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1260" y="1170602"/>
            <a:ext cx="9430290" cy="99603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ja-JP" altLang="en-US" sz="1400" dirty="0" smtClean="0">
                <a:solidFill>
                  <a:srgbClr val="000000"/>
                </a:solidFill>
              </a:rPr>
              <a:t>テナント情報設定では、利用するテナントの構成やテナント名等のテナント情報を記載頂きます。</a:t>
            </a:r>
            <a:endParaRPr lang="en-US" altLang="ja-JP" sz="1400" dirty="0" smtClean="0">
              <a:solidFill>
                <a:srgbClr val="000000"/>
              </a:solidFill>
            </a:endParaRPr>
          </a:p>
          <a:p>
            <a:pPr algn="l">
              <a:lnSpc>
                <a:spcPts val="1800"/>
              </a:lnSpc>
              <a:spcBef>
                <a:spcPts val="0"/>
              </a:spcBef>
              <a:defRPr/>
            </a:pPr>
            <a:r>
              <a:rPr lang="ja-JP" altLang="en-US" sz="1400" dirty="0" smtClean="0">
                <a:solidFill>
                  <a:srgbClr val="000000"/>
                </a:solidFill>
              </a:rPr>
              <a:t>　・テナントの構成 → テナントを</a:t>
            </a:r>
            <a:r>
              <a:rPr lang="en-US" altLang="ja-JP" sz="1400" dirty="0" smtClean="0">
                <a:solidFill>
                  <a:srgbClr val="000000"/>
                </a:solidFill>
              </a:rPr>
              <a:t>1</a:t>
            </a:r>
            <a:r>
              <a:rPr lang="ja-JP" altLang="en-US" sz="1400" dirty="0" smtClean="0">
                <a:solidFill>
                  <a:srgbClr val="000000"/>
                </a:solidFill>
              </a:rPr>
              <a:t>つ、または</a:t>
            </a:r>
            <a:r>
              <a:rPr lang="en-US" altLang="ja-JP" sz="1400" dirty="0" smtClean="0">
                <a:solidFill>
                  <a:srgbClr val="000000"/>
                </a:solidFill>
              </a:rPr>
              <a:t>2</a:t>
            </a:r>
            <a:r>
              <a:rPr lang="ja-JP" altLang="en-US" sz="1400" smtClean="0">
                <a:solidFill>
                  <a:srgbClr val="000000"/>
                </a:solidFill>
              </a:rPr>
              <a:t>つ以上等、どのようにテナントを利用するか記載いただきます</a:t>
            </a:r>
            <a:r>
              <a:rPr lang="ja-JP" altLang="en-US" sz="1400" dirty="0" smtClean="0">
                <a:solidFill>
                  <a:srgbClr val="000000"/>
                </a:solidFill>
              </a:rPr>
              <a:t>。</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　　　　　　　　　　　　利用するテナントの数や形態によりクラウド型フルフィルメントサービスの利用料金が異なります。</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・テナント情報 → </a:t>
            </a:r>
            <a:r>
              <a:rPr lang="en-US" altLang="ja-JP" sz="1400" dirty="0" smtClean="0">
                <a:solidFill>
                  <a:srgbClr val="000000"/>
                </a:solidFill>
              </a:rPr>
              <a:t>URL</a:t>
            </a:r>
            <a:r>
              <a:rPr lang="ja-JP" altLang="en-US" sz="1400" dirty="0" smtClean="0">
                <a:solidFill>
                  <a:srgbClr val="000000"/>
                </a:solidFill>
              </a:rPr>
              <a:t>の一部となるテナントＩＤ、テナント利用する会社名、連携先などを記載頂きます。</a:t>
            </a:r>
            <a:endParaRPr lang="en-US" altLang="ja-JP" sz="1400" dirty="0" smtClean="0">
              <a:solidFill>
                <a:srgbClr val="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56347900"/>
              </p:ext>
            </p:extLst>
          </p:nvPr>
        </p:nvGraphicFramePr>
        <p:xfrm>
          <a:off x="171260" y="5001898"/>
          <a:ext cx="2852549" cy="2334516"/>
        </p:xfrm>
        <a:graphic>
          <a:graphicData uri="http://schemas.openxmlformats.org/drawingml/2006/table">
            <a:tbl>
              <a:tblPr firstRow="1" bandRow="1">
                <a:tableStyleId>{5940675A-B579-460E-94D1-54222C63F5DA}</a:tableStyleId>
              </a:tblPr>
              <a:tblGrid>
                <a:gridCol w="232506">
                  <a:extLst>
                    <a:ext uri="{9D8B030D-6E8A-4147-A177-3AD203B41FA5}">
                      <a16:colId xmlns="" xmlns:a16="http://schemas.microsoft.com/office/drawing/2014/main" val="3808130841"/>
                    </a:ext>
                  </a:extLst>
                </a:gridCol>
                <a:gridCol w="1205585">
                  <a:extLst>
                    <a:ext uri="{9D8B030D-6E8A-4147-A177-3AD203B41FA5}">
                      <a16:colId xmlns="" xmlns:a16="http://schemas.microsoft.com/office/drawing/2014/main" val="3496724480"/>
                    </a:ext>
                  </a:extLst>
                </a:gridCol>
                <a:gridCol w="1414458">
                  <a:extLst>
                    <a:ext uri="{9D8B030D-6E8A-4147-A177-3AD203B41FA5}">
                      <a16:colId xmlns="" xmlns:a16="http://schemas.microsoft.com/office/drawing/2014/main" val="1064852864"/>
                    </a:ext>
                  </a:extLst>
                </a:gridCol>
              </a:tblGrid>
              <a:tr h="222459">
                <a:tc gridSpan="3">
                  <a:txBody>
                    <a:bodyPr/>
                    <a:lstStyle/>
                    <a:p>
                      <a:pPr algn="ctr"/>
                      <a:r>
                        <a:rPr kumimoji="1" lang="ja-JP" altLang="en-US" sz="1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商品</a:t>
                      </a:r>
                      <a:endParaRPr kumimoji="1" lang="ja-JP" altLang="en-US" sz="1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66737" marR="66737" marT="33369" marB="33369" anchor="ctr">
                    <a:lnB w="12700" cap="flat" cmpd="sng" algn="ctr">
                      <a:solidFill>
                        <a:srgbClr val="002060"/>
                      </a:solidFill>
                      <a:prstDash val="solid"/>
                      <a:round/>
                      <a:headEnd type="none" w="med" len="med"/>
                      <a:tailEnd type="none" w="med" len="med"/>
                    </a:lnB>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80682842"/>
                  </a:ext>
                </a:extLst>
              </a:tr>
              <a:tr h="919747">
                <a:tc rowSpan="2">
                  <a:txBody>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rPr>
                        <a:t>Ｂ社テナント</a:t>
                      </a: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66737" marR="66737" marT="33369" marB="33369" vert="eaVert" anchor="ctr">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kumimoji="1" lang="ja-JP" altLang="en-US" sz="1000" dirty="0" smtClean="0">
                          <a:latin typeface="Meiryo UI" panose="020B0604030504040204" pitchFamily="50" charset="-128"/>
                          <a:ea typeface="Meiryo UI" panose="020B0604030504040204" pitchFamily="50" charset="-128"/>
                        </a:rPr>
                        <a:t>小売商品</a:t>
                      </a:r>
                      <a:endParaRPr kumimoji="1" lang="ja-JP" altLang="en-US" sz="1000" dirty="0">
                        <a:latin typeface="Meiryo UI" panose="020B0604030504040204" pitchFamily="50" charset="-128"/>
                        <a:ea typeface="Meiryo UI" panose="020B0604030504040204" pitchFamily="50" charset="-128"/>
                      </a:endParaRPr>
                    </a:p>
                  </a:txBody>
                  <a:tcPr marL="66737" marR="66737" marT="33369" marB="3336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kumimoji="1" lang="ja-JP" altLang="en-US" sz="1000" dirty="0" smtClean="0">
                          <a:latin typeface="Meiryo UI" panose="020B0604030504040204" pitchFamily="50" charset="-128"/>
                          <a:ea typeface="Meiryo UI" panose="020B0604030504040204" pitchFamily="50" charset="-128"/>
                        </a:rPr>
                        <a:t>卸商品</a:t>
                      </a:r>
                      <a:endParaRPr kumimoji="1" lang="en-US" altLang="ja-JP" sz="1000" dirty="0" smtClean="0">
                        <a:latin typeface="Meiryo UI" panose="020B0604030504040204" pitchFamily="50" charset="-128"/>
                        <a:ea typeface="Meiryo UI" panose="020B0604030504040204" pitchFamily="50" charset="-128"/>
                      </a:endParaRPr>
                    </a:p>
                  </a:txBody>
                  <a:tcPr marL="66737" marR="66737" marT="33369" marB="33369">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279609629"/>
                  </a:ext>
                </a:extLst>
              </a:tr>
              <a:tr h="984039">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p>
                      <a:r>
                        <a:rPr kumimoji="1" lang="ja-JP" altLang="en-US" sz="1000" dirty="0" smtClean="0">
                          <a:latin typeface="Meiryo UI" panose="020B0604030504040204" pitchFamily="50" charset="-128"/>
                          <a:ea typeface="Meiryo UI" panose="020B0604030504040204" pitchFamily="50" charset="-128"/>
                        </a:rPr>
                        <a:t>自社サービス</a:t>
                      </a:r>
                      <a:endParaRPr kumimoji="1" lang="ja-JP" altLang="en-US" sz="1000" dirty="0">
                        <a:latin typeface="Meiryo UI" panose="020B0604030504040204" pitchFamily="50" charset="-128"/>
                        <a:ea typeface="Meiryo UI" panose="020B0604030504040204" pitchFamily="50" charset="-128"/>
                      </a:endParaRPr>
                    </a:p>
                  </a:txBody>
                  <a:tcPr marL="66737" marR="66737" marT="33369" marB="33369"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kumimoji="1" lang="ja-JP" altLang="en-US" sz="1000" dirty="0" smtClean="0">
                          <a:latin typeface="Meiryo UI" panose="020B0604030504040204" pitchFamily="50" charset="-128"/>
                          <a:ea typeface="Meiryo UI" panose="020B0604030504040204" pitchFamily="50" charset="-128"/>
                        </a:rPr>
                        <a:t>他社サービス</a:t>
                      </a:r>
                      <a:endParaRPr kumimoji="1" lang="ja-JP" altLang="en-US" sz="1000" dirty="0">
                        <a:latin typeface="Meiryo UI" panose="020B0604030504040204" pitchFamily="50" charset="-128"/>
                        <a:ea typeface="Meiryo UI" panose="020B0604030504040204" pitchFamily="50" charset="-128"/>
                      </a:endParaRPr>
                    </a:p>
                  </a:txBody>
                  <a:tcPr marL="66737" marR="66737" marT="33369" marB="33369" anchor="b">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3157474981"/>
                  </a:ext>
                </a:extLst>
              </a:tr>
              <a:tr h="208271">
                <a:tc gridSpan="3">
                  <a:txBody>
                    <a:bodyPr/>
                    <a:lstStyle/>
                    <a:p>
                      <a:pPr algn="ctr"/>
                      <a:r>
                        <a:rPr kumimoji="1" lang="ja-JP" altLang="en-US" sz="1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a:t>
                      </a:r>
                      <a:endParaRPr kumimoji="1" lang="ja-JP" altLang="en-US" sz="1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66737" marR="66737" marT="26275" marB="26275" anchor="ctr">
                    <a:lnT w="12700" cap="flat" cmpd="sng" algn="ctr">
                      <a:solidFill>
                        <a:srgbClr val="002060"/>
                      </a:solidFill>
                      <a:prstDash val="solid"/>
                      <a:round/>
                      <a:headEnd type="none" w="med" len="med"/>
                      <a:tailEnd type="none" w="med" len="med"/>
                    </a:lnT>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 xmlns:a16="http://schemas.microsoft.com/office/drawing/2014/main" val="2785865680"/>
                  </a:ext>
                </a:extLst>
              </a:tr>
            </a:tbl>
          </a:graphicData>
        </a:graphic>
      </p:graphicFrame>
      <p:sp>
        <p:nvSpPr>
          <p:cNvPr id="8" name="角丸四角形 7"/>
          <p:cNvSpPr/>
          <p:nvPr/>
        </p:nvSpPr>
        <p:spPr>
          <a:xfrm>
            <a:off x="608245" y="6328302"/>
            <a:ext cx="870746" cy="42555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ja-JP" altLang="en-US" sz="1137"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サービスＡ</a:t>
            </a:r>
            <a:endParaRPr kumimoji="0" lang="ja-JP" altLang="en-US" sz="1083"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876089" y="5585038"/>
            <a:ext cx="886075" cy="386865"/>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defTabSz="990570" fontAlgn="auto">
              <a:lnSpc>
                <a:spcPct val="100000"/>
              </a:lnSpc>
              <a:spcBef>
                <a:spcPts val="0"/>
              </a:spcBef>
              <a:spcAft>
                <a:spcPts val="0"/>
              </a:spcAft>
            </a:pPr>
            <a:r>
              <a:rPr kumimoji="0" lang="ja-JP" altLang="en-US" sz="1137"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サービスＡ</a:t>
            </a:r>
          </a:p>
        </p:txBody>
      </p:sp>
      <p:graphicFrame>
        <p:nvGraphicFramePr>
          <p:cNvPr id="10" name="表 9"/>
          <p:cNvGraphicFramePr>
            <a:graphicFrameLocks noGrp="1"/>
          </p:cNvGraphicFramePr>
          <p:nvPr>
            <p:extLst>
              <p:ext uri="{D42A27DB-BD31-4B8C-83A1-F6EECF244321}">
                <p14:modId xmlns:p14="http://schemas.microsoft.com/office/powerpoint/2010/main" val="2835579270"/>
              </p:ext>
            </p:extLst>
          </p:nvPr>
        </p:nvGraphicFramePr>
        <p:xfrm>
          <a:off x="174001" y="2294122"/>
          <a:ext cx="2817642" cy="2305949"/>
        </p:xfrm>
        <a:graphic>
          <a:graphicData uri="http://schemas.openxmlformats.org/drawingml/2006/table">
            <a:tbl>
              <a:tblPr firstRow="1" bandRow="1">
                <a:tableStyleId>{5940675A-B579-460E-94D1-54222C63F5DA}</a:tableStyleId>
              </a:tblPr>
              <a:tblGrid>
                <a:gridCol w="229661">
                  <a:extLst>
                    <a:ext uri="{9D8B030D-6E8A-4147-A177-3AD203B41FA5}">
                      <a16:colId xmlns="" xmlns:a16="http://schemas.microsoft.com/office/drawing/2014/main" val="3808130841"/>
                    </a:ext>
                  </a:extLst>
                </a:gridCol>
                <a:gridCol w="1190832">
                  <a:extLst>
                    <a:ext uri="{9D8B030D-6E8A-4147-A177-3AD203B41FA5}">
                      <a16:colId xmlns="" xmlns:a16="http://schemas.microsoft.com/office/drawing/2014/main" val="3496724480"/>
                    </a:ext>
                  </a:extLst>
                </a:gridCol>
                <a:gridCol w="1397149">
                  <a:extLst>
                    <a:ext uri="{9D8B030D-6E8A-4147-A177-3AD203B41FA5}">
                      <a16:colId xmlns="" xmlns:a16="http://schemas.microsoft.com/office/drawing/2014/main" val="1064852864"/>
                    </a:ext>
                  </a:extLst>
                </a:gridCol>
              </a:tblGrid>
              <a:tr h="219737">
                <a:tc gridSpan="3">
                  <a:txBody>
                    <a:bodyPr/>
                    <a:lstStyle/>
                    <a:p>
                      <a:pPr algn="ctr"/>
                      <a:r>
                        <a:rPr kumimoji="1" lang="ja-JP" altLang="en-US" sz="1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商品</a:t>
                      </a:r>
                      <a:endParaRPr kumimoji="1" lang="ja-JP" altLang="en-US" sz="1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65921" marR="65921" marT="32961" marB="32961" anchor="ctr">
                    <a:lnB w="12700" cap="flat" cmpd="sng" algn="ctr">
                      <a:solidFill>
                        <a:srgbClr val="002060"/>
                      </a:solidFill>
                      <a:prstDash val="solid"/>
                      <a:round/>
                      <a:headEnd type="none" w="med" len="med"/>
                      <a:tailEnd type="none" w="med" len="med"/>
                    </a:lnB>
                    <a:solidFill>
                      <a:srgbClr val="002060"/>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80682842"/>
                  </a:ext>
                </a:extLst>
              </a:tr>
              <a:tr h="908492">
                <a:tc rowSpan="2">
                  <a:txBody>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rPr>
                        <a:t>Ａ社テナント</a:t>
                      </a: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65921" marR="65921" marT="32961" marB="32961" vert="eaVert" anchor="ctr">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kumimoji="1" lang="ja-JP" altLang="en-US" sz="1000" dirty="0" smtClean="0">
                          <a:latin typeface="Meiryo UI" panose="020B0604030504040204" pitchFamily="50" charset="-128"/>
                          <a:ea typeface="Meiryo UI" panose="020B0604030504040204" pitchFamily="50" charset="-128"/>
                        </a:rPr>
                        <a:t>小売商品</a:t>
                      </a:r>
                      <a:endParaRPr kumimoji="1" lang="ja-JP" altLang="en-US" sz="1000" dirty="0">
                        <a:latin typeface="Meiryo UI" panose="020B0604030504040204" pitchFamily="50" charset="-128"/>
                        <a:ea typeface="Meiryo UI" panose="020B0604030504040204" pitchFamily="50" charset="-128"/>
                      </a:endParaRPr>
                    </a:p>
                  </a:txBody>
                  <a:tcPr marL="65921" marR="65921" marT="32961" marB="32961">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kumimoji="1" lang="ja-JP" altLang="en-US" sz="1000" dirty="0" smtClean="0">
                          <a:latin typeface="Meiryo UI" panose="020B0604030504040204" pitchFamily="50" charset="-128"/>
                          <a:ea typeface="Meiryo UI" panose="020B0604030504040204" pitchFamily="50" charset="-128"/>
                        </a:rPr>
                        <a:t>卸商品</a:t>
                      </a:r>
                      <a:endParaRPr kumimoji="1" lang="en-US" altLang="ja-JP" sz="1000" dirty="0" smtClean="0">
                        <a:latin typeface="Meiryo UI" panose="020B0604030504040204" pitchFamily="50" charset="-128"/>
                        <a:ea typeface="Meiryo UI" panose="020B0604030504040204" pitchFamily="50" charset="-128"/>
                      </a:endParaRPr>
                    </a:p>
                  </a:txBody>
                  <a:tcPr marL="65921" marR="65921" marT="32961" marB="32961">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279609629"/>
                  </a:ext>
                </a:extLst>
              </a:tr>
              <a:tr h="971997">
                <a:tc v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a:txBody>
                    <a:bodyPr/>
                    <a:lstStyle/>
                    <a:p>
                      <a:r>
                        <a:rPr kumimoji="1" lang="ja-JP" altLang="en-US" sz="1000" dirty="0" smtClean="0">
                          <a:latin typeface="Meiryo UI" panose="020B0604030504040204" pitchFamily="50" charset="-128"/>
                          <a:ea typeface="Meiryo UI" panose="020B0604030504040204" pitchFamily="50" charset="-128"/>
                        </a:rPr>
                        <a:t>自社サービス</a:t>
                      </a:r>
                      <a:endParaRPr kumimoji="1" lang="ja-JP" altLang="en-US" sz="1000" dirty="0">
                        <a:latin typeface="Meiryo UI" panose="020B0604030504040204" pitchFamily="50" charset="-128"/>
                        <a:ea typeface="Meiryo UI" panose="020B0604030504040204" pitchFamily="50" charset="-128"/>
                      </a:endParaRPr>
                    </a:p>
                  </a:txBody>
                  <a:tcPr marL="65921" marR="65921" marT="32961" marB="32961" anchor="b">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r"/>
                      <a:r>
                        <a:rPr kumimoji="1" lang="ja-JP" altLang="en-US" sz="1000" dirty="0" smtClean="0">
                          <a:latin typeface="Meiryo UI" panose="020B0604030504040204" pitchFamily="50" charset="-128"/>
                          <a:ea typeface="Meiryo UI" panose="020B0604030504040204" pitchFamily="50" charset="-128"/>
                        </a:rPr>
                        <a:t>他社サービス</a:t>
                      </a:r>
                      <a:endParaRPr kumimoji="1" lang="ja-JP" altLang="en-US" sz="1000" dirty="0">
                        <a:latin typeface="Meiryo UI" panose="020B0604030504040204" pitchFamily="50" charset="-128"/>
                        <a:ea typeface="Meiryo UI" panose="020B0604030504040204" pitchFamily="50" charset="-128"/>
                      </a:endParaRPr>
                    </a:p>
                  </a:txBody>
                  <a:tcPr marL="65921" marR="65921" marT="32961" marB="32961" anchor="b">
                    <a:lnL w="12700" cap="flat" cmpd="sng" algn="ctr">
                      <a:solidFill>
                        <a:srgbClr val="002060"/>
                      </a:solidFill>
                      <a:prstDash val="solid"/>
                      <a:round/>
                      <a:headEnd type="none" w="med" len="med"/>
                      <a:tailEnd type="none" w="med" len="med"/>
                    </a:lnL>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3157474981"/>
                  </a:ext>
                </a:extLst>
              </a:tr>
              <a:tr h="205723">
                <a:tc gridSpan="3">
                  <a:txBody>
                    <a:bodyPr/>
                    <a:lstStyle/>
                    <a:p>
                      <a:pPr algn="ctr"/>
                      <a:r>
                        <a:rPr kumimoji="1" lang="ja-JP" altLang="en-US" sz="1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サービス</a:t>
                      </a:r>
                      <a:endParaRPr kumimoji="1" lang="ja-JP" altLang="en-US" sz="1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65921" marR="65921" marT="25953" marB="25953" anchor="ctr">
                    <a:lnT w="12700" cap="flat" cmpd="sng" algn="ctr">
                      <a:solidFill>
                        <a:srgbClr val="002060"/>
                      </a:solidFill>
                      <a:prstDash val="solid"/>
                      <a:round/>
                      <a:headEnd type="none" w="med" len="med"/>
                      <a:tailEnd type="none" w="med" len="med"/>
                    </a:lnT>
                    <a:solidFill>
                      <a:srgbClr val="002060"/>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nchor="b"/>
                </a:tc>
                <a:tc hMerge="1">
                  <a:txBody>
                    <a:bodyPr/>
                    <a:lstStyle/>
                    <a:p>
                      <a:pPr algn="r"/>
                      <a:endParaRPr kumimoji="1" lang="ja-JP" altLang="en-US" dirty="0">
                        <a:latin typeface="Meiryo UI" panose="020B0604030504040204" pitchFamily="50" charset="-128"/>
                        <a:ea typeface="Meiryo UI" panose="020B0604030504040204" pitchFamily="50" charset="-128"/>
                      </a:endParaRPr>
                    </a:p>
                  </a:txBody>
                  <a:tcPr anchor="b"/>
                </a:tc>
                <a:extLst>
                  <a:ext uri="{0D108BD9-81ED-4DB2-BD59-A6C34878D82A}">
                    <a16:rowId xmlns="" xmlns:a16="http://schemas.microsoft.com/office/drawing/2014/main" val="2785865680"/>
                  </a:ext>
                </a:extLst>
              </a:tr>
            </a:tbl>
          </a:graphicData>
        </a:graphic>
      </p:graphicFrame>
      <p:sp>
        <p:nvSpPr>
          <p:cNvPr id="11" name="角丸四角形 10"/>
          <p:cNvSpPr/>
          <p:nvPr/>
        </p:nvSpPr>
        <p:spPr>
          <a:xfrm>
            <a:off x="1891102" y="3660765"/>
            <a:ext cx="855907" cy="34570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rtlCol="0" anchor="ctr"/>
          <a:lstStyle/>
          <a:p>
            <a:pPr algn="ctr" defTabSz="990570">
              <a:defRPr/>
            </a:pPr>
            <a:r>
              <a:rPr kumimoji="0" lang="ja-JP" altLang="en-US" sz="1137"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サービスＡ</a:t>
            </a:r>
            <a:endParaRPr kumimoji="0" lang="ja-JP" altLang="en-US" sz="1083"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93585" y="2691707"/>
            <a:ext cx="985406" cy="582560"/>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ja-JP" altLang="en-US"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商品</a:t>
            </a:r>
            <a:r>
              <a:rPr kumimoji="0" lang="en-US" altLang="ja-JP"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α</a:t>
            </a:r>
            <a:br>
              <a:rPr kumimoji="0" lang="en-US" altLang="ja-JP"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サービスＡ＋</a:t>
            </a:r>
            <a:r>
              <a:rPr kumimoji="0" lang="en-US" altLang="ja-JP"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B)</a:t>
            </a:r>
            <a:endParaRPr kumimoji="0" lang="ja-JP" altLang="en-US" sz="1137"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V="1">
            <a:off x="1478991" y="5971903"/>
            <a:ext cx="412111" cy="35639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flipV="1">
            <a:off x="2127548" y="4001546"/>
            <a:ext cx="9970" cy="150975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1475010" y="3223059"/>
            <a:ext cx="401345" cy="46842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1008242" y="3274267"/>
            <a:ext cx="9970" cy="3975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93585" y="3652145"/>
            <a:ext cx="941498" cy="345702"/>
          </a:xfrm>
          <a:prstGeom prst="round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0" lang="ja-JP" altLang="en-US" sz="1192"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サービスＢ</a:t>
            </a:r>
            <a:endParaRPr kumimoji="0" lang="ja-JP" altLang="en-US" sz="1137"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224511" y="2301987"/>
            <a:ext cx="6377039" cy="1094146"/>
          </a:xfrm>
          <a:prstGeom prst="rect">
            <a:avLst/>
          </a:prstGeom>
        </p:spPr>
        <p:txBody>
          <a:bodyPr wrap="square">
            <a:spAutoFit/>
          </a:bodyPr>
          <a:lstStyle/>
          <a:p>
            <a:pPr algn="l"/>
            <a:r>
              <a:rPr lang="ja-JP" altLang="en-US" sz="1400" dirty="0">
                <a:solidFill>
                  <a:srgbClr val="000000"/>
                </a:solidFill>
                <a:latin typeface="Meiryo UI"/>
                <a:ea typeface="Meiryo UI"/>
              </a:rPr>
              <a:t>左記</a:t>
            </a:r>
            <a:r>
              <a:rPr lang="ja-JP" altLang="en-US" sz="1400" dirty="0" smtClean="0">
                <a:solidFill>
                  <a:srgbClr val="000000"/>
                </a:solidFill>
                <a:latin typeface="Meiryo UI"/>
                <a:ea typeface="Meiryo UI"/>
              </a:rPr>
              <a:t>のように</a:t>
            </a:r>
            <a:r>
              <a:rPr lang="ja-JP" altLang="en-US" sz="1400" dirty="0">
                <a:solidFill>
                  <a:srgbClr val="000000"/>
                </a:solidFill>
                <a:latin typeface="Meiryo UI"/>
                <a:ea typeface="Meiryo UI"/>
              </a:rPr>
              <a:t>Ａ社、Ｂ社がそれぞれ、単独利用と</a:t>
            </a:r>
            <a:r>
              <a:rPr lang="ja-JP" altLang="en-US" sz="1400" dirty="0" smtClean="0">
                <a:solidFill>
                  <a:srgbClr val="000000"/>
                </a:solidFill>
                <a:latin typeface="Meiryo UI"/>
                <a:ea typeface="Meiryo UI"/>
              </a:rPr>
              <a:t>して、卸契約する場合は、Ａ社、Ｂ社からそれぞれ申し込みが必要です。 </a:t>
            </a:r>
            <a:endParaRPr lang="en-US" altLang="ja-JP" sz="1400" dirty="0" smtClean="0">
              <a:solidFill>
                <a:srgbClr val="000000"/>
              </a:solidFill>
              <a:latin typeface="Meiryo UI"/>
              <a:ea typeface="Meiryo UI"/>
            </a:endParaRPr>
          </a:p>
          <a:p>
            <a:pPr algn="l"/>
            <a:r>
              <a:rPr lang="ja-JP" altLang="en-US" sz="1400" dirty="0">
                <a:solidFill>
                  <a:srgbClr val="000000"/>
                </a:solidFill>
                <a:latin typeface="Meiryo UI"/>
                <a:ea typeface="Meiryo UI"/>
              </a:rPr>
              <a:t>Ｂ</a:t>
            </a:r>
            <a:r>
              <a:rPr lang="ja-JP" altLang="en-US" sz="1400" dirty="0" smtClean="0">
                <a:solidFill>
                  <a:srgbClr val="000000"/>
                </a:solidFill>
                <a:latin typeface="Meiryo UI"/>
                <a:ea typeface="Meiryo UI"/>
              </a:rPr>
              <a:t>社の管理をＡ社が実施する場合は、Ａ社が</a:t>
            </a:r>
            <a:r>
              <a:rPr lang="en-US" altLang="ja-JP" sz="1400" dirty="0" smtClean="0">
                <a:solidFill>
                  <a:srgbClr val="000000"/>
                </a:solidFill>
                <a:latin typeface="Meiryo UI"/>
                <a:ea typeface="Meiryo UI"/>
              </a:rPr>
              <a:t>2</a:t>
            </a:r>
            <a:r>
              <a:rPr lang="ja-JP" altLang="en-US" sz="1400" dirty="0" err="1" smtClean="0">
                <a:solidFill>
                  <a:srgbClr val="000000"/>
                </a:solidFill>
                <a:latin typeface="Meiryo UI"/>
                <a:ea typeface="Meiryo UI"/>
              </a:rPr>
              <a:t>つの</a:t>
            </a:r>
            <a:r>
              <a:rPr lang="ja-JP" altLang="en-US" sz="1400" dirty="0" smtClean="0">
                <a:solidFill>
                  <a:srgbClr val="000000"/>
                </a:solidFill>
                <a:latin typeface="Meiryo UI"/>
                <a:ea typeface="Meiryo UI"/>
              </a:rPr>
              <a:t>テナント情報を記載頂きます。</a:t>
            </a:r>
            <a:endParaRPr lang="en-US" altLang="ja-JP" sz="1400" dirty="0" smtClean="0">
              <a:solidFill>
                <a:srgbClr val="000000"/>
              </a:solidFill>
              <a:latin typeface="Meiryo UI"/>
              <a:ea typeface="Meiryo UI"/>
            </a:endParaRPr>
          </a:p>
          <a:p>
            <a:pPr algn="l"/>
            <a:endParaRPr lang="ja-JP" altLang="en-US" sz="1050" dirty="0"/>
          </a:p>
        </p:txBody>
      </p:sp>
    </p:spTree>
    <p:extLst>
      <p:ext uri="{BB962C8B-B14F-4D97-AF65-F5344CB8AC3E}">
        <p14:creationId xmlns:p14="http://schemas.microsoft.com/office/powerpoint/2010/main" val="232439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marL="0" marR="0" lvl="0" indent="0" algn="l" defTabSz="682415" rtl="0" eaLnBrk="0" fontAlgn="base" latinLnBrk="0" hangingPunct="0">
              <a:lnSpc>
                <a:spcPct val="110000"/>
              </a:lnSpc>
              <a:spcBef>
                <a:spcPct val="0"/>
              </a:spcBef>
              <a:spcAft>
                <a:spcPct val="0"/>
              </a:spcAft>
              <a:buClrTx/>
              <a:buSzTx/>
              <a:buFontTx/>
              <a:buNone/>
              <a:tabLst/>
              <a:defRPr/>
            </a:pP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112_</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テナント設定構成／</a:t>
            </a:r>
            <a:r>
              <a:rPr kumimoji="1" lang="en-US" altLang="ja-JP"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113_</a:t>
            </a:r>
            <a:r>
              <a:rPr kumimoji="1" lang="ja-JP" altLang="en-US" sz="2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rPr>
              <a:t>テナント設定</a:t>
            </a:r>
            <a:endPar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71260" y="1170602"/>
            <a:ext cx="9430290" cy="16885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ja-JP" altLang="en-US" sz="1400" dirty="0" smtClean="0">
                <a:solidFill>
                  <a:srgbClr val="000000"/>
                </a:solidFill>
              </a:rPr>
              <a:t>・テナント設定構成についてはプルダウン</a:t>
            </a:r>
            <a:r>
              <a:rPr lang="ja-JP" altLang="en-US" sz="1400" dirty="0">
                <a:solidFill>
                  <a:srgbClr val="000000"/>
                </a:solidFill>
              </a:rPr>
              <a:t>表示内容・表示有無、言語設定、通貨設定、システムパラメータ等があります</a:t>
            </a:r>
            <a:r>
              <a:rPr lang="ja-JP" altLang="en-US" sz="1400" dirty="0" smtClean="0">
                <a:solidFill>
                  <a:srgbClr val="000000"/>
                </a:solidFill>
              </a:rPr>
              <a:t>。各種</a:t>
            </a:r>
            <a:r>
              <a:rPr lang="ja-JP" altLang="en-US" sz="1400" dirty="0">
                <a:solidFill>
                  <a:srgbClr val="000000"/>
                </a:solidFill>
              </a:rPr>
              <a:t>設定</a:t>
            </a:r>
            <a:r>
              <a:rPr lang="ja-JP" altLang="en-US" sz="1400" dirty="0" smtClean="0">
                <a:solidFill>
                  <a:srgbClr val="000000"/>
                </a:solidFill>
              </a:rPr>
              <a:t>は</a:t>
            </a:r>
            <a:r>
              <a:rPr lang="ja-JP" altLang="en-US" sz="1400" dirty="0">
                <a:solidFill>
                  <a:srgbClr val="000000"/>
                </a:solidFill>
              </a:rPr>
              <a:t>多岐</a:t>
            </a:r>
            <a:r>
              <a:rPr lang="ja-JP" altLang="en-US" sz="1400" dirty="0" smtClean="0">
                <a:solidFill>
                  <a:srgbClr val="000000"/>
                </a:solidFill>
              </a:rPr>
              <a:t>にわたるため、</a:t>
            </a:r>
            <a:r>
              <a:rPr lang="en-US" altLang="ja-JP" sz="1400" dirty="0" smtClean="0">
                <a:solidFill>
                  <a:srgbClr val="000000"/>
                </a:solidFill>
              </a:rPr>
              <a:t>NTT</a:t>
            </a:r>
            <a:r>
              <a:rPr lang="ja-JP" altLang="en-US" sz="1400" dirty="0" smtClean="0">
                <a:solidFill>
                  <a:srgbClr val="000000"/>
                </a:solidFill>
              </a:rPr>
              <a:t>向けに変更したデフォルトの設定内容を記載していますので、その内容から変更するか確認いただきます。</a:t>
            </a:r>
            <a:endParaRPr lang="en-US" altLang="ja-JP" sz="1400" dirty="0" smtClean="0">
              <a:solidFill>
                <a:srgbClr val="000000"/>
              </a:solidFill>
            </a:endParaRPr>
          </a:p>
          <a:p>
            <a:pPr algn="l">
              <a:lnSpc>
                <a:spcPts val="1800"/>
              </a:lnSpc>
              <a:spcBef>
                <a:spcPts val="0"/>
              </a:spcBef>
              <a:defRPr/>
            </a:pPr>
            <a:r>
              <a:rPr lang="ja-JP" altLang="en-US" sz="1400" dirty="0" smtClean="0">
                <a:solidFill>
                  <a:srgbClr val="000000"/>
                </a:solidFill>
              </a:rPr>
              <a:t>また、プルダウン表示内容はヒアリングシートにて確認いただきますが、各種画面表示内容（翻訳情報）について変更可能であるものの、設定の難しさやメンテナンスの観点から、ヒアリングシートに敢えて載せていないものがあります。これらのテナント設定構成はログイン後の設定のみ可能であり、ログイン前の</a:t>
            </a:r>
            <a:r>
              <a:rPr lang="en-US" altLang="ja-JP" sz="1400" dirty="0" smtClean="0">
                <a:solidFill>
                  <a:srgbClr val="000000"/>
                </a:solidFill>
              </a:rPr>
              <a:t>UI</a:t>
            </a:r>
            <a:r>
              <a:rPr lang="ja-JP" altLang="en-US" sz="1400" dirty="0" err="1" smtClean="0">
                <a:solidFill>
                  <a:srgbClr val="000000"/>
                </a:solidFill>
              </a:rPr>
              <a:t>には</a:t>
            </a:r>
            <a:r>
              <a:rPr lang="ja-JP" altLang="en-US" sz="1400" dirty="0" smtClean="0">
                <a:solidFill>
                  <a:srgbClr val="000000"/>
                </a:solidFill>
              </a:rPr>
              <a:t>設定できません。</a:t>
            </a:r>
            <a:endParaRPr lang="en-US" altLang="ja-JP" sz="1400" dirty="0" smtClean="0">
              <a:solidFill>
                <a:srgbClr val="000000"/>
              </a:solidFill>
            </a:endParaRPr>
          </a:p>
          <a:p>
            <a:pPr algn="l">
              <a:lnSpc>
                <a:spcPts val="1800"/>
              </a:lnSpc>
              <a:spcBef>
                <a:spcPts val="0"/>
              </a:spcBef>
              <a:defRPr/>
            </a:pPr>
            <a:r>
              <a:rPr lang="ja-JP" altLang="en-US" sz="1400" dirty="0" smtClean="0">
                <a:solidFill>
                  <a:srgbClr val="000000"/>
                </a:solidFill>
              </a:rPr>
              <a:t>・テナント設定は</a:t>
            </a:r>
            <a:r>
              <a:rPr lang="en-US" altLang="ja-JP" sz="1400" dirty="0" smtClean="0">
                <a:solidFill>
                  <a:srgbClr val="000000"/>
                </a:solidFill>
              </a:rPr>
              <a:t>GUI</a:t>
            </a:r>
            <a:r>
              <a:rPr lang="ja-JP" altLang="en-US" sz="1400" dirty="0" smtClean="0">
                <a:solidFill>
                  <a:srgbClr val="000000"/>
                </a:solidFill>
              </a:rPr>
              <a:t>画面、</a:t>
            </a:r>
            <a:r>
              <a:rPr lang="en-US" altLang="ja-JP" sz="1400" dirty="0" smtClean="0">
                <a:solidFill>
                  <a:srgbClr val="000000"/>
                </a:solidFill>
              </a:rPr>
              <a:t>API</a:t>
            </a:r>
            <a:r>
              <a:rPr lang="ja-JP" altLang="en-US" sz="1400" dirty="0" smtClean="0">
                <a:solidFill>
                  <a:srgbClr val="000000"/>
                </a:solidFill>
              </a:rPr>
              <a:t>でのみ設定可能、</a:t>
            </a:r>
            <a:r>
              <a:rPr lang="en-US" altLang="ja-JP" sz="1400" dirty="0" smtClean="0">
                <a:solidFill>
                  <a:srgbClr val="000000"/>
                </a:solidFill>
              </a:rPr>
              <a:t>DB</a:t>
            </a:r>
            <a:r>
              <a:rPr lang="ja-JP" altLang="en-US" sz="1400" dirty="0" smtClean="0">
                <a:solidFill>
                  <a:srgbClr val="000000"/>
                </a:solidFill>
              </a:rPr>
              <a:t>による設定可能な内容と</a:t>
            </a:r>
            <a:r>
              <a:rPr lang="en-US" altLang="ja-JP" sz="1400" dirty="0" smtClean="0">
                <a:solidFill>
                  <a:srgbClr val="000000"/>
                </a:solidFill>
              </a:rPr>
              <a:t>3</a:t>
            </a:r>
            <a:r>
              <a:rPr lang="ja-JP" altLang="en-US" sz="1400" dirty="0" smtClean="0">
                <a:solidFill>
                  <a:srgbClr val="000000"/>
                </a:solidFill>
              </a:rPr>
              <a:t>種あり、いずれもヒアリングシートにてご確認いただき、必要な設定を致します。</a:t>
            </a:r>
            <a:endParaRPr lang="en-US" altLang="ja-JP" sz="1400" dirty="0" smtClean="0">
              <a:solidFill>
                <a:srgbClr val="000000"/>
              </a:solidFill>
            </a:endParaRPr>
          </a:p>
        </p:txBody>
      </p:sp>
      <p:pic>
        <p:nvPicPr>
          <p:cNvPr id="2" name="図 1"/>
          <p:cNvPicPr>
            <a:picLocks noChangeAspect="1"/>
          </p:cNvPicPr>
          <p:nvPr/>
        </p:nvPicPr>
        <p:blipFill>
          <a:blip r:embed="rId2"/>
          <a:stretch>
            <a:fillRect/>
          </a:stretch>
        </p:blipFill>
        <p:spPr>
          <a:xfrm>
            <a:off x="275377" y="3792290"/>
            <a:ext cx="3023957" cy="3574678"/>
          </a:xfrm>
          <a:prstGeom prst="rect">
            <a:avLst/>
          </a:prstGeom>
        </p:spPr>
      </p:pic>
      <p:sp>
        <p:nvSpPr>
          <p:cNvPr id="19" name="正方形/長方形 18"/>
          <p:cNvSpPr/>
          <p:nvPr/>
        </p:nvSpPr>
        <p:spPr>
          <a:xfrm>
            <a:off x="194507" y="2904189"/>
            <a:ext cx="2967147" cy="867930"/>
          </a:xfrm>
          <a:prstGeom prst="rect">
            <a:avLst/>
          </a:prstGeom>
        </p:spPr>
        <p:txBody>
          <a:bodyPr wrap="square">
            <a:spAutoFit/>
          </a:bodyPr>
          <a:lstStyle/>
          <a:p>
            <a:pPr algn="l"/>
            <a:r>
              <a:rPr lang="ja-JP" altLang="en-US" sz="1400" dirty="0" smtClean="0">
                <a:solidFill>
                  <a:srgbClr val="000000"/>
                </a:solidFill>
                <a:latin typeface="Meiryo UI"/>
                <a:ea typeface="Meiryo UI"/>
              </a:rPr>
              <a:t>①プルダウン表示内容・表示有無</a:t>
            </a:r>
            <a:endParaRPr lang="en-US" altLang="ja-JP" sz="1400" dirty="0" smtClean="0">
              <a:solidFill>
                <a:srgbClr val="000000"/>
              </a:solidFill>
              <a:latin typeface="Meiryo UI"/>
              <a:ea typeface="Meiryo UI"/>
            </a:endParaRPr>
          </a:p>
          <a:p>
            <a:pPr algn="l"/>
            <a:r>
              <a:rPr lang="ja-JP" altLang="en-US" sz="1400" dirty="0" smtClean="0">
                <a:solidFill>
                  <a:srgbClr val="000000"/>
                </a:solidFill>
                <a:latin typeface="Meiryo UI"/>
                <a:ea typeface="Meiryo UI"/>
              </a:rPr>
              <a:t>各種プルダウンの表示内容や表示有無を変更します</a:t>
            </a:r>
            <a:endParaRPr lang="ja-JP" altLang="en-US" sz="1050" dirty="0"/>
          </a:p>
        </p:txBody>
      </p:sp>
      <p:sp>
        <p:nvSpPr>
          <p:cNvPr id="20" name="正方形/長方形 19"/>
          <p:cNvSpPr/>
          <p:nvPr/>
        </p:nvSpPr>
        <p:spPr>
          <a:xfrm>
            <a:off x="3671293" y="2903082"/>
            <a:ext cx="5953504" cy="1643527"/>
          </a:xfrm>
          <a:prstGeom prst="rect">
            <a:avLst/>
          </a:prstGeom>
        </p:spPr>
        <p:txBody>
          <a:bodyPr wrap="square">
            <a:spAutoFit/>
          </a:bodyPr>
          <a:lstStyle/>
          <a:p>
            <a:pPr algn="l"/>
            <a:r>
              <a:rPr lang="en-US" altLang="ja-JP" sz="1400" dirty="0" smtClean="0">
                <a:solidFill>
                  <a:srgbClr val="000000"/>
                </a:solidFill>
                <a:latin typeface="Meiryo UI"/>
                <a:ea typeface="Meiryo UI"/>
              </a:rPr>
              <a:t>※</a:t>
            </a:r>
            <a:r>
              <a:rPr lang="ja-JP" altLang="en-US" sz="1400" dirty="0" smtClean="0">
                <a:solidFill>
                  <a:srgbClr val="000000"/>
                </a:solidFill>
                <a:latin typeface="Meiryo UI"/>
                <a:ea typeface="Meiryo UI"/>
              </a:rPr>
              <a:t>各種画面表示内容</a:t>
            </a:r>
            <a:endParaRPr lang="en-US" altLang="ja-JP" sz="1400" dirty="0" smtClean="0">
              <a:solidFill>
                <a:srgbClr val="000000"/>
              </a:solidFill>
              <a:latin typeface="Meiryo UI"/>
              <a:ea typeface="Meiryo UI"/>
            </a:endParaRPr>
          </a:p>
          <a:p>
            <a:pPr algn="l"/>
            <a:r>
              <a:rPr lang="ja-JP" altLang="en-US" sz="1400" dirty="0" smtClean="0">
                <a:solidFill>
                  <a:srgbClr val="000000"/>
                </a:solidFill>
                <a:latin typeface="Meiryo UI"/>
                <a:ea typeface="Meiryo UI"/>
              </a:rPr>
              <a:t>画面内容</a:t>
            </a:r>
            <a:r>
              <a:rPr lang="ja-JP" altLang="en-US" sz="1400" dirty="0">
                <a:solidFill>
                  <a:srgbClr val="000000"/>
                </a:solidFill>
                <a:latin typeface="Meiryo UI"/>
                <a:ea typeface="Meiryo UI"/>
              </a:rPr>
              <a:t>文言</a:t>
            </a:r>
            <a:r>
              <a:rPr lang="ja-JP" altLang="en-US" sz="1400" dirty="0" smtClean="0">
                <a:solidFill>
                  <a:srgbClr val="000000"/>
                </a:solidFill>
                <a:latin typeface="Meiryo UI"/>
                <a:ea typeface="Meiryo UI"/>
              </a:rPr>
              <a:t>、エラー表示文言等も変更可能ですが、</a:t>
            </a:r>
            <a:r>
              <a:rPr lang="en-US" altLang="ja-JP" sz="1400" dirty="0" smtClean="0">
                <a:solidFill>
                  <a:srgbClr val="000000"/>
                </a:solidFill>
                <a:latin typeface="Meiryo UI"/>
                <a:ea typeface="Meiryo UI"/>
              </a:rPr>
              <a:t>10,000</a:t>
            </a:r>
            <a:r>
              <a:rPr lang="ja-JP" altLang="en-US" sz="1400" smtClean="0">
                <a:solidFill>
                  <a:srgbClr val="000000"/>
                </a:solidFill>
                <a:latin typeface="Meiryo UI"/>
                <a:ea typeface="Meiryo UI"/>
              </a:rPr>
              <a:t>弱の</a:t>
            </a:r>
            <a:r>
              <a:rPr lang="ja-JP" altLang="en-US" sz="1400">
                <a:solidFill>
                  <a:srgbClr val="000000"/>
                </a:solidFill>
                <a:latin typeface="Meiryo UI"/>
                <a:ea typeface="Meiryo UI"/>
              </a:rPr>
              <a:t>文章</a:t>
            </a:r>
            <a:r>
              <a:rPr lang="ja-JP" altLang="en-US" sz="1400" smtClean="0">
                <a:solidFill>
                  <a:srgbClr val="000000"/>
                </a:solidFill>
                <a:latin typeface="Meiryo UI"/>
                <a:ea typeface="Meiryo UI"/>
              </a:rPr>
              <a:t>が</a:t>
            </a:r>
            <a:r>
              <a:rPr lang="ja-JP" altLang="en-US" sz="1400" dirty="0" smtClean="0">
                <a:solidFill>
                  <a:srgbClr val="000000"/>
                </a:solidFill>
                <a:latin typeface="Meiryo UI"/>
                <a:ea typeface="Meiryo UI"/>
              </a:rPr>
              <a:t>あるため、ヒアリングシートによる変更有無の記載をできないようにしています。</a:t>
            </a:r>
            <a:endParaRPr lang="en-US" altLang="ja-JP" sz="1400" dirty="0" smtClean="0">
              <a:solidFill>
                <a:srgbClr val="000000"/>
              </a:solidFill>
              <a:latin typeface="Meiryo UI"/>
              <a:ea typeface="Meiryo UI"/>
            </a:endParaRPr>
          </a:p>
          <a:p>
            <a:pPr algn="l"/>
            <a:r>
              <a:rPr lang="ja-JP" altLang="en-US" sz="1400" dirty="0" smtClean="0">
                <a:solidFill>
                  <a:srgbClr val="000000"/>
                </a:solidFill>
                <a:latin typeface="Meiryo UI"/>
                <a:ea typeface="Meiryo UI"/>
              </a:rPr>
              <a:t>なお、これらは　　　　　　 </a:t>
            </a:r>
            <a:r>
              <a:rPr lang="en-US" altLang="ja-JP" sz="1400" dirty="0" smtClean="0">
                <a:solidFill>
                  <a:srgbClr val="000000"/>
                </a:solidFill>
                <a:latin typeface="Meiryo UI"/>
                <a:ea typeface="Meiryo UI"/>
              </a:rPr>
              <a:t>/          </a:t>
            </a:r>
            <a:r>
              <a:rPr lang="ja-JP" altLang="en-US" sz="1400" dirty="0" smtClean="0">
                <a:solidFill>
                  <a:srgbClr val="000000"/>
                </a:solidFill>
                <a:latin typeface="Meiryo UI"/>
                <a:ea typeface="Meiryo UI"/>
              </a:rPr>
              <a:t>による表現となっているため、</a:t>
            </a:r>
            <a:r>
              <a:rPr lang="en-US" altLang="ja-JP" sz="1400" dirty="0" smtClean="0">
                <a:solidFill>
                  <a:srgbClr val="000000"/>
                </a:solidFill>
                <a:latin typeface="Meiryo UI"/>
                <a:ea typeface="Meiryo UI"/>
              </a:rPr>
              <a:t>HTML</a:t>
            </a:r>
            <a:r>
              <a:rPr lang="ja-JP" altLang="en-US" sz="1400" dirty="0" smtClean="0">
                <a:solidFill>
                  <a:srgbClr val="000000"/>
                </a:solidFill>
                <a:latin typeface="Meiryo UI"/>
                <a:ea typeface="Meiryo UI"/>
              </a:rPr>
              <a:t>タグを利用したり、</a:t>
            </a:r>
            <a:r>
              <a:rPr lang="en-US" altLang="ja-JP" sz="1400" dirty="0" err="1" smtClean="0">
                <a:solidFill>
                  <a:srgbClr val="000000"/>
                </a:solidFill>
                <a:latin typeface="Meiryo UI"/>
                <a:ea typeface="Meiryo UI"/>
              </a:rPr>
              <a:t>Freemaker</a:t>
            </a:r>
            <a:r>
              <a:rPr lang="ja-JP" altLang="en-US" sz="1400" dirty="0" smtClean="0">
                <a:solidFill>
                  <a:srgbClr val="000000"/>
                </a:solidFill>
                <a:latin typeface="Meiryo UI"/>
                <a:ea typeface="Meiryo UI"/>
              </a:rPr>
              <a:t>による条件分岐などが可能と</a:t>
            </a:r>
            <a:r>
              <a:rPr lang="ja-JP" altLang="en-US" sz="1400" smtClean="0">
                <a:solidFill>
                  <a:srgbClr val="000000"/>
                </a:solidFill>
                <a:latin typeface="Meiryo UI"/>
                <a:ea typeface="Meiryo UI"/>
              </a:rPr>
              <a:t>なったりします。ただし、誤った記述をすると、画面が崩れる、画面表示ができなくなる等の影響が起きます。</a:t>
            </a:r>
            <a:endParaRPr lang="en-US" altLang="ja-JP" sz="1400" dirty="0" smtClean="0">
              <a:solidFill>
                <a:srgbClr val="000000"/>
              </a:solidFill>
              <a:latin typeface="Meiryo UI"/>
              <a:ea typeface="Meiryo UI"/>
            </a:endParaRPr>
          </a:p>
        </p:txBody>
      </p:sp>
      <p:cxnSp>
        <p:nvCxnSpPr>
          <p:cNvPr id="21" name="直線矢印コネクタ 20"/>
          <p:cNvCxnSpPr/>
          <p:nvPr/>
        </p:nvCxnSpPr>
        <p:spPr bwMode="auto">
          <a:xfrm>
            <a:off x="1678080" y="3603343"/>
            <a:ext cx="290204" cy="2211586"/>
          </a:xfrm>
          <a:prstGeom prst="straightConnector1">
            <a:avLst/>
          </a:prstGeom>
          <a:solidFill>
            <a:srgbClr val="D2F0FA"/>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正方形/長方形 23"/>
          <p:cNvSpPr/>
          <p:nvPr/>
        </p:nvSpPr>
        <p:spPr bwMode="auto">
          <a:xfrm>
            <a:off x="488196" y="5835100"/>
            <a:ext cx="2340244" cy="1531868"/>
          </a:xfrm>
          <a:prstGeom prst="rect">
            <a:avLst/>
          </a:prstGeom>
          <a:noFill/>
          <a:ln w="2540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endParaRPr>
          </a:p>
        </p:txBody>
      </p:sp>
      <p:sp>
        <p:nvSpPr>
          <p:cNvPr id="26" name="正方形/長方形 25"/>
          <p:cNvSpPr/>
          <p:nvPr/>
        </p:nvSpPr>
        <p:spPr bwMode="auto">
          <a:xfrm>
            <a:off x="507958" y="5315906"/>
            <a:ext cx="1049621" cy="316397"/>
          </a:xfrm>
          <a:prstGeom prst="rect">
            <a:avLst/>
          </a:prstGeom>
          <a:noFill/>
          <a:ln w="2540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endParaRPr>
          </a:p>
        </p:txBody>
      </p:sp>
      <p:cxnSp>
        <p:nvCxnSpPr>
          <p:cNvPr id="27" name="直線矢印コネクタ 26"/>
          <p:cNvCxnSpPr/>
          <p:nvPr/>
        </p:nvCxnSpPr>
        <p:spPr bwMode="auto">
          <a:xfrm flipH="1">
            <a:off x="1505921" y="4546609"/>
            <a:ext cx="2655262" cy="772361"/>
          </a:xfrm>
          <a:prstGeom prst="straightConnector1">
            <a:avLst/>
          </a:prstGeom>
          <a:solidFill>
            <a:srgbClr val="D2F0FA"/>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5890" y="3704447"/>
            <a:ext cx="773748" cy="386875"/>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022" y="3698528"/>
            <a:ext cx="515985" cy="398715"/>
          </a:xfrm>
          <a:prstGeom prst="rect">
            <a:avLst/>
          </a:prstGeom>
        </p:spPr>
      </p:pic>
    </p:spTree>
    <p:extLst>
      <p:ext uri="{BB962C8B-B14F-4D97-AF65-F5344CB8AC3E}">
        <p14:creationId xmlns:p14="http://schemas.microsoft.com/office/powerpoint/2010/main" val="132552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22603" y="179515"/>
            <a:ext cx="79200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E4A88"/>
                  </a:outerShdw>
                </a:effectLst>
              </a14:hiddenEffects>
            </a:ext>
          </a:extLst>
        </p:spPr>
        <p:txBody>
          <a:bodyPr vert="horz" wrap="square" lIns="0" tIns="21541" rIns="0" bIns="82583" numCol="1" anchor="b" anchorCtr="0" compatLnSpc="1">
            <a:prstTxWarp prst="textNoShape">
              <a:avLst/>
            </a:prstTxWarp>
          </a:bodyPr>
          <a:lstStyle>
            <a:lvl1pPr algn="l" defTabSz="682419" rtl="0" eaLnBrk="0" fontAlgn="base" hangingPunct="0">
              <a:spcBef>
                <a:spcPct val="0"/>
              </a:spcBef>
              <a:spcAft>
                <a:spcPct val="0"/>
              </a:spcAft>
              <a:defRPr kumimoji="1" sz="2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2pPr>
            <a:lvl3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3pPr>
            <a:lvl4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4pPr>
            <a:lvl5pPr algn="l" defTabSz="682419" rtl="0" eaLnBrk="0" fontAlgn="base" hangingPunct="0">
              <a:spcBef>
                <a:spcPct val="0"/>
              </a:spcBef>
              <a:spcAft>
                <a:spcPct val="0"/>
              </a:spcAft>
              <a:defRPr kumimoji="1" sz="2400" b="1">
                <a:solidFill>
                  <a:schemeClr val="tx1"/>
                </a:solidFill>
                <a:latin typeface="Meiryo UI" pitchFamily="50" charset="-128"/>
                <a:ea typeface="Meiryo UI" pitchFamily="50" charset="-128"/>
                <a:cs typeface="Meiryo UI" pitchFamily="50" charset="-128"/>
              </a:defRPr>
            </a:lvl5pPr>
            <a:lvl6pPr marL="456004" algn="l" defTabSz="682419" rtl="0" fontAlgn="base">
              <a:spcBef>
                <a:spcPct val="0"/>
              </a:spcBef>
              <a:spcAft>
                <a:spcPct val="0"/>
              </a:spcAft>
              <a:defRPr kumimoji="1" sz="2400" b="1">
                <a:solidFill>
                  <a:schemeClr val="tx1"/>
                </a:solidFill>
                <a:latin typeface="ＭＳ Ｐゴシック" charset="-128"/>
                <a:ea typeface="ＭＳ Ｐゴシック" charset="-128"/>
              </a:defRPr>
            </a:lvl6pPr>
            <a:lvl7pPr marL="912004" algn="l" defTabSz="682419" rtl="0" fontAlgn="base">
              <a:spcBef>
                <a:spcPct val="0"/>
              </a:spcBef>
              <a:spcAft>
                <a:spcPct val="0"/>
              </a:spcAft>
              <a:defRPr kumimoji="1" sz="2400" b="1">
                <a:solidFill>
                  <a:schemeClr val="tx1"/>
                </a:solidFill>
                <a:latin typeface="ＭＳ Ｐゴシック" charset="-128"/>
                <a:ea typeface="ＭＳ Ｐゴシック" charset="-128"/>
              </a:defRPr>
            </a:lvl7pPr>
            <a:lvl8pPr marL="1368012" algn="l" defTabSz="682419" rtl="0" fontAlgn="base">
              <a:spcBef>
                <a:spcPct val="0"/>
              </a:spcBef>
              <a:spcAft>
                <a:spcPct val="0"/>
              </a:spcAft>
              <a:defRPr kumimoji="1" sz="2400" b="1">
                <a:solidFill>
                  <a:schemeClr val="tx1"/>
                </a:solidFill>
                <a:latin typeface="ＭＳ Ｐゴシック" charset="-128"/>
                <a:ea typeface="ＭＳ Ｐゴシック" charset="-128"/>
              </a:defRPr>
            </a:lvl8pPr>
            <a:lvl9pPr marL="1824014" algn="l" defTabSz="682419" rtl="0" fontAlgn="base">
              <a:spcBef>
                <a:spcPct val="0"/>
              </a:spcBef>
              <a:spcAft>
                <a:spcPct val="0"/>
              </a:spcAft>
              <a:defRPr kumimoji="1" sz="2400" b="1">
                <a:solidFill>
                  <a:schemeClr val="tx1"/>
                </a:solidFill>
                <a:latin typeface="ＭＳ Ｐゴシック" charset="-128"/>
                <a:ea typeface="ＭＳ Ｐゴシック" charset="-128"/>
              </a:defRPr>
            </a:lvl9pPr>
          </a:lstStyle>
          <a:p>
            <a:pPr lvl="0" defTabSz="682415">
              <a:defRPr/>
            </a:pPr>
            <a:r>
              <a:rPr lang="en-US" altLang="ja-JP" dirty="0">
                <a:solidFill>
                  <a:srgbClr val="000000"/>
                </a:solidFill>
              </a:rPr>
              <a:t>121_</a:t>
            </a:r>
            <a:r>
              <a:rPr lang="ja-JP" altLang="en-US" dirty="0" smtClean="0">
                <a:solidFill>
                  <a:srgbClr val="000000"/>
                </a:solidFill>
              </a:rPr>
              <a:t>サービス／</a:t>
            </a:r>
            <a:r>
              <a:rPr lang="en-US" altLang="ja-JP" dirty="0" smtClean="0">
                <a:solidFill>
                  <a:srgbClr val="000000"/>
                </a:solidFill>
              </a:rPr>
              <a:t>122_</a:t>
            </a:r>
            <a:r>
              <a:rPr lang="ja-JP" altLang="en-US" dirty="0" smtClean="0">
                <a:solidFill>
                  <a:srgbClr val="000000"/>
                </a:solidFill>
              </a:rPr>
              <a:t>リソース</a:t>
            </a:r>
            <a:endParaRPr lang="ja-JP" altLang="en-US" dirty="0">
              <a:solidFill>
                <a:srgbClr val="000000"/>
              </a:solidFill>
            </a:endParaRPr>
          </a:p>
        </p:txBody>
      </p:sp>
      <p:sp>
        <p:nvSpPr>
          <p:cNvPr id="6" name="テキスト ボックス 5"/>
          <p:cNvSpPr txBox="1"/>
          <p:nvPr/>
        </p:nvSpPr>
        <p:spPr>
          <a:xfrm>
            <a:off x="171260" y="1170602"/>
            <a:ext cx="9430290" cy="765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72000" tIns="36000" rIns="72000" bIns="36000" rtlCol="0">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pPr algn="l">
              <a:lnSpc>
                <a:spcPts val="1800"/>
              </a:lnSpc>
              <a:spcBef>
                <a:spcPts val="0"/>
              </a:spcBef>
              <a:defRPr/>
            </a:pPr>
            <a:r>
              <a:rPr lang="ja-JP" altLang="en-US" sz="1400" dirty="0" smtClean="0">
                <a:solidFill>
                  <a:srgbClr val="000000"/>
                </a:solidFill>
              </a:rPr>
              <a:t>・サービス／リソース情報は、各種サービス／リソースを提供するために必要な情報を記載します。</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設定補助シートには記載例や設定した場合の画面イメージ等を載せています。</a:t>
            </a:r>
            <a:endParaRPr lang="en-US" altLang="ja-JP" sz="1400" dirty="0" smtClean="0">
              <a:solidFill>
                <a:srgbClr val="000000"/>
              </a:solidFill>
            </a:endParaRPr>
          </a:p>
          <a:p>
            <a:pPr algn="l">
              <a:lnSpc>
                <a:spcPts val="1800"/>
              </a:lnSpc>
              <a:spcBef>
                <a:spcPts val="0"/>
              </a:spcBef>
              <a:defRPr/>
            </a:pPr>
            <a:r>
              <a:rPr lang="ja-JP" altLang="en-US" sz="1400" dirty="0">
                <a:solidFill>
                  <a:srgbClr val="000000"/>
                </a:solidFill>
              </a:rPr>
              <a:t>　</a:t>
            </a:r>
            <a:r>
              <a:rPr lang="ja-JP" altLang="en-US" sz="1400" dirty="0" smtClean="0">
                <a:solidFill>
                  <a:srgbClr val="000000"/>
                </a:solidFill>
              </a:rPr>
              <a:t>本来は</a:t>
            </a:r>
            <a:r>
              <a:rPr lang="en-US" altLang="ja-JP" sz="1400" dirty="0" smtClean="0">
                <a:solidFill>
                  <a:srgbClr val="000000"/>
                </a:solidFill>
              </a:rPr>
              <a:t>XML</a:t>
            </a:r>
            <a:r>
              <a:rPr lang="ja-JP" altLang="en-US" sz="1400" dirty="0" smtClean="0">
                <a:solidFill>
                  <a:srgbClr val="000000"/>
                </a:solidFill>
              </a:rPr>
              <a:t>ファイルを編集しなければいけない内容について</a:t>
            </a:r>
            <a:r>
              <a:rPr lang="ja-JP" altLang="en-US" sz="1400" dirty="0">
                <a:solidFill>
                  <a:srgbClr val="000000"/>
                </a:solidFill>
              </a:rPr>
              <a:t>、設定補助シートを</a:t>
            </a:r>
            <a:r>
              <a:rPr lang="ja-JP" altLang="en-US" sz="1400" dirty="0" smtClean="0">
                <a:solidFill>
                  <a:srgbClr val="000000"/>
                </a:solidFill>
              </a:rPr>
              <a:t>記載頂くことで自動的に</a:t>
            </a:r>
            <a:r>
              <a:rPr lang="en-US" altLang="ja-JP" sz="1400" dirty="0" smtClean="0">
                <a:solidFill>
                  <a:srgbClr val="000000"/>
                </a:solidFill>
              </a:rPr>
              <a:t>XML</a:t>
            </a:r>
            <a:r>
              <a:rPr lang="ja-JP" altLang="en-US" sz="1400" dirty="0" smtClean="0">
                <a:solidFill>
                  <a:srgbClr val="000000"/>
                </a:solidFill>
              </a:rPr>
              <a:t>を生成しています。</a:t>
            </a:r>
            <a:endParaRPr lang="en-US" altLang="ja-JP" sz="1400" dirty="0" smtClean="0">
              <a:solidFill>
                <a:srgbClr val="000000"/>
              </a:solidFill>
            </a:endParaRPr>
          </a:p>
        </p:txBody>
      </p:sp>
      <p:pic>
        <p:nvPicPr>
          <p:cNvPr id="3" name="図 2"/>
          <p:cNvPicPr>
            <a:picLocks noChangeAspect="1"/>
          </p:cNvPicPr>
          <p:nvPr/>
        </p:nvPicPr>
        <p:blipFill>
          <a:blip r:embed="rId2"/>
          <a:stretch>
            <a:fillRect/>
          </a:stretch>
        </p:blipFill>
        <p:spPr>
          <a:xfrm>
            <a:off x="171260" y="2211249"/>
            <a:ext cx="9430290" cy="3622268"/>
          </a:xfrm>
          <a:prstGeom prst="rect">
            <a:avLst/>
          </a:prstGeom>
        </p:spPr>
      </p:pic>
    </p:spTree>
    <p:extLst>
      <p:ext uri="{BB962C8B-B14F-4D97-AF65-F5344CB8AC3E}">
        <p14:creationId xmlns:p14="http://schemas.microsoft.com/office/powerpoint/2010/main" val="1521099807"/>
      </p:ext>
    </p:extLst>
  </p:cSld>
  <p:clrMapOvr>
    <a:masterClrMapping/>
  </p:clrMapOvr>
</p:sld>
</file>

<file path=ppt/theme/theme1.xml><?xml version="1.0" encoding="utf-8"?>
<a:theme xmlns:a="http://schemas.openxmlformats.org/drawingml/2006/main" name="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spPr>
      <a:bodyPr vert="horz" wrap="square" lIns="90000" tIns="10800" rIns="90000" bIns="468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1"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5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19050" algn="ctr">
          <a:solidFill>
            <a:srgbClr val="663300"/>
          </a:solidFill>
          <a:prstDash val="solid"/>
          <a:miter lim="800000"/>
          <a:headEnd/>
          <a:tailEnd/>
        </a:ln>
      </a:spPr>
      <a:bodyPr rot="0" spcFirstLastPara="0" vertOverflow="overflow" horzOverflow="overflow" vert="horz" wrap="square" lIns="17600" tIns="0" rIns="17600" bIns="0" numCol="1" spcCol="0" rtlCol="0" fromWordArt="0" anchor="ctr" anchorCtr="0" forceAA="0" compatLnSpc="1">
        <a:prstTxWarp prst="textNoShape">
          <a:avLst/>
        </a:prstTxWarp>
        <a:noAutofit/>
      </a:bodyPr>
      <a:lstStyle>
        <a:defPPr marL="0" marR="0" indent="0" algn="ctr" defTabSz="893763" rtl="0" eaLnBrk="1" fontAlgn="base" latinLnBrk="0" hangingPunct="1">
          <a:lnSpc>
            <a:spcPct val="110000"/>
          </a:lnSpc>
          <a:spcBef>
            <a:spcPct val="30000"/>
          </a:spcBef>
          <a:spcAft>
            <a:spcPct val="0"/>
          </a:spcAft>
          <a:buClrTx/>
          <a:buSzTx/>
          <a:buFontTx/>
          <a:buNone/>
          <a:tabLst/>
          <a:defRPr kumimoji="1"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kumimoji="1" sz="1400"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lgn="ctr">
          <a:solidFill>
            <a:schemeClr val="tx1"/>
          </a:solidFill>
          <a:prstDash val="solid"/>
          <a:miter lim="800000"/>
          <a:headEnd/>
          <a:tailEnd/>
        </a:ln>
      </a:spPr>
      <a:bodyPr rot="0" spcFirstLastPara="0" vertOverflow="overflow" horzOverflow="overflow" vert="horz" wrap="square" lIns="17600" tIns="0" rIns="17600" bIns="0" numCol="1" spcCol="0" rtlCol="0" fromWordArt="0" anchor="ctr" anchorCtr="0" forceAA="0" compatLnSpc="1">
        <a:prstTxWarp prst="textNoShape">
          <a:avLst/>
        </a:prstTxWarp>
        <a:noAutofit/>
      </a:bodyPr>
      <a:lstStyle>
        <a:defPPr marL="0" marR="0" indent="0" algn="ctr" defTabSz="893763" rtl="0" eaLnBrk="1" fontAlgn="base" latinLnBrk="0" hangingPunct="1">
          <a:lnSpc>
            <a:spcPct val="110000"/>
          </a:lnSpc>
          <a:spcBef>
            <a:spcPct val="30000"/>
          </a:spcBef>
          <a:spcAft>
            <a:spcPct val="0"/>
          </a:spcAft>
          <a:buClrTx/>
          <a:buSzTx/>
          <a:buFontTx/>
          <a:buNone/>
          <a:tabLst/>
          <a:defRPr kumimoji="1" sz="140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kumimoji="1" sz="1400"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7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2F0FA"/>
        </a:solidFill>
        <a:ln w="9525" cap="flat" cmpd="sng" algn="ctr">
          <a:solidFill>
            <a:srgbClr val="77D4E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0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3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algn="ctr">
          <a:solidFill>
            <a:schemeClr val="tx1"/>
          </a:solidFill>
          <a:prstDash val="solid"/>
          <a:miter lim="800000"/>
          <a:headEnd/>
          <a:tailEnd/>
        </a:ln>
      </a:spPr>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defPPr marL="0" marR="0" indent="0" algn="l" defTabSz="893763" rtl="0" eaLnBrk="1" fontAlgn="base" latinLnBrk="0" hangingPunct="1">
          <a:lnSpc>
            <a:spcPct val="110000"/>
          </a:lnSpc>
          <a:spcBef>
            <a:spcPct val="30000"/>
          </a:spcBef>
          <a:spcAft>
            <a:spcPct val="0"/>
          </a:spcAft>
          <a:buClrTx/>
          <a:buSzTx/>
          <a:buFontTx/>
          <a:buNone/>
          <a:tabLst/>
          <a:defRPr kumimoji="1"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kumimoji="1" sz="1400"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lgn="ctr">
          <a:solidFill>
            <a:schemeClr val="tx1"/>
          </a:solidFill>
          <a:prstDash val="solid"/>
          <a:miter lim="800000"/>
          <a:headEnd/>
          <a:tailEn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marR="0" indent="0" algn="ctr" defTabSz="893763" rtl="0" eaLnBrk="1" fontAlgn="base" latinLnBrk="0" hangingPunct="1">
          <a:lnSpc>
            <a:spcPct val="110000"/>
          </a:lnSpc>
          <a:spcBef>
            <a:spcPct val="30000"/>
          </a:spcBef>
          <a:spcAft>
            <a:spcPct val="0"/>
          </a:spcAft>
          <a:buClrTx/>
          <a:buSzTx/>
          <a:buFontTx/>
          <a:buNone/>
          <a:tabLst/>
          <a:defRPr kumimoji="1" sz="1400" i="0" u="none" strike="noStrike" kern="1200" cap="none" spc="0" normalizeH="0" baseline="0" noProof="0" dirty="0" smtClean="0">
            <a:ln>
              <a:noFill/>
            </a:ln>
            <a:effectLst/>
            <a:uLnTx/>
            <a:uFillTx/>
            <a:latin typeface="Meiryo UI" pitchFamily="50" charset="-128"/>
            <a:ea typeface="Meiryo UI" pitchFamily="50" charset="-128"/>
            <a:cs typeface="Meiryo UI"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36000" tIns="36000" rIns="36000" bIns="36000" rtlCol="0" anchor="ctr" anchorCtr="0">
        <a:noAutofit/>
      </a:bodyPr>
      <a:lstStyle>
        <a:defPPr algn="l">
          <a:defRPr sz="1400"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spPr>
      <a:bodyPr vert="horz" wrap="square" lIns="90000" tIns="36000" rIns="90000" bIns="36000" numCol="1" rtlCol="0" anchor="ctr" anchorCtr="0" compatLnSpc="1">
        <a:prstTxWarp prst="textNoShape">
          <a:avLst/>
        </a:prstTxWarp>
      </a:bodyPr>
      <a:lstStyle>
        <a:defPPr marL="0" marR="0" indent="0" algn="ctr" defTabSz="914400" rtl="0" eaLnBrk="1" fontAlgn="base" latinLnBrk="0" hangingPunct="1">
          <a:lnSpc>
            <a:spcPct val="110000"/>
          </a:lnSpc>
          <a:spcBef>
            <a:spcPct val="30000"/>
          </a:spcBef>
          <a:spcAft>
            <a:spcPct val="0"/>
          </a:spcAft>
          <a:buClrTx/>
          <a:buSzTx/>
          <a:buFontTx/>
          <a:buNone/>
          <a:tabLst/>
          <a:defRPr kumimoji="1"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SO部議スライ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19050" cap="flat" cmpd="sng" algn="ctr">
          <a:solidFill>
            <a:schemeClr val="tx1"/>
          </a:solidFill>
          <a:prstDash val="solid"/>
          <a:round/>
          <a:headEnd type="none" w="med" len="med"/>
          <a:tailEnd type="none" w="med" len="med"/>
        </a:ln>
        <a:effectLst/>
      </a:spPr>
      <a:bodyPr vert="horz" wrap="none" lIns="90000" tIns="10800" rIns="90000" bIns="468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dirty="0" smtClean="0">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10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3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ブルーライン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G丸ゴシ＋Verdana">
      <a:majorFont>
        <a:latin typeface="Verdana"/>
        <a:ea typeface="HG丸ｺﾞｼｯｸM-PRO"/>
        <a:cs typeface=""/>
      </a:majorFont>
      <a:minorFont>
        <a:latin typeface="Verdana"/>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5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bwMode="auto">
        <a:solidFill>
          <a:srgbClr val="D2F0FA"/>
        </a:solidFill>
        <a:ln w="9525" cap="flat" cmpd="sng" algn="ctr">
          <a:solidFill>
            <a:schemeClr val="tx1">
              <a:lumMod val="65000"/>
              <a:lumOff val="3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lIns="36000" tIns="36000" rIns="36000" bIns="36000" rtlCol="0">
        <a:spAutoFit/>
      </a:bodyPr>
      <a:lstStyle>
        <a:defPPr>
          <a:defRPr kumimoji="1" sz="1400" dirty="0"/>
        </a:defPPr>
      </a:lstStyle>
    </a:txDef>
  </a:objectDefaults>
  <a:extraClrSchemeLst/>
</a:theme>
</file>

<file path=ppt/theme/theme1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2F0FA"/>
        </a:solidFill>
        <a:ln w="9525" cap="flat" cmpd="sng" algn="ctr">
          <a:solidFill>
            <a:srgbClr val="77D4E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0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3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2"/>
          </a:solidFill>
          <a:prstDash val="solid"/>
          <a:round/>
          <a:headEnd type="none" w="med" len="med"/>
          <a:tailEnd type="none" w="med" len="med"/>
        </a:ln>
        <a:effectLst/>
      </a:spPr>
      <a:bodyPr vert="horz" wrap="square" lIns="90000" tIns="36000" rIns="90000" bIns="360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1"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rgbClr val="D2F0FA"/>
        </a:solidFill>
        <a:ln w="9525" cap="flat" cmpd="sng" algn="ctr">
          <a:solidFill>
            <a:srgbClr val="77D4E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0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3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charset="-128"/>
            <a:ea typeface="ＭＳ Ｐゴシック" charset="-128"/>
          </a:defRPr>
        </a:defP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本文／扉">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2F0FA"/>
        </a:solidFill>
        <a:ln w="9525" cap="flat" cmpd="sng" algn="ctr">
          <a:solidFill>
            <a:srgbClr val="77D4E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10800" rIns="90000" bIns="46800" numCol="1" anchor="ctr" anchorCtr="0" compatLnSpc="1">
        <a:prstTxWarp prst="textNoShape">
          <a:avLst/>
        </a:prstTxWarp>
      </a:bodyPr>
      <a:lstStyle>
        <a:defPPr marL="0" marR="0" indent="0" algn="ctr" defTabSz="914400" rtl="0" eaLnBrk="1" fontAlgn="base" latinLnBrk="0" hangingPunct="1">
          <a:lnSpc>
            <a:spcPct val="110000"/>
          </a:lnSpc>
          <a:spcBef>
            <a:spcPct val="3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charset="-128"/>
            <a:ea typeface="ＭＳ Ｐゴシック" charset="-128"/>
          </a:defRPr>
        </a:defPPr>
      </a:lstStyle>
    </a:spDef>
    <a:lnDef>
      <a:spPr bwMode="auto">
        <a:solidFill>
          <a:srgbClr val="D2F0FA"/>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kumimoji="1" sz="1400"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spPr>
      <a:bodyPr vert="horz" wrap="square" lIns="90000" tIns="10800" rIns="90000" bIns="468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1"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spPr>
      <a:bodyPr vert="horz" wrap="square" lIns="90000" tIns="10800" rIns="90000" bIns="468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1"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spPr>
      <a:bodyPr vert="horz" wrap="square" lIns="90000" tIns="10800" rIns="90000" bIns="468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1"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本文／扉">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spPr>
      <a:bodyPr vert="horz" wrap="square" lIns="90000" tIns="10800" rIns="90000" bIns="46800" numCol="1" rtlCol="0" anchor="ctr"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1"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本文／扉">
  <a:themeElements>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阿部標準">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19050" algn="ctr">
          <a:solidFill>
            <a:srgbClr val="663300"/>
          </a:solidFill>
          <a:prstDash val="solid"/>
          <a:miter lim="800000"/>
          <a:headEnd/>
          <a:tailEnd/>
        </a:ln>
      </a:spPr>
      <a:bodyPr rot="0" spcFirstLastPara="0" vertOverflow="overflow" horzOverflow="overflow" vert="horz" wrap="square" lIns="17600" tIns="0" rIns="17600" bIns="0" numCol="1" spcCol="0" rtlCol="0" fromWordArt="0" anchor="ctr" anchorCtr="0" forceAA="0" compatLnSpc="1">
        <a:prstTxWarp prst="textNoShape">
          <a:avLst/>
        </a:prstTxWarp>
        <a:noAutofit/>
      </a:bodyPr>
      <a:lstStyle>
        <a:defPPr marL="0" marR="0" indent="0" algn="ctr" defTabSz="893763" rtl="0" eaLnBrk="1" fontAlgn="base" latinLnBrk="0" hangingPunct="1">
          <a:lnSpc>
            <a:spcPct val="110000"/>
          </a:lnSpc>
          <a:spcBef>
            <a:spcPct val="30000"/>
          </a:spcBef>
          <a:spcAft>
            <a:spcPct val="0"/>
          </a:spcAft>
          <a:buClrTx/>
          <a:buSzTx/>
          <a:buFontTx/>
          <a:buNone/>
          <a:tabLst/>
          <a:defRPr kumimoji="1" sz="1200" b="1" i="0" u="none" strike="noStrike" kern="1200" cap="none" spc="0" normalizeH="0" baseline="0" noProof="0" dirty="0" smtClean="0">
            <a:ln>
              <a:noFill/>
            </a:ln>
            <a:solidFill>
              <a:srgbClr val="FF0000"/>
            </a:solidFill>
            <a:effectLst/>
            <a:uLnTx/>
            <a:uFillTx/>
            <a:latin typeface="Meiryo UI" pitchFamily="50" charset="-128"/>
            <a:ea typeface="Meiryo UI" pitchFamily="50" charset="-128"/>
            <a:cs typeface="Meiryo UI" pitchFamily="50" charset="-128"/>
          </a:defRPr>
        </a:defPPr>
      </a:lstStyle>
    </a:spDef>
    <a:lnDef>
      <a:spPr bwMode="auto">
        <a:solidFill>
          <a:srgbClr val="D2F0FA"/>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kumimoji="1" sz="1400" dirty="0" smtClean="0">
            <a:latin typeface="Meiryo UI" panose="020B0604030504040204" pitchFamily="50" charset="-128"/>
            <a:ea typeface="Meiryo UI" panose="020B0604030504040204" pitchFamily="50" charset="-128"/>
          </a:defRPr>
        </a:defPPr>
      </a:lstStyle>
    </a:txDef>
  </a:objectDefaults>
  <a:extraClrSchemeLst>
    <a:extraClrScheme>
      <a:clrScheme name="本文／扉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本文／扉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本文／扉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本文／扉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本文／扉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本文／扉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本文／扉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94A994DF665FE4BBEECA5B04EF3A8EE" ma:contentTypeVersion="7" ma:contentTypeDescription="新しいドキュメントを作成します。" ma:contentTypeScope="" ma:versionID="f145e9ff8b2bdf2770984344679a74f7">
  <xsd:schema xmlns:xsd="http://www.w3.org/2001/XMLSchema" xmlns:xs="http://www.w3.org/2001/XMLSchema" xmlns:p="http://schemas.microsoft.com/office/2006/metadata/properties" xmlns:ns2="80a1c49a-3c0d-4f82-a32e-9cdcaadabc40" targetNamespace="http://schemas.microsoft.com/office/2006/metadata/properties" ma:root="true" ma:fieldsID="e186c06bb00b06bd5200123898fdea94" ns2:_="">
    <xsd:import namespace="80a1c49a-3c0d-4f82-a32e-9cdcaadabc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1c49a-3c0d-4f82-a32e-9cdcaadabc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28649-93F6-4A06-90F3-8291309DCF55}">
  <ds:schemaRefs>
    <ds:schemaRef ds:uri="http://schemas.microsoft.com/sharepoint/v3/contenttype/forms"/>
  </ds:schemaRefs>
</ds:datastoreItem>
</file>

<file path=customXml/itemProps2.xml><?xml version="1.0" encoding="utf-8"?>
<ds:datastoreItem xmlns:ds="http://schemas.openxmlformats.org/officeDocument/2006/customXml" ds:itemID="{5D2749CC-B53E-4BF1-AB70-1EEDB6724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a1c49a-3c0d-4f82-a32e-9cdcaadabc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3E2A2A-5A78-4401-A126-746332E7493C}">
  <ds:schemaRefs>
    <ds:schemaRef ds:uri="http://purl.org/dc/elements/1.1/"/>
    <ds:schemaRef ds:uri="http://schemas.microsoft.com/office/2006/metadata/properties"/>
    <ds:schemaRef ds:uri="80a1c49a-3c0d-4f82-a32e-9cdcaadabc4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Fufill_STEP2_QGK3-3rd_r0</Template>
  <TotalTime>4725</TotalTime>
  <Words>2599</Words>
  <Application>Microsoft Office PowerPoint</Application>
  <PresentationFormat>ユーザー設定</PresentationFormat>
  <Paragraphs>361</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17</vt:i4>
      </vt:variant>
      <vt:variant>
        <vt:lpstr>スライド タイトル</vt:lpstr>
      </vt:variant>
      <vt:variant>
        <vt:i4>16</vt:i4>
      </vt:variant>
    </vt:vector>
  </HeadingPairs>
  <TitlesOfParts>
    <vt:vector size="40" baseType="lpstr">
      <vt:lpstr>BIZ UDPゴシック</vt:lpstr>
      <vt:lpstr>HG丸ｺﾞｼｯｸM-PRO</vt:lpstr>
      <vt:lpstr>Meiryo UI</vt:lpstr>
      <vt:lpstr>ＭＳ Ｐゴシック</vt:lpstr>
      <vt:lpstr>Arial</vt:lpstr>
      <vt:lpstr>Verdana</vt:lpstr>
      <vt:lpstr>Wingdings</vt:lpstr>
      <vt:lpstr>本文／扉</vt:lpstr>
      <vt:lpstr>13_本文／扉</vt:lpstr>
      <vt:lpstr>14_本文／扉</vt:lpstr>
      <vt:lpstr>15_本文／扉</vt:lpstr>
      <vt:lpstr>16_本文／扉</vt:lpstr>
      <vt:lpstr>18_本文／扉</vt:lpstr>
      <vt:lpstr>19_本文／扉</vt:lpstr>
      <vt:lpstr>1_本文／扉</vt:lpstr>
      <vt:lpstr>2_本文／扉</vt:lpstr>
      <vt:lpstr>25_本文／扉</vt:lpstr>
      <vt:lpstr>3_本文／扉</vt:lpstr>
      <vt:lpstr>17_本文／扉</vt:lpstr>
      <vt:lpstr>4_本文／扉</vt:lpstr>
      <vt:lpstr>5_本文／扉</vt:lpstr>
      <vt:lpstr>6_本文／扉</vt:lpstr>
      <vt:lpstr>10_SO部議スライド</vt:lpstr>
      <vt:lpstr>ブルーライン有</vt:lpstr>
      <vt:lpstr>パッケージ利用に関する注意点について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0812883</dc:creator>
  <cp:lastModifiedBy>布花原 一志</cp:lastModifiedBy>
  <cp:revision>291</cp:revision>
  <cp:lastPrinted>2020-02-16T02:16:30Z</cp:lastPrinted>
  <dcterms:created xsi:type="dcterms:W3CDTF">2020-11-27T00:05:28Z</dcterms:created>
  <dcterms:modified xsi:type="dcterms:W3CDTF">2022-02-13T07:41:00Z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0x010100694A994DF665FE4BBEECA5B04EF3A8EE</vt:lpwstr>
  </property>
  <property fmtid="{D5CDD505-2E9C-101B-9397-08002B2CF9AE}" pid="3" name="情報管理区分">
    <vt:lpwstr>管理区分外</vt:lpwstr>
  </property>
  <property fmtid="{D5CDD505-2E9C-101B-9397-08002B2CF9AE}" pid="4" name="文書区分">
    <vt:lpwstr/>
  </property>
  <property fmtid="{D5CDD505-2E9C-101B-9397-08002B2CF9AE}" pid="5" name="情報管理責任者所属">
    <vt:lpwstr/>
  </property>
  <property fmtid="{D5CDD505-2E9C-101B-9397-08002B2CF9AE}" pid="6" name="情報管理責任者役職">
    <vt:lpwstr/>
  </property>
  <property fmtid="{D5CDD505-2E9C-101B-9397-08002B2CF9AE}" pid="7" name="情報管理責任者氏名">
    <vt:lpwstr/>
  </property>
  <property fmtid="{D5CDD505-2E9C-101B-9397-08002B2CF9AE}" pid="8" name="情報管理責任者メールアドレス">
    <vt:lpwstr/>
  </property>
  <property fmtid="{D5CDD505-2E9C-101B-9397-08002B2CF9AE}" pid="9" name="作成年月日">
    <vt:lpwstr>2021/02/18</vt:lpwstr>
  </property>
  <property fmtid="{D5CDD505-2E9C-101B-9397-08002B2CF9AE}" pid="10" name="守秘管理期限">
    <vt:lpwstr>無期限</vt:lpwstr>
  </property>
  <property fmtid="{D5CDD505-2E9C-101B-9397-08002B2CF9AE}" pid="11" name="廃棄期限">
    <vt:lpwstr>2022/02/17</vt:lpwstr>
  </property>
  <property fmtid="{D5CDD505-2E9C-101B-9397-08002B2CF9AE}" pid="12" name="作成者所属">
    <vt:lpwstr/>
  </property>
  <property fmtid="{D5CDD505-2E9C-101B-9397-08002B2CF9AE}" pid="13" name="作成者氏名">
    <vt:lpwstr/>
  </property>
  <property fmtid="{D5CDD505-2E9C-101B-9397-08002B2CF9AE}" pid="14" name="作成者メールアドレス">
    <vt:lpwstr/>
  </property>
  <property fmtid="{D5CDD505-2E9C-101B-9397-08002B2CF9AE}" pid="15" name="文書ID">
    <vt:lpwstr/>
  </property>
  <property fmtid="{D5CDD505-2E9C-101B-9397-08002B2CF9AE}" pid="16" name="配布番号">
    <vt:lpwstr/>
  </property>
  <property fmtid="{D5CDD505-2E9C-101B-9397-08002B2CF9AE}" pid="17" name="配布先">
    <vt:lpwstr/>
  </property>
  <property fmtid="{D5CDD505-2E9C-101B-9397-08002B2CF9AE}" pid="18" name="MSIP_Label_dbb4fa5d-3ac5-4415-967c-34900a0e1c6f_Enabled">
    <vt:lpwstr>True</vt:lpwstr>
  </property>
  <property fmtid="{D5CDD505-2E9C-101B-9397-08002B2CF9AE}" pid="19" name="MSIP_Label_dbb4fa5d-3ac5-4415-967c-34900a0e1c6f_SiteId">
    <vt:lpwstr>a629ef32-67ba-47a6-8eb3-ec43935644fc</vt:lpwstr>
  </property>
  <property fmtid="{D5CDD505-2E9C-101B-9397-08002B2CF9AE}" pid="20" name="MSIP_Label_dbb4fa5d-3ac5-4415-967c-34900a0e1c6f_Owner">
    <vt:lpwstr>2845858@coe.ntt.com</vt:lpwstr>
  </property>
  <property fmtid="{D5CDD505-2E9C-101B-9397-08002B2CF9AE}" pid="21" name="MSIP_Label_dbb4fa5d-3ac5-4415-967c-34900a0e1c6f_SetDate">
    <vt:lpwstr>2021-02-18T07:58:19.2549908Z</vt:lpwstr>
  </property>
  <property fmtid="{D5CDD505-2E9C-101B-9397-08002B2CF9AE}" pid="22" name="MSIP_Label_dbb4fa5d-3ac5-4415-967c-34900a0e1c6f_Name">
    <vt:lpwstr>機密性0</vt:lpwstr>
  </property>
  <property fmtid="{D5CDD505-2E9C-101B-9397-08002B2CF9AE}" pid="23" name="MSIP_Label_dbb4fa5d-3ac5-4415-967c-34900a0e1c6f_Application">
    <vt:lpwstr>Microsoft Azure Information Protection</vt:lpwstr>
  </property>
  <property fmtid="{D5CDD505-2E9C-101B-9397-08002B2CF9AE}" pid="24" name="MSIP_Label_dbb4fa5d-3ac5-4415-967c-34900a0e1c6f_ActionId">
    <vt:lpwstr>ee48cddf-10c2-4397-aba2-c43e2fe93299</vt:lpwstr>
  </property>
  <property fmtid="{D5CDD505-2E9C-101B-9397-08002B2CF9AE}" pid="25" name="MSIP_Label_dbb4fa5d-3ac5-4415-967c-34900a0e1c6f_Extended_MSFT_Method">
    <vt:lpwstr>Manual</vt:lpwstr>
  </property>
</Properties>
</file>