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076137777" r:id="rId5"/>
    <p:sldId id="2076137949" r:id="rId6"/>
    <p:sldId id="2076137894" r:id="rId7"/>
    <p:sldId id="2076137900" r:id="rId8"/>
    <p:sldId id="2076137864" r:id="rId9"/>
    <p:sldId id="2076137885" r:id="rId10"/>
    <p:sldId id="2076137886" r:id="rId11"/>
    <p:sldId id="2076137903" r:id="rId12"/>
    <p:sldId id="2076137966" r:id="rId13"/>
    <p:sldId id="2076137897" r:id="rId14"/>
    <p:sldId id="2076137951" r:id="rId15"/>
    <p:sldId id="2076137952" r:id="rId16"/>
    <p:sldId id="2076137953" r:id="rId17"/>
    <p:sldId id="2076137964" r:id="rId18"/>
    <p:sldId id="2076137965" r:id="rId19"/>
    <p:sldId id="2076137957" r:id="rId20"/>
    <p:sldId id="2076137959" r:id="rId21"/>
    <p:sldId id="2076137960" r:id="rId22"/>
    <p:sldId id="2076137961" r:id="rId23"/>
    <p:sldId id="2076137962" r:id="rId24"/>
  </p:sldIdLst>
  <p:sldSz cx="9906000" cy="6858000" type="A4"/>
  <p:notesSz cx="6858000" cy="9144000"/>
  <p:defaultTextStyle>
    <a:defPPr>
      <a:defRPr lang="ja-JP"/>
    </a:defPPr>
    <a:lvl1pPr marL="0" algn="l" defTabSz="943988" rtl="0" eaLnBrk="1" latinLnBrk="0" hangingPunct="1">
      <a:defRPr kumimoji="1" sz="1859" kern="1200">
        <a:solidFill>
          <a:schemeClr val="tx1"/>
        </a:solidFill>
        <a:latin typeface="+mn-lt"/>
        <a:ea typeface="+mn-ea"/>
        <a:cs typeface="+mn-cs"/>
      </a:defRPr>
    </a:lvl1pPr>
    <a:lvl2pPr marL="471994" algn="l" defTabSz="943988" rtl="0" eaLnBrk="1" latinLnBrk="0" hangingPunct="1">
      <a:defRPr kumimoji="1" sz="1859" kern="1200">
        <a:solidFill>
          <a:schemeClr val="tx1"/>
        </a:solidFill>
        <a:latin typeface="+mn-lt"/>
        <a:ea typeface="+mn-ea"/>
        <a:cs typeface="+mn-cs"/>
      </a:defRPr>
    </a:lvl2pPr>
    <a:lvl3pPr marL="943988" algn="l" defTabSz="943988" rtl="0" eaLnBrk="1" latinLnBrk="0" hangingPunct="1">
      <a:defRPr kumimoji="1" sz="1859" kern="1200">
        <a:solidFill>
          <a:schemeClr val="tx1"/>
        </a:solidFill>
        <a:latin typeface="+mn-lt"/>
        <a:ea typeface="+mn-ea"/>
        <a:cs typeface="+mn-cs"/>
      </a:defRPr>
    </a:lvl3pPr>
    <a:lvl4pPr marL="1415982" algn="l" defTabSz="943988" rtl="0" eaLnBrk="1" latinLnBrk="0" hangingPunct="1">
      <a:defRPr kumimoji="1" sz="1859" kern="1200">
        <a:solidFill>
          <a:schemeClr val="tx1"/>
        </a:solidFill>
        <a:latin typeface="+mn-lt"/>
        <a:ea typeface="+mn-ea"/>
        <a:cs typeface="+mn-cs"/>
      </a:defRPr>
    </a:lvl4pPr>
    <a:lvl5pPr marL="1887975" algn="l" defTabSz="943988" rtl="0" eaLnBrk="1" latinLnBrk="0" hangingPunct="1">
      <a:defRPr kumimoji="1" sz="1859" kern="1200">
        <a:solidFill>
          <a:schemeClr val="tx1"/>
        </a:solidFill>
        <a:latin typeface="+mn-lt"/>
        <a:ea typeface="+mn-ea"/>
        <a:cs typeface="+mn-cs"/>
      </a:defRPr>
    </a:lvl5pPr>
    <a:lvl6pPr marL="2359969" algn="l" defTabSz="943988" rtl="0" eaLnBrk="1" latinLnBrk="0" hangingPunct="1">
      <a:defRPr kumimoji="1" sz="1859" kern="1200">
        <a:solidFill>
          <a:schemeClr val="tx1"/>
        </a:solidFill>
        <a:latin typeface="+mn-lt"/>
        <a:ea typeface="+mn-ea"/>
        <a:cs typeface="+mn-cs"/>
      </a:defRPr>
    </a:lvl6pPr>
    <a:lvl7pPr marL="2831961" algn="l" defTabSz="943988" rtl="0" eaLnBrk="1" latinLnBrk="0" hangingPunct="1">
      <a:defRPr kumimoji="1" sz="1859" kern="1200">
        <a:solidFill>
          <a:schemeClr val="tx1"/>
        </a:solidFill>
        <a:latin typeface="+mn-lt"/>
        <a:ea typeface="+mn-ea"/>
        <a:cs typeface="+mn-cs"/>
      </a:defRPr>
    </a:lvl7pPr>
    <a:lvl8pPr marL="3303956" algn="l" defTabSz="943988" rtl="0" eaLnBrk="1" latinLnBrk="0" hangingPunct="1">
      <a:defRPr kumimoji="1" sz="1859" kern="1200">
        <a:solidFill>
          <a:schemeClr val="tx1"/>
        </a:solidFill>
        <a:latin typeface="+mn-lt"/>
        <a:ea typeface="+mn-ea"/>
        <a:cs typeface="+mn-cs"/>
      </a:defRPr>
    </a:lvl8pPr>
    <a:lvl9pPr marL="3775950" algn="l" defTabSz="943988" rtl="0" eaLnBrk="1" latinLnBrk="0" hangingPunct="1">
      <a:defRPr kumimoji="1" sz="1859" kern="1200">
        <a:solidFill>
          <a:schemeClr val="tx1"/>
        </a:solidFill>
        <a:latin typeface="+mn-lt"/>
        <a:ea typeface="+mn-ea"/>
        <a:cs typeface="+mn-cs"/>
      </a:defRPr>
    </a:lvl9pPr>
  </p:defaultTextStyle>
  <p:extLst>
    <p:ext uri="{521415D9-36F7-43E2-AB2F-B90AF26B5E84}">
      <p14:sectionLst xmlns:p14="http://schemas.microsoft.com/office/powerpoint/2010/main">
        <p14:section name="資料" id="{C543D74C-5A30-4E0B-8D7D-D26B87A1552D}">
          <p14:sldIdLst>
            <p14:sldId id="2076137777"/>
            <p14:sldId id="2076137949"/>
            <p14:sldId id="2076137894"/>
            <p14:sldId id="2076137900"/>
            <p14:sldId id="2076137864"/>
            <p14:sldId id="2076137885"/>
            <p14:sldId id="2076137886"/>
            <p14:sldId id="2076137903"/>
            <p14:sldId id="2076137966"/>
            <p14:sldId id="2076137897"/>
            <p14:sldId id="2076137951"/>
            <p14:sldId id="2076137952"/>
            <p14:sldId id="2076137953"/>
            <p14:sldId id="2076137964"/>
            <p14:sldId id="2076137965"/>
            <p14:sldId id="2076137957"/>
            <p14:sldId id="2076137959"/>
            <p14:sldId id="2076137960"/>
            <p14:sldId id="2076137961"/>
            <p14:sldId id="2076137962"/>
          </p14:sldIdLst>
        </p14:section>
      </p14:sectionLst>
    </p:ext>
    <p:ext uri="{EFAFB233-063F-42B5-8137-9DF3F51BA10A}">
      <p15:sldGuideLst xmlns:p15="http://schemas.microsoft.com/office/powerpoint/2012/main">
        <p15:guide id="3" pos="3120" userDrawn="1">
          <p15:clr>
            <a:srgbClr val="A4A3A4"/>
          </p15:clr>
        </p15:guide>
        <p15:guide id="4" pos="4618" userDrawn="1">
          <p15:clr>
            <a:srgbClr val="A4A3A4"/>
          </p15:clr>
        </p15:guide>
        <p15:guide id="5" orient="horz" pos="3657" userDrawn="1">
          <p15:clr>
            <a:srgbClr val="A4A3A4"/>
          </p15:clr>
        </p15:guide>
        <p15:guide id="6" orient="horz" pos="2137" userDrawn="1">
          <p15:clr>
            <a:srgbClr val="A4A3A4"/>
          </p15:clr>
        </p15:guide>
        <p15:guide id="7" orient="horz" pos="391" userDrawn="1">
          <p15:clr>
            <a:srgbClr val="A4A3A4"/>
          </p15:clr>
        </p15:guide>
        <p15:guide id="8" orient="horz" pos="11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seya, Shun" initials="FS" lastIdx="1" clrIdx="0">
    <p:extLst>
      <p:ext uri="{19B8F6BF-5375-455C-9EA6-DF929625EA0E}">
        <p15:presenceInfo xmlns:p15="http://schemas.microsoft.com/office/powerpoint/2012/main" userId="S-1-5-21-329068152-1454471165-1417001333-51643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009999"/>
    <a:srgbClr val="FFFFCC"/>
    <a:srgbClr val="DE0000"/>
    <a:srgbClr val="BC0453"/>
    <a:srgbClr val="ECCCFF"/>
    <a:srgbClr val="D2A000"/>
    <a:srgbClr val="EEB500"/>
    <a:srgbClr val="0000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15" autoAdjust="0"/>
    <p:restoredTop sz="96720" autoAdjust="0"/>
  </p:normalViewPr>
  <p:slideViewPr>
    <p:cSldViewPr snapToGrid="0">
      <p:cViewPr varScale="1">
        <p:scale>
          <a:sx n="96" d="100"/>
          <a:sy n="96" d="100"/>
        </p:scale>
        <p:origin x="756" y="45"/>
      </p:cViewPr>
      <p:guideLst>
        <p:guide pos="3120"/>
        <p:guide pos="4618"/>
        <p:guide orient="horz" pos="3657"/>
        <p:guide orient="horz" pos="2137"/>
        <p:guide orient="horz" pos="391"/>
        <p:guide orient="horz" pos="1163"/>
      </p:guideLst>
    </p:cSldViewPr>
  </p:slideViewPr>
  <p:notesTextViewPr>
    <p:cViewPr>
      <p:scale>
        <a:sx n="200" d="100"/>
        <a:sy n="2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1C9CA8-A17D-4D1A-8AF0-92594C993C5E}" type="datetimeFigureOut">
              <a:rPr kumimoji="1" lang="ja-JP" altLang="en-US" smtClean="0"/>
              <a:t>2022/3/24</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22E723-B0D0-4243-A407-B941992AFA04}" type="slidenum">
              <a:rPr kumimoji="1" lang="ja-JP" altLang="en-US" smtClean="0"/>
              <a:t>‹#›</a:t>
            </a:fld>
            <a:endParaRPr kumimoji="1" lang="ja-JP" altLang="en-US"/>
          </a:p>
        </p:txBody>
      </p:sp>
    </p:spTree>
    <p:extLst>
      <p:ext uri="{BB962C8B-B14F-4D97-AF65-F5344CB8AC3E}">
        <p14:creationId xmlns:p14="http://schemas.microsoft.com/office/powerpoint/2010/main" val="67794094"/>
      </p:ext>
    </p:extLst>
  </p:cSld>
  <p:clrMap bg1="lt1" tx1="dk1" bg2="lt2" tx2="dk2" accent1="accent1" accent2="accent2" accent3="accent3" accent4="accent4" accent5="accent5" accent6="accent6" hlink="hlink" folHlink="folHlink"/>
  <p:notesStyle>
    <a:lvl1pPr marL="0" algn="l" defTabSz="943988" rtl="0" eaLnBrk="1" latinLnBrk="0" hangingPunct="1">
      <a:defRPr kumimoji="1" sz="1239" kern="1200">
        <a:solidFill>
          <a:schemeClr val="tx1"/>
        </a:solidFill>
        <a:latin typeface="+mn-lt"/>
        <a:ea typeface="+mn-ea"/>
        <a:cs typeface="+mn-cs"/>
      </a:defRPr>
    </a:lvl1pPr>
    <a:lvl2pPr marL="471994" algn="l" defTabSz="943988" rtl="0" eaLnBrk="1" latinLnBrk="0" hangingPunct="1">
      <a:defRPr kumimoji="1" sz="1239" kern="1200">
        <a:solidFill>
          <a:schemeClr val="tx1"/>
        </a:solidFill>
        <a:latin typeface="+mn-lt"/>
        <a:ea typeface="+mn-ea"/>
        <a:cs typeface="+mn-cs"/>
      </a:defRPr>
    </a:lvl2pPr>
    <a:lvl3pPr marL="943988" algn="l" defTabSz="943988" rtl="0" eaLnBrk="1" latinLnBrk="0" hangingPunct="1">
      <a:defRPr kumimoji="1" sz="1239" kern="1200">
        <a:solidFill>
          <a:schemeClr val="tx1"/>
        </a:solidFill>
        <a:latin typeface="+mn-lt"/>
        <a:ea typeface="+mn-ea"/>
        <a:cs typeface="+mn-cs"/>
      </a:defRPr>
    </a:lvl3pPr>
    <a:lvl4pPr marL="1415982" algn="l" defTabSz="943988" rtl="0" eaLnBrk="1" latinLnBrk="0" hangingPunct="1">
      <a:defRPr kumimoji="1" sz="1239" kern="1200">
        <a:solidFill>
          <a:schemeClr val="tx1"/>
        </a:solidFill>
        <a:latin typeface="+mn-lt"/>
        <a:ea typeface="+mn-ea"/>
        <a:cs typeface="+mn-cs"/>
      </a:defRPr>
    </a:lvl4pPr>
    <a:lvl5pPr marL="1887975" algn="l" defTabSz="943988" rtl="0" eaLnBrk="1" latinLnBrk="0" hangingPunct="1">
      <a:defRPr kumimoji="1" sz="1239" kern="1200">
        <a:solidFill>
          <a:schemeClr val="tx1"/>
        </a:solidFill>
        <a:latin typeface="+mn-lt"/>
        <a:ea typeface="+mn-ea"/>
        <a:cs typeface="+mn-cs"/>
      </a:defRPr>
    </a:lvl5pPr>
    <a:lvl6pPr marL="2359969" algn="l" defTabSz="943988" rtl="0" eaLnBrk="1" latinLnBrk="0" hangingPunct="1">
      <a:defRPr kumimoji="1" sz="1239" kern="1200">
        <a:solidFill>
          <a:schemeClr val="tx1"/>
        </a:solidFill>
        <a:latin typeface="+mn-lt"/>
        <a:ea typeface="+mn-ea"/>
        <a:cs typeface="+mn-cs"/>
      </a:defRPr>
    </a:lvl6pPr>
    <a:lvl7pPr marL="2831961" algn="l" defTabSz="943988" rtl="0" eaLnBrk="1" latinLnBrk="0" hangingPunct="1">
      <a:defRPr kumimoji="1" sz="1239" kern="1200">
        <a:solidFill>
          <a:schemeClr val="tx1"/>
        </a:solidFill>
        <a:latin typeface="+mn-lt"/>
        <a:ea typeface="+mn-ea"/>
        <a:cs typeface="+mn-cs"/>
      </a:defRPr>
    </a:lvl7pPr>
    <a:lvl8pPr marL="3303956" algn="l" defTabSz="943988" rtl="0" eaLnBrk="1" latinLnBrk="0" hangingPunct="1">
      <a:defRPr kumimoji="1" sz="1239" kern="1200">
        <a:solidFill>
          <a:schemeClr val="tx1"/>
        </a:solidFill>
        <a:latin typeface="+mn-lt"/>
        <a:ea typeface="+mn-ea"/>
        <a:cs typeface="+mn-cs"/>
      </a:defRPr>
    </a:lvl8pPr>
    <a:lvl9pPr marL="3775950" algn="l" defTabSz="943988" rtl="0" eaLnBrk="1" latinLnBrk="0" hangingPunct="1">
      <a:defRPr kumimoji="1" sz="123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9" name="Line 4"/>
          <p:cNvSpPr>
            <a:spLocks noChangeShapeType="1"/>
          </p:cNvSpPr>
          <p:nvPr userDrawn="1"/>
        </p:nvSpPr>
        <p:spPr bwMode="auto">
          <a:xfrm flipV="1">
            <a:off x="63510" y="412225"/>
            <a:ext cx="9792000"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wrap="none" lIns="84369" tIns="42185" rIns="84369" bIns="42185" anchor="ctr"/>
          <a:lstStyle/>
          <a:p>
            <a:pPr defTabSz="843712" fontAlgn="base">
              <a:spcBef>
                <a:spcPct val="0"/>
              </a:spcBef>
              <a:spcAft>
                <a:spcPct val="0"/>
              </a:spcAft>
            </a:pPr>
            <a:endParaRPr kumimoji="1" lang="ja-JP" altLang="en-US" sz="739">
              <a:solidFill>
                <a:srgbClr val="000000"/>
              </a:solidFill>
              <a:latin typeface="+mn-ea"/>
              <a:ea typeface="+mn-ea"/>
            </a:endParaRPr>
          </a:p>
        </p:txBody>
      </p:sp>
      <p:sp>
        <p:nvSpPr>
          <p:cNvPr id="12" name="タイトル 1">
            <a:extLst>
              <a:ext uri="{FF2B5EF4-FFF2-40B4-BE49-F238E27FC236}">
                <a16:creationId xmlns:a16="http://schemas.microsoft.com/office/drawing/2014/main" id="{E9C8C84A-CEBA-487B-B993-56D0CF4AFD75}"/>
              </a:ext>
            </a:extLst>
          </p:cNvPr>
          <p:cNvSpPr>
            <a:spLocks noGrp="1"/>
          </p:cNvSpPr>
          <p:nvPr>
            <p:ph type="title"/>
          </p:nvPr>
        </p:nvSpPr>
        <p:spPr>
          <a:xfrm>
            <a:off x="313506" y="64941"/>
            <a:ext cx="9279005" cy="339725"/>
          </a:xfrm>
          <a:prstGeom prst="rect">
            <a:avLst/>
          </a:prstGeom>
        </p:spPr>
        <p:txBody>
          <a:bodyPr lIns="72000" tIns="36000" rIns="36000" bIns="36000" anchor="ctr"/>
          <a:lstStyle>
            <a:lvl1pPr>
              <a:defRPr sz="1400">
                <a:solidFill>
                  <a:schemeClr val="tx1"/>
                </a:solidFill>
                <a:latin typeface="+mn-ea"/>
                <a:ea typeface="+mn-ea"/>
              </a:defRPr>
            </a:lvl1pPr>
          </a:lstStyle>
          <a:p>
            <a:r>
              <a:rPr lang="ja-JP" altLang="en-US" dirty="0"/>
              <a:t>●．●●●●</a:t>
            </a:r>
          </a:p>
        </p:txBody>
      </p:sp>
      <p:sp>
        <p:nvSpPr>
          <p:cNvPr id="13" name="テキスト プレースホルダー 4">
            <a:extLst>
              <a:ext uri="{FF2B5EF4-FFF2-40B4-BE49-F238E27FC236}">
                <a16:creationId xmlns:a16="http://schemas.microsoft.com/office/drawing/2014/main" id="{051594E6-FFEE-4A4C-B17B-655BB7353FBA}"/>
              </a:ext>
            </a:extLst>
          </p:cNvPr>
          <p:cNvSpPr>
            <a:spLocks noGrp="1"/>
          </p:cNvSpPr>
          <p:nvPr>
            <p:ph type="body" sz="quarter" idx="11"/>
          </p:nvPr>
        </p:nvSpPr>
        <p:spPr>
          <a:xfrm>
            <a:off x="313503" y="559761"/>
            <a:ext cx="9279005" cy="722312"/>
          </a:xfrm>
          <a:prstGeom prst="rect">
            <a:avLst/>
          </a:prstGeom>
        </p:spPr>
        <p:txBody>
          <a:bodyPr lIns="72000" tIns="36000" rIns="36000" bIns="36000"/>
          <a:lstStyle>
            <a:lvl1pPr marL="0" indent="0">
              <a:buNone/>
              <a:defRPr sz="1400">
                <a:latin typeface="+mn-ea"/>
                <a:ea typeface="+mn-ea"/>
              </a:defRPr>
            </a:lvl1pPr>
          </a:lstStyle>
          <a:p>
            <a:r>
              <a:rPr lang="ja-JP" altLang="en-US" dirty="0"/>
              <a:t>●●●●</a:t>
            </a:r>
            <a:endParaRPr lang="en-US" altLang="ja-JP" dirty="0"/>
          </a:p>
        </p:txBody>
      </p:sp>
      <p:sp>
        <p:nvSpPr>
          <p:cNvPr id="15" name="スライド番号プレースホルダー 5"/>
          <p:cNvSpPr>
            <a:spLocks noGrp="1"/>
          </p:cNvSpPr>
          <p:nvPr>
            <p:ph type="sldNum" sz="quarter" idx="10"/>
          </p:nvPr>
        </p:nvSpPr>
        <p:spPr>
          <a:xfrm>
            <a:off x="9520006" y="6633370"/>
            <a:ext cx="335504" cy="180020"/>
          </a:xfrm>
          <a:prstGeom prst="rect">
            <a:avLst/>
          </a:prstGeom>
        </p:spPr>
        <p:txBody>
          <a:bodyPr wrap="none" anchor="ctr"/>
          <a:lstStyle>
            <a:lvl1pPr algn="r">
              <a:defRPr sz="800" b="0" i="0">
                <a:latin typeface="+mn-ea"/>
                <a:ea typeface="+mn-ea"/>
                <a:cs typeface="Segoe UI" panose="020B0502040204020203" pitchFamily="34" charset="0"/>
              </a:defRPr>
            </a:lvl1pPr>
          </a:lstStyle>
          <a:p>
            <a:pPr defTabSz="843712" fontAlgn="base">
              <a:spcBef>
                <a:spcPct val="0"/>
              </a:spcBef>
              <a:spcAft>
                <a:spcPct val="0"/>
              </a:spcAft>
              <a:defRPr/>
            </a:pPr>
            <a:fld id="{F7C730C8-3058-46F8-B0CE-CDE70A1B055D}" type="slidenum">
              <a:rPr lang="en-US" altLang="ja-JP" smtClean="0"/>
              <a:pPr defTabSz="843712" fontAlgn="base">
                <a:spcBef>
                  <a:spcPct val="0"/>
                </a:spcBef>
                <a:spcAft>
                  <a:spcPct val="0"/>
                </a:spcAft>
                <a:defRPr/>
              </a:pPr>
              <a:t>‹#›</a:t>
            </a:fld>
            <a:endParaRPr lang="en-US" altLang="ja-JP" dirty="0"/>
          </a:p>
        </p:txBody>
      </p:sp>
    </p:spTree>
    <p:extLst>
      <p:ext uri="{BB962C8B-B14F-4D97-AF65-F5344CB8AC3E}">
        <p14:creationId xmlns:p14="http://schemas.microsoft.com/office/powerpoint/2010/main" val="140959425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9" userDrawn="1">
          <p15:clr>
            <a:srgbClr val="FBAE40"/>
          </p15:clr>
        </p15:guide>
        <p15:guide id="2" orient="horz" pos="25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059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455300"/>
      </p:ext>
    </p:extLst>
  </p:cSld>
  <p:clrMap bg1="lt1" tx1="dk1" bg2="lt2" tx2="dk2" accent1="accent1" accent2="accent2" accent3="accent3" accent4="accent4" accent5="accent5" accent6="accent6" hlink="hlink" folHlink="folHlink"/>
  <p:sldLayoutIdLst>
    <p:sldLayoutId id="2147483662" r:id="rId1"/>
    <p:sldLayoutId id="2147483677" r:id="rId2"/>
  </p:sldLayoutIdLst>
  <p:hf hdr="0" ftr="0" dt="0"/>
  <p:txStyles>
    <p:titleStyle>
      <a:lvl1pPr algn="l" rtl="0" eaLnBrk="1" fontAlgn="base" hangingPunct="1">
        <a:spcBef>
          <a:spcPct val="0"/>
        </a:spcBef>
        <a:spcAft>
          <a:spcPct val="0"/>
        </a:spcAft>
        <a:defRPr kumimoji="1" sz="1663" b="1">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p:titleStyle>
    <p:bodyStyle>
      <a:lvl1pPr marL="316393" indent="-316393" algn="l" rtl="0" eaLnBrk="1" fontAlgn="base" hangingPunct="1">
        <a:spcBef>
          <a:spcPct val="20000"/>
        </a:spcBef>
        <a:spcAft>
          <a:spcPct val="0"/>
        </a:spcAft>
        <a:buChar char="•"/>
        <a:defRPr kumimoji="1" sz="2955">
          <a:solidFill>
            <a:schemeClr val="tx1"/>
          </a:solidFill>
          <a:latin typeface="+mn-lt"/>
          <a:ea typeface="+mn-ea"/>
          <a:cs typeface="+mn-cs"/>
        </a:defRPr>
      </a:lvl1pPr>
      <a:lvl2pPr marL="685517" indent="-263662" algn="l" rtl="0" eaLnBrk="1" fontAlgn="base" hangingPunct="1">
        <a:spcBef>
          <a:spcPct val="20000"/>
        </a:spcBef>
        <a:spcAft>
          <a:spcPct val="0"/>
        </a:spcAft>
        <a:buChar char="–"/>
        <a:defRPr kumimoji="1" sz="2585">
          <a:solidFill>
            <a:schemeClr val="tx1"/>
          </a:solidFill>
          <a:latin typeface="+mn-lt"/>
          <a:ea typeface="+mn-ea"/>
        </a:defRPr>
      </a:lvl2pPr>
      <a:lvl3pPr marL="1054640" indent="-210929" algn="l" rtl="0" eaLnBrk="1" fontAlgn="base" hangingPunct="1">
        <a:spcBef>
          <a:spcPct val="20000"/>
        </a:spcBef>
        <a:spcAft>
          <a:spcPct val="0"/>
        </a:spcAft>
        <a:buChar char="•"/>
        <a:defRPr kumimoji="1" sz="2215">
          <a:solidFill>
            <a:schemeClr val="tx1"/>
          </a:solidFill>
          <a:latin typeface="+mn-lt"/>
          <a:ea typeface="+mn-ea"/>
        </a:defRPr>
      </a:lvl3pPr>
      <a:lvl4pPr marL="1476499" indent="-210929" algn="l" rtl="0" eaLnBrk="1" fontAlgn="base" hangingPunct="1">
        <a:spcBef>
          <a:spcPct val="20000"/>
        </a:spcBef>
        <a:spcAft>
          <a:spcPct val="0"/>
        </a:spcAft>
        <a:buChar char="–"/>
        <a:defRPr kumimoji="1" sz="1847">
          <a:solidFill>
            <a:schemeClr val="tx1"/>
          </a:solidFill>
          <a:latin typeface="+mn-lt"/>
          <a:ea typeface="+mn-ea"/>
        </a:defRPr>
      </a:lvl4pPr>
      <a:lvl5pPr marL="1898352" indent="-210929" algn="l" rtl="0" eaLnBrk="1" fontAlgn="base" hangingPunct="1">
        <a:spcBef>
          <a:spcPct val="20000"/>
        </a:spcBef>
        <a:spcAft>
          <a:spcPct val="0"/>
        </a:spcAft>
        <a:buChar char="»"/>
        <a:defRPr kumimoji="1" sz="1847">
          <a:solidFill>
            <a:schemeClr val="tx1"/>
          </a:solidFill>
          <a:latin typeface="+mn-lt"/>
          <a:ea typeface="+mn-ea"/>
        </a:defRPr>
      </a:lvl5pPr>
      <a:lvl6pPr marL="2320205" indent="-210929" algn="l" rtl="0" eaLnBrk="1" fontAlgn="base" hangingPunct="1">
        <a:spcBef>
          <a:spcPct val="20000"/>
        </a:spcBef>
        <a:spcAft>
          <a:spcPct val="0"/>
        </a:spcAft>
        <a:buChar char="»"/>
        <a:defRPr kumimoji="1" sz="1847">
          <a:solidFill>
            <a:schemeClr val="tx1"/>
          </a:solidFill>
          <a:latin typeface="+mn-lt"/>
          <a:ea typeface="+mn-ea"/>
        </a:defRPr>
      </a:lvl6pPr>
      <a:lvl7pPr marL="2742065" indent="-210929" algn="l" rtl="0" eaLnBrk="1" fontAlgn="base" hangingPunct="1">
        <a:spcBef>
          <a:spcPct val="20000"/>
        </a:spcBef>
        <a:spcAft>
          <a:spcPct val="0"/>
        </a:spcAft>
        <a:buChar char="»"/>
        <a:defRPr kumimoji="1" sz="1847">
          <a:solidFill>
            <a:schemeClr val="tx1"/>
          </a:solidFill>
          <a:latin typeface="+mn-lt"/>
          <a:ea typeface="+mn-ea"/>
        </a:defRPr>
      </a:lvl7pPr>
      <a:lvl8pPr marL="3163921" indent="-210929" algn="l" rtl="0" eaLnBrk="1" fontAlgn="base" hangingPunct="1">
        <a:spcBef>
          <a:spcPct val="20000"/>
        </a:spcBef>
        <a:spcAft>
          <a:spcPct val="0"/>
        </a:spcAft>
        <a:buChar char="»"/>
        <a:defRPr kumimoji="1" sz="1847">
          <a:solidFill>
            <a:schemeClr val="tx1"/>
          </a:solidFill>
          <a:latin typeface="+mn-lt"/>
          <a:ea typeface="+mn-ea"/>
        </a:defRPr>
      </a:lvl8pPr>
      <a:lvl9pPr marL="3585777" indent="-210929" algn="l" rtl="0" eaLnBrk="1" fontAlgn="base" hangingPunct="1">
        <a:spcBef>
          <a:spcPct val="20000"/>
        </a:spcBef>
        <a:spcAft>
          <a:spcPct val="0"/>
        </a:spcAft>
        <a:buChar char="»"/>
        <a:defRPr kumimoji="1" sz="1847">
          <a:solidFill>
            <a:schemeClr val="tx1"/>
          </a:solidFill>
          <a:latin typeface="+mn-lt"/>
          <a:ea typeface="+mn-ea"/>
        </a:defRPr>
      </a:lvl9pPr>
    </p:bodyStyle>
    <p:otherStyle>
      <a:defPPr>
        <a:defRPr lang="ja-JP"/>
      </a:defPPr>
      <a:lvl1pPr marL="0" algn="l" defTabSz="843712" rtl="0" eaLnBrk="1" latinLnBrk="0" hangingPunct="1">
        <a:defRPr kumimoji="1" sz="1663" kern="1200">
          <a:solidFill>
            <a:schemeClr val="tx1"/>
          </a:solidFill>
          <a:latin typeface="+mn-lt"/>
          <a:ea typeface="+mn-ea"/>
          <a:cs typeface="+mn-cs"/>
        </a:defRPr>
      </a:lvl1pPr>
      <a:lvl2pPr marL="421856" algn="l" defTabSz="843712" rtl="0" eaLnBrk="1" latinLnBrk="0" hangingPunct="1">
        <a:defRPr kumimoji="1" sz="1663" kern="1200">
          <a:solidFill>
            <a:schemeClr val="tx1"/>
          </a:solidFill>
          <a:latin typeface="+mn-lt"/>
          <a:ea typeface="+mn-ea"/>
          <a:cs typeface="+mn-cs"/>
        </a:defRPr>
      </a:lvl2pPr>
      <a:lvl3pPr marL="843712" algn="l" defTabSz="843712" rtl="0" eaLnBrk="1" latinLnBrk="0" hangingPunct="1">
        <a:defRPr kumimoji="1" sz="1663" kern="1200">
          <a:solidFill>
            <a:schemeClr val="tx1"/>
          </a:solidFill>
          <a:latin typeface="+mn-lt"/>
          <a:ea typeface="+mn-ea"/>
          <a:cs typeface="+mn-cs"/>
        </a:defRPr>
      </a:lvl3pPr>
      <a:lvl4pPr marL="1265568" algn="l" defTabSz="843712" rtl="0" eaLnBrk="1" latinLnBrk="0" hangingPunct="1">
        <a:defRPr kumimoji="1" sz="1663" kern="1200">
          <a:solidFill>
            <a:schemeClr val="tx1"/>
          </a:solidFill>
          <a:latin typeface="+mn-lt"/>
          <a:ea typeface="+mn-ea"/>
          <a:cs typeface="+mn-cs"/>
        </a:defRPr>
      </a:lvl4pPr>
      <a:lvl5pPr marL="1687424" algn="l" defTabSz="843712" rtl="0" eaLnBrk="1" latinLnBrk="0" hangingPunct="1">
        <a:defRPr kumimoji="1" sz="1663" kern="1200">
          <a:solidFill>
            <a:schemeClr val="tx1"/>
          </a:solidFill>
          <a:latin typeface="+mn-lt"/>
          <a:ea typeface="+mn-ea"/>
          <a:cs typeface="+mn-cs"/>
        </a:defRPr>
      </a:lvl5pPr>
      <a:lvl6pPr marL="2109280" algn="l" defTabSz="843712" rtl="0" eaLnBrk="1" latinLnBrk="0" hangingPunct="1">
        <a:defRPr kumimoji="1" sz="1663" kern="1200">
          <a:solidFill>
            <a:schemeClr val="tx1"/>
          </a:solidFill>
          <a:latin typeface="+mn-lt"/>
          <a:ea typeface="+mn-ea"/>
          <a:cs typeface="+mn-cs"/>
        </a:defRPr>
      </a:lvl6pPr>
      <a:lvl7pPr marL="2531137" algn="l" defTabSz="843712" rtl="0" eaLnBrk="1" latinLnBrk="0" hangingPunct="1">
        <a:defRPr kumimoji="1" sz="1663" kern="1200">
          <a:solidFill>
            <a:schemeClr val="tx1"/>
          </a:solidFill>
          <a:latin typeface="+mn-lt"/>
          <a:ea typeface="+mn-ea"/>
          <a:cs typeface="+mn-cs"/>
        </a:defRPr>
      </a:lvl7pPr>
      <a:lvl8pPr marL="2952991" algn="l" defTabSz="843712" rtl="0" eaLnBrk="1" latinLnBrk="0" hangingPunct="1">
        <a:defRPr kumimoji="1" sz="1663" kern="1200">
          <a:solidFill>
            <a:schemeClr val="tx1"/>
          </a:solidFill>
          <a:latin typeface="+mn-lt"/>
          <a:ea typeface="+mn-ea"/>
          <a:cs typeface="+mn-cs"/>
        </a:defRPr>
      </a:lvl8pPr>
      <a:lvl9pPr marL="3374850" algn="l" defTabSz="843712" rtl="0" eaLnBrk="1" latinLnBrk="0" hangingPunct="1">
        <a:defRPr kumimoji="1" sz="16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4">
            <a:extLst>
              <a:ext uri="{FF2B5EF4-FFF2-40B4-BE49-F238E27FC236}">
                <a16:creationId xmlns:a16="http://schemas.microsoft.com/office/drawing/2014/main" id="{F08A9A45-D48C-401B-82E7-649BF1607ECE}"/>
              </a:ext>
            </a:extLst>
          </p:cNvPr>
          <p:cNvSpPr txBox="1">
            <a:spLocks/>
          </p:cNvSpPr>
          <p:nvPr/>
        </p:nvSpPr>
        <p:spPr>
          <a:xfrm>
            <a:off x="1691864" y="2336313"/>
            <a:ext cx="6522294" cy="2185376"/>
          </a:xfrm>
          <a:prstGeom prst="rect">
            <a:avLst/>
          </a:prstGeom>
          <a:solidFill>
            <a:schemeClr val="bg1"/>
          </a:solidFill>
          <a:ln>
            <a:solidFill>
              <a:schemeClr val="tx1">
                <a:lumMod val="50000"/>
                <a:lumOff val="50000"/>
              </a:schemeClr>
            </a:solidFill>
          </a:ln>
          <a:effectLst>
            <a:outerShdw blurRad="50800" dist="38100" dir="2700000" algn="tl" rotWithShape="0">
              <a:prstClr val="black">
                <a:alpha val="40000"/>
              </a:prstClr>
            </a:outerShdw>
          </a:effectLst>
        </p:spPr>
        <p:txBody>
          <a:bodyPr lIns="33231" tIns="33231" rIns="33231" bIns="33231" anchor="ctr"/>
          <a:lstStyle>
            <a:lvl1pPr algn="l" rtl="0" eaLnBrk="1" fontAlgn="base" hangingPunct="1">
              <a:spcBef>
                <a:spcPct val="0"/>
              </a:spcBef>
              <a:spcAft>
                <a:spcPct val="0"/>
              </a:spcAft>
              <a:defRPr kumimoji="1" sz="1800" b="1">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5pPr>
            <a:lvl6pPr marL="457000" algn="l"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004" algn="l"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004" algn="l"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008" algn="l"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algn="ctr"/>
            <a:r>
              <a:rPr lang="en-US" altLang="ja-JP" sz="2000" kern="0" dirty="0" smtClean="0">
                <a:solidFill>
                  <a:schemeClr val="tx1"/>
                </a:solidFill>
              </a:rPr>
              <a:t>Fulfillment</a:t>
            </a:r>
            <a:r>
              <a:rPr lang="ja-JP" altLang="en-US" sz="2000" kern="0" dirty="0" smtClean="0">
                <a:solidFill>
                  <a:schemeClr val="tx1"/>
                </a:solidFill>
              </a:rPr>
              <a:t>業務マニュアル</a:t>
            </a:r>
            <a:endParaRPr lang="en-US" altLang="ja-JP" sz="2000" kern="0" dirty="0">
              <a:solidFill>
                <a:schemeClr val="tx1"/>
              </a:solidFill>
            </a:endParaRPr>
          </a:p>
        </p:txBody>
      </p:sp>
    </p:spTree>
    <p:extLst>
      <p:ext uri="{BB962C8B-B14F-4D97-AF65-F5344CB8AC3E}">
        <p14:creationId xmlns:p14="http://schemas.microsoft.com/office/powerpoint/2010/main" val="2369106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C56B276B-B446-42A3-8A33-825D0C6CF67C}"/>
              </a:ext>
            </a:extLst>
          </p:cNvPr>
          <p:cNvSpPr/>
          <p:nvPr/>
        </p:nvSpPr>
        <p:spPr>
          <a:xfrm>
            <a:off x="5178790" y="4385619"/>
            <a:ext cx="2740203"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4705" y="4550644"/>
            <a:ext cx="2591025" cy="658425"/>
          </a:xfrm>
          <a:prstGeom prst="rect">
            <a:avLst/>
          </a:prstGeom>
        </p:spPr>
      </p:pic>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6004" y="5305382"/>
            <a:ext cx="2584928" cy="902286"/>
          </a:xfrm>
          <a:prstGeom prst="rect">
            <a:avLst/>
          </a:prstGeom>
        </p:spPr>
      </p:pic>
      <p:sp>
        <p:nvSpPr>
          <p:cNvPr id="31" name="正方形/長方形 30">
            <a:extLst>
              <a:ext uri="{FF2B5EF4-FFF2-40B4-BE49-F238E27FC236}">
                <a16:creationId xmlns:a16="http://schemas.microsoft.com/office/drawing/2014/main" id="{504DB998-89D5-4F2C-8FCC-7C65AB7E50ED}"/>
              </a:ext>
            </a:extLst>
          </p:cNvPr>
          <p:cNvSpPr/>
          <p:nvPr/>
        </p:nvSpPr>
        <p:spPr>
          <a:xfrm>
            <a:off x="5178790" y="1644826"/>
            <a:ext cx="2740200"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4706" y="1788662"/>
            <a:ext cx="2591025" cy="548688"/>
          </a:xfrm>
          <a:prstGeom prst="rect">
            <a:avLst/>
          </a:prstGeom>
        </p:spPr>
      </p:pic>
      <p:sp>
        <p:nvSpPr>
          <p:cNvPr id="24" name="正方形/長方形 23">
            <a:extLst>
              <a:ext uri="{FF2B5EF4-FFF2-40B4-BE49-F238E27FC236}">
                <a16:creationId xmlns:a16="http://schemas.microsoft.com/office/drawing/2014/main" id="{3B1EC15D-8973-4A72-AB00-20DE4DD77497}"/>
              </a:ext>
            </a:extLst>
          </p:cNvPr>
          <p:cNvSpPr/>
          <p:nvPr/>
        </p:nvSpPr>
        <p:spPr>
          <a:xfrm>
            <a:off x="313489" y="1644826"/>
            <a:ext cx="2740200"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167" y="1730092"/>
            <a:ext cx="2621507" cy="701101"/>
          </a:xfrm>
          <a:prstGeom prst="rect">
            <a:avLst/>
          </a:prstGeom>
        </p:spPr>
      </p:pic>
      <p:pic>
        <p:nvPicPr>
          <p:cNvPr id="30" name="図 29"/>
          <p:cNvPicPr>
            <a:picLocks noChangeAspect="1"/>
          </p:cNvPicPr>
          <p:nvPr/>
        </p:nvPicPr>
        <p:blipFill rotWithShape="1">
          <a:blip r:embed="rId6" cstate="hqprint">
            <a:extLst>
              <a:ext uri="{28A0092B-C50C-407E-A947-70E740481C1C}">
                <a14:useLocalDpi xmlns:a14="http://schemas.microsoft.com/office/drawing/2010/main" val="0"/>
              </a:ext>
            </a:extLst>
          </a:blip>
          <a:srcRect/>
          <a:stretch/>
        </p:blipFill>
        <p:spPr>
          <a:xfrm>
            <a:off x="5282616" y="2568538"/>
            <a:ext cx="2588400" cy="804017"/>
          </a:xfrm>
          <a:prstGeom prst="rect">
            <a:avLst/>
          </a:prstGeom>
        </p:spPr>
      </p:pic>
      <p:pic>
        <p:nvPicPr>
          <p:cNvPr id="22" name="図 21"/>
          <p:cNvPicPr>
            <a:picLocks noChangeAspect="1"/>
          </p:cNvPicPr>
          <p:nvPr/>
        </p:nvPicPr>
        <p:blipFill rotWithShape="1">
          <a:blip r:embed="rId7" cstate="hqprint">
            <a:extLst>
              <a:ext uri="{28A0092B-C50C-407E-A947-70E740481C1C}">
                <a14:useLocalDpi xmlns:a14="http://schemas.microsoft.com/office/drawing/2010/main" val="0"/>
              </a:ext>
            </a:extLst>
          </a:blip>
          <a:srcRect/>
          <a:stretch/>
        </p:blipFill>
        <p:spPr>
          <a:xfrm>
            <a:off x="431934" y="2558265"/>
            <a:ext cx="2588400" cy="929652"/>
          </a:xfrm>
          <a:prstGeom prst="rect">
            <a:avLst/>
          </a:prstGeom>
        </p:spPr>
      </p:pic>
      <p:sp>
        <p:nvSpPr>
          <p:cNvPr id="2" name="タイトル 1"/>
          <p:cNvSpPr>
            <a:spLocks noGrp="1"/>
          </p:cNvSpPr>
          <p:nvPr>
            <p:ph type="title"/>
          </p:nvPr>
        </p:nvSpPr>
        <p:spPr/>
        <p:txBody>
          <a:bodyPr/>
          <a:lstStyle/>
          <a:p>
            <a:r>
              <a:rPr lang="ja-JP" altLang="en-US" dirty="0"/>
              <a:t>２．申込～注文登録：</a:t>
            </a:r>
            <a:r>
              <a:rPr lang="ja-JP" altLang="en-US" dirty="0" smtClean="0"/>
              <a:t>申込オーダーのキャンセル</a:t>
            </a:r>
            <a:endParaRPr kumimoji="1" lang="ja-JP" altLang="en-US" sz="1200" dirty="0"/>
          </a:p>
        </p:txBody>
      </p:sp>
      <p:sp>
        <p:nvSpPr>
          <p:cNvPr id="4" name="スライド番号プレースホルダー 3"/>
          <p:cNvSpPr>
            <a:spLocks noGrp="1"/>
          </p:cNvSpPr>
          <p:nvPr>
            <p:ph type="sldNum" sz="quarter" idx="10"/>
          </p:nvPr>
        </p:nvSpPr>
        <p:spPr/>
        <p:txBody>
          <a:bodyPr/>
          <a:lstStyle/>
          <a:p>
            <a:pPr defTabSz="843712" fontAlgn="base">
              <a:spcBef>
                <a:spcPct val="0"/>
              </a:spcBef>
              <a:spcAft>
                <a:spcPct val="0"/>
              </a:spcAft>
              <a:defRPr/>
            </a:pPr>
            <a:fld id="{F7C730C8-3058-46F8-B0CE-CDE70A1B055D}" type="slidenum">
              <a:rPr lang="en-US" altLang="ja-JP" smtClean="0"/>
              <a:pPr defTabSz="843712" fontAlgn="base">
                <a:spcBef>
                  <a:spcPct val="0"/>
                </a:spcBef>
                <a:spcAft>
                  <a:spcPct val="0"/>
                </a:spcAft>
                <a:defRPr/>
              </a:pPr>
              <a:t>10</a:t>
            </a:fld>
            <a:endParaRPr lang="en-US" altLang="ja-JP" dirty="0"/>
          </a:p>
        </p:txBody>
      </p:sp>
      <p:cxnSp>
        <p:nvCxnSpPr>
          <p:cNvPr id="19" name="直線コネクタ 18">
            <a:extLst>
              <a:ext uri="{FF2B5EF4-FFF2-40B4-BE49-F238E27FC236}">
                <a16:creationId xmlns:a16="http://schemas.microsoft.com/office/drawing/2014/main" id="{21535103-F5ED-4AAA-9346-37FC143926AB}"/>
              </a:ext>
            </a:extLst>
          </p:cNvPr>
          <p:cNvCxnSpPr>
            <a:cxnSpLocks/>
          </p:cNvCxnSpPr>
          <p:nvPr/>
        </p:nvCxnSpPr>
        <p:spPr bwMode="auto">
          <a:xfrm>
            <a:off x="4953000" y="1267947"/>
            <a:ext cx="0" cy="5285253"/>
          </a:xfrm>
          <a:prstGeom prst="line">
            <a:avLst/>
          </a:prstGeom>
          <a:solidFill>
            <a:schemeClr val="accent1"/>
          </a:solidFill>
          <a:ln w="6350" cap="flat" cmpd="sng" algn="ctr">
            <a:solidFill>
              <a:schemeClr val="tx1">
                <a:lumMod val="50000"/>
                <a:lumOff val="50000"/>
              </a:schemeClr>
            </a:solidFill>
            <a:prstDash val="dash"/>
            <a:round/>
            <a:headEnd type="none" w="med" len="med"/>
            <a:tailEnd type="none" w="med" len="med"/>
          </a:ln>
          <a:effectLst/>
        </p:spPr>
      </p:cxnSp>
      <p:sp>
        <p:nvSpPr>
          <p:cNvPr id="25" name="正方形/長方形 24">
            <a:extLst>
              <a:ext uri="{FF2B5EF4-FFF2-40B4-BE49-F238E27FC236}">
                <a16:creationId xmlns:a16="http://schemas.microsoft.com/office/drawing/2014/main" id="{F8452DB0-494D-4CC2-8E13-6CEDD93CA7FF}"/>
              </a:ext>
            </a:extLst>
          </p:cNvPr>
          <p:cNvSpPr/>
          <p:nvPr/>
        </p:nvSpPr>
        <p:spPr>
          <a:xfrm>
            <a:off x="313489" y="4385619"/>
            <a:ext cx="2740203"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sp>
        <p:nvSpPr>
          <p:cNvPr id="26" name="タイトル 1">
            <a:extLst>
              <a:ext uri="{FF2B5EF4-FFF2-40B4-BE49-F238E27FC236}">
                <a16:creationId xmlns:a16="http://schemas.microsoft.com/office/drawing/2014/main" id="{E0BAB6E0-514E-4E9B-AC3A-E4E90D645DAD}"/>
              </a:ext>
            </a:extLst>
          </p:cNvPr>
          <p:cNvSpPr txBox="1">
            <a:spLocks/>
          </p:cNvSpPr>
          <p:nvPr/>
        </p:nvSpPr>
        <p:spPr>
          <a:xfrm>
            <a:off x="313490" y="1282074"/>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1</a:t>
            </a:r>
            <a:r>
              <a:rPr lang="ja-JP" altLang="en-US" sz="1000" kern="0" dirty="0" smtClean="0"/>
              <a:t>．オーダーの</a:t>
            </a:r>
            <a:r>
              <a:rPr lang="ja-JP" altLang="en-US" sz="1000" kern="0" dirty="0"/>
              <a:t>キャンセル</a:t>
            </a:r>
          </a:p>
        </p:txBody>
      </p:sp>
      <p:sp>
        <p:nvSpPr>
          <p:cNvPr id="27" name="タイトル 1">
            <a:extLst>
              <a:ext uri="{FF2B5EF4-FFF2-40B4-BE49-F238E27FC236}">
                <a16:creationId xmlns:a16="http://schemas.microsoft.com/office/drawing/2014/main" id="{E03D4F2F-3B9A-4FD5-8006-5DB04C8D0205}"/>
              </a:ext>
            </a:extLst>
          </p:cNvPr>
          <p:cNvSpPr txBox="1">
            <a:spLocks/>
          </p:cNvSpPr>
          <p:nvPr/>
        </p:nvSpPr>
        <p:spPr>
          <a:xfrm>
            <a:off x="313490" y="4022866"/>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2</a:t>
            </a:r>
            <a:r>
              <a:rPr lang="ja-JP" altLang="en-US" sz="1000" kern="0" dirty="0" smtClean="0"/>
              <a:t>．オーダー</a:t>
            </a:r>
            <a:r>
              <a:rPr lang="ja-JP" altLang="en-US" sz="1000" kern="0" dirty="0"/>
              <a:t>の</a:t>
            </a:r>
            <a:r>
              <a:rPr lang="ja-JP" altLang="en-US" sz="1000" kern="0" dirty="0" smtClean="0"/>
              <a:t>キャンセル確認</a:t>
            </a:r>
            <a:endParaRPr lang="ja-JP" altLang="en-US" sz="1000" kern="0" dirty="0"/>
          </a:p>
        </p:txBody>
      </p:sp>
      <p:sp>
        <p:nvSpPr>
          <p:cNvPr id="34" name="タイトル 1">
            <a:extLst>
              <a:ext uri="{FF2B5EF4-FFF2-40B4-BE49-F238E27FC236}">
                <a16:creationId xmlns:a16="http://schemas.microsoft.com/office/drawing/2014/main" id="{F02804BF-DEB8-497D-941F-56F061CF7CBB}"/>
              </a:ext>
            </a:extLst>
          </p:cNvPr>
          <p:cNvSpPr txBox="1">
            <a:spLocks/>
          </p:cNvSpPr>
          <p:nvPr/>
        </p:nvSpPr>
        <p:spPr>
          <a:xfrm>
            <a:off x="5178790" y="1282074"/>
            <a:ext cx="2952165"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smtClean="0"/>
              <a:t>3</a:t>
            </a:r>
            <a:r>
              <a:rPr lang="ja-JP" altLang="en-US" sz="1000" kern="0" dirty="0" smtClean="0"/>
              <a:t>．オーダー</a:t>
            </a:r>
            <a:r>
              <a:rPr lang="ja-JP" altLang="en-US" sz="1000" kern="0" dirty="0"/>
              <a:t>のキャンセル（</a:t>
            </a:r>
            <a:r>
              <a:rPr lang="ja-JP" altLang="en-US" sz="1000" kern="0" dirty="0" smtClean="0"/>
              <a:t>ステータスの確認）</a:t>
            </a:r>
            <a:endParaRPr lang="ja-JP" altLang="en-US" sz="1000" kern="0" dirty="0"/>
          </a:p>
        </p:txBody>
      </p:sp>
      <p:sp>
        <p:nvSpPr>
          <p:cNvPr id="35" name="タイトル 1">
            <a:extLst>
              <a:ext uri="{FF2B5EF4-FFF2-40B4-BE49-F238E27FC236}">
                <a16:creationId xmlns:a16="http://schemas.microsoft.com/office/drawing/2014/main" id="{2FCFB2F0-BD66-4027-8AF2-78A9C6E333E3}"/>
              </a:ext>
            </a:extLst>
          </p:cNvPr>
          <p:cNvSpPr txBox="1">
            <a:spLocks/>
          </p:cNvSpPr>
          <p:nvPr/>
        </p:nvSpPr>
        <p:spPr>
          <a:xfrm>
            <a:off x="5178791" y="4022866"/>
            <a:ext cx="2812270"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smtClean="0"/>
              <a:t>4</a:t>
            </a:r>
            <a:r>
              <a:rPr lang="ja-JP" altLang="en-US" sz="1000" kern="0" dirty="0" smtClean="0"/>
              <a:t>．オーダーのキャンセル（ステータスの確認）</a:t>
            </a:r>
            <a:endParaRPr lang="ja-JP" altLang="en-US" sz="1000" kern="0" dirty="0"/>
          </a:p>
        </p:txBody>
      </p:sp>
      <p:sp>
        <p:nvSpPr>
          <p:cNvPr id="40" name="タイトル 4">
            <a:extLst>
              <a:ext uri="{FF2B5EF4-FFF2-40B4-BE49-F238E27FC236}">
                <a16:creationId xmlns:a16="http://schemas.microsoft.com/office/drawing/2014/main" id="{E0BE0A72-1079-4041-AE18-DFFCA103654C}"/>
              </a:ext>
            </a:extLst>
          </p:cNvPr>
          <p:cNvSpPr txBox="1">
            <a:spLocks/>
          </p:cNvSpPr>
          <p:nvPr/>
        </p:nvSpPr>
        <p:spPr>
          <a:xfrm>
            <a:off x="7918990" y="75154"/>
            <a:ext cx="983941" cy="257355"/>
          </a:xfrm>
          <a:prstGeom prst="rect">
            <a:avLst/>
          </a:prstGeom>
          <a:solidFill>
            <a:srgbClr val="ECCCFF"/>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lvl1pPr algn="l" rtl="0" eaLnBrk="1" fontAlgn="base" hangingPunct="1">
              <a:spcBef>
                <a:spcPct val="0"/>
              </a:spcBef>
              <a:spcAft>
                <a:spcPct val="0"/>
              </a:spcAft>
              <a:defRPr kumimoji="1" sz="1800" b="1">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5pPr>
            <a:lvl6pPr marL="457000" algn="l"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004" algn="l"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004" algn="l"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008" algn="l"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algn="ctr"/>
            <a:r>
              <a:rPr lang="en-US" altLang="ja-JP" sz="1200" kern="0" dirty="0">
                <a:solidFill>
                  <a:schemeClr val="tx1"/>
                </a:solidFill>
              </a:rPr>
              <a:t>(3)</a:t>
            </a:r>
            <a:r>
              <a:rPr lang="ja-JP" altLang="en-US" sz="1200" kern="0" dirty="0">
                <a:solidFill>
                  <a:schemeClr val="tx1"/>
                </a:solidFill>
              </a:rPr>
              <a:t>申込取消</a:t>
            </a:r>
          </a:p>
        </p:txBody>
      </p:sp>
      <p:pic>
        <p:nvPicPr>
          <p:cNvPr id="14" name="図 13"/>
          <p:cNvPicPr>
            <a:picLocks noChangeAspect="1"/>
          </p:cNvPicPr>
          <p:nvPr/>
        </p:nvPicPr>
        <p:blipFill rotWithShape="1">
          <a:blip r:embed="rId8" cstate="hqprint">
            <a:extLst>
              <a:ext uri="{28A0092B-C50C-407E-A947-70E740481C1C}">
                <a14:useLocalDpi xmlns:a14="http://schemas.microsoft.com/office/drawing/2010/main" val="0"/>
              </a:ext>
            </a:extLst>
          </a:blip>
          <a:srcRect/>
          <a:stretch/>
        </p:blipFill>
        <p:spPr>
          <a:xfrm>
            <a:off x="408167" y="4649055"/>
            <a:ext cx="2554085" cy="1595921"/>
          </a:xfrm>
          <a:prstGeom prst="rect">
            <a:avLst/>
          </a:prstGeom>
        </p:spPr>
      </p:pic>
      <p:sp>
        <p:nvSpPr>
          <p:cNvPr id="33" name="吹き出し: 線 4">
            <a:extLst>
              <a:ext uri="{FF2B5EF4-FFF2-40B4-BE49-F238E27FC236}">
                <a16:creationId xmlns:a16="http://schemas.microsoft.com/office/drawing/2014/main" id="{9884A586-F7E3-458A-A154-07DF97FD5B31}"/>
              </a:ext>
            </a:extLst>
          </p:cNvPr>
          <p:cNvSpPr/>
          <p:nvPr/>
        </p:nvSpPr>
        <p:spPr>
          <a:xfrm>
            <a:off x="8111425" y="1282072"/>
            <a:ext cx="1481087" cy="922283"/>
          </a:xfrm>
          <a:prstGeom prst="borderCallout1">
            <a:avLst>
              <a:gd name="adj1" fmla="val 68893"/>
              <a:gd name="adj2" fmla="val -3724"/>
              <a:gd name="adj3" fmla="val 73700"/>
              <a:gd name="adj4" fmla="val -34489"/>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該当</a:t>
            </a:r>
            <a:r>
              <a:rPr lang="ja-JP" altLang="en-US" sz="800" dirty="0" smtClean="0">
                <a:solidFill>
                  <a:sysClr val="windowText" lastClr="000000"/>
                </a:solidFill>
                <a:latin typeface="Meiryo UI" panose="020B0604030504040204" pitchFamily="50" charset="-128"/>
                <a:ea typeface="Meiryo UI" panose="020B0604030504040204" pitchFamily="50" charset="-128"/>
              </a:rPr>
              <a:t>のオーダー</a:t>
            </a:r>
            <a:r>
              <a:rPr lang="ja-JP" altLang="en-US" sz="800" dirty="0">
                <a:solidFill>
                  <a:sysClr val="windowText" lastClr="000000"/>
                </a:solidFill>
                <a:latin typeface="Meiryo UI" panose="020B0604030504040204" pitchFamily="50" charset="-128"/>
                <a:ea typeface="Meiryo UI" panose="020B0604030504040204" pitchFamily="50" charset="-128"/>
              </a:rPr>
              <a:t>のステータスが「キャンセル中」となる</a:t>
            </a:r>
            <a:r>
              <a:rPr lang="ja-JP" altLang="en-US" sz="800" dirty="0" smtClean="0">
                <a:solidFill>
                  <a:sysClr val="windowText" lastClr="000000"/>
                </a:solidFill>
                <a:latin typeface="Meiryo UI" panose="020B0604030504040204" pitchFamily="50" charset="-128"/>
                <a:ea typeface="Meiryo UI" panose="020B0604030504040204" pitchFamily="50" charset="-128"/>
              </a:rPr>
              <a:t>。</a:t>
            </a:r>
            <a:endParaRPr lang="en-US" altLang="ja-JP" sz="800" dirty="0" smtClean="0">
              <a:solidFill>
                <a:sysClr val="windowText" lastClr="000000"/>
              </a:solidFill>
              <a:latin typeface="Meiryo UI" panose="020B0604030504040204" pitchFamily="50" charset="-128"/>
              <a:ea typeface="Meiryo UI" panose="020B0604030504040204" pitchFamily="50" charset="-128"/>
            </a:endParaRPr>
          </a:p>
          <a:p>
            <a:endParaRPr lang="en-US" altLang="ja-JP" sz="800" dirty="0">
              <a:solidFill>
                <a:sysClr val="windowText" lastClr="000000"/>
              </a:solidFill>
              <a:latin typeface="Meiryo UI" panose="020B0604030504040204" pitchFamily="50" charset="-128"/>
              <a:ea typeface="Meiryo UI" panose="020B0604030504040204" pitchFamily="50" charset="-128"/>
            </a:endParaRPr>
          </a:p>
          <a:p>
            <a:r>
              <a:rPr lang="en-US" altLang="ja-JP" sz="800" dirty="0" smtClean="0">
                <a:solidFill>
                  <a:sysClr val="windowText" lastClr="000000"/>
                </a:solidFill>
                <a:latin typeface="Meiryo UI" panose="020B0604030504040204" pitchFamily="50" charset="-128"/>
                <a:ea typeface="Meiryo UI" panose="020B0604030504040204" pitchFamily="50" charset="-128"/>
              </a:rPr>
              <a:t>※</a:t>
            </a:r>
            <a:r>
              <a:rPr lang="ja-JP" altLang="en-US" sz="800" dirty="0" smtClean="0">
                <a:solidFill>
                  <a:sysClr val="windowText" lastClr="000000"/>
                </a:solidFill>
                <a:latin typeface="Meiryo UI" panose="020B0604030504040204" pitchFamily="50" charset="-128"/>
                <a:ea typeface="Meiryo UI" panose="020B0604030504040204" pitchFamily="50" charset="-128"/>
              </a:rPr>
              <a:t>通信の切断などで処理に失敗した場合は「</a:t>
            </a:r>
            <a:r>
              <a:rPr lang="ja-JP" altLang="en-US" sz="800" dirty="0">
                <a:solidFill>
                  <a:sysClr val="windowText" lastClr="000000"/>
                </a:solidFill>
                <a:latin typeface="Meiryo UI" panose="020B0604030504040204" pitchFamily="50" charset="-128"/>
                <a:ea typeface="Meiryo UI" panose="020B0604030504040204" pitchFamily="50" charset="-128"/>
              </a:rPr>
              <a:t>失敗」、システム上の内部処理中</a:t>
            </a:r>
            <a:r>
              <a:rPr lang="ja-JP" altLang="en-US" sz="800" dirty="0" smtClean="0">
                <a:solidFill>
                  <a:sysClr val="windowText" lastClr="000000"/>
                </a:solidFill>
                <a:latin typeface="Meiryo UI" panose="020B0604030504040204" pitchFamily="50" charset="-128"/>
                <a:ea typeface="Meiryo UI" panose="020B0604030504040204" pitchFamily="50" charset="-128"/>
              </a:rPr>
              <a:t>の場合は「</a:t>
            </a:r>
            <a:r>
              <a:rPr lang="ja-JP" altLang="en-US" sz="800" dirty="0">
                <a:solidFill>
                  <a:sysClr val="windowText" lastClr="000000"/>
                </a:solidFill>
                <a:latin typeface="Meiryo UI" panose="020B0604030504040204" pitchFamily="50" charset="-128"/>
                <a:ea typeface="Meiryo UI" panose="020B0604030504040204" pitchFamily="50" charset="-128"/>
              </a:rPr>
              <a:t>キャンセル中」</a:t>
            </a:r>
            <a:r>
              <a:rPr lang="ja-JP" altLang="en-US" sz="800" dirty="0" smtClean="0">
                <a:solidFill>
                  <a:sysClr val="windowText" lastClr="000000"/>
                </a:solidFill>
                <a:latin typeface="Meiryo UI" panose="020B0604030504040204" pitchFamily="50" charset="-128"/>
                <a:ea typeface="Meiryo UI" panose="020B0604030504040204" pitchFamily="50" charset="-128"/>
              </a:rPr>
              <a:t>と</a:t>
            </a:r>
            <a:r>
              <a:rPr lang="ja-JP" altLang="en-US" sz="800" dirty="0">
                <a:solidFill>
                  <a:sysClr val="windowText" lastClr="000000"/>
                </a:solidFill>
                <a:latin typeface="Meiryo UI" panose="020B0604030504040204" pitchFamily="50" charset="-128"/>
                <a:ea typeface="Meiryo UI" panose="020B0604030504040204" pitchFamily="50" charset="-128"/>
              </a:rPr>
              <a:t>表示</a:t>
            </a:r>
            <a:r>
              <a:rPr lang="ja-JP" altLang="en-US" sz="800" dirty="0" smtClean="0">
                <a:solidFill>
                  <a:sysClr val="windowText" lastClr="000000"/>
                </a:solidFill>
                <a:latin typeface="Meiryo UI" panose="020B0604030504040204" pitchFamily="50" charset="-128"/>
                <a:ea typeface="Meiryo UI" panose="020B0604030504040204" pitchFamily="50" charset="-128"/>
              </a:rPr>
              <a:t>される。</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36" name="吹き出し: 線 4">
            <a:extLst>
              <a:ext uri="{FF2B5EF4-FFF2-40B4-BE49-F238E27FC236}">
                <a16:creationId xmlns:a16="http://schemas.microsoft.com/office/drawing/2014/main" id="{1F261914-D0C8-418E-A91D-A56635DB043F}"/>
              </a:ext>
            </a:extLst>
          </p:cNvPr>
          <p:cNvSpPr/>
          <p:nvPr/>
        </p:nvSpPr>
        <p:spPr>
          <a:xfrm>
            <a:off x="8130956" y="2702728"/>
            <a:ext cx="1481087" cy="841212"/>
          </a:xfrm>
          <a:prstGeom prst="borderCallout1">
            <a:avLst>
              <a:gd name="adj1" fmla="val 30206"/>
              <a:gd name="adj2" fmla="val -4154"/>
              <a:gd name="adj3" fmla="val 45596"/>
              <a:gd name="adj4" fmla="val -39012"/>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該当顧客の「商品」</a:t>
            </a:r>
            <a:r>
              <a:rPr lang="en-US" altLang="ja-JP" sz="800" dirty="0">
                <a:solidFill>
                  <a:sysClr val="windowText" lastClr="000000"/>
                </a:solidFill>
                <a:latin typeface="Meiryo UI" panose="020B0604030504040204" pitchFamily="50" charset="-128"/>
                <a:ea typeface="Meiryo UI" panose="020B0604030504040204" pitchFamily="50" charset="-128"/>
              </a:rPr>
              <a:t>-</a:t>
            </a:r>
            <a:r>
              <a:rPr lang="ja-JP" altLang="en-US" sz="800" dirty="0" smtClean="0">
                <a:solidFill>
                  <a:sysClr val="windowText" lastClr="000000"/>
                </a:solidFill>
                <a:latin typeface="Meiryo UI" panose="020B0604030504040204" pitchFamily="50" charset="-128"/>
                <a:ea typeface="Meiryo UI" panose="020B0604030504040204" pitchFamily="50" charset="-128"/>
              </a:rPr>
              <a:t>「オーダー</a:t>
            </a:r>
            <a:r>
              <a:rPr lang="ja-JP" altLang="en-US" sz="800" dirty="0">
                <a:solidFill>
                  <a:sysClr val="windowText" lastClr="000000"/>
                </a:solidFill>
                <a:latin typeface="Meiryo UI" panose="020B0604030504040204" pitchFamily="50" charset="-128"/>
                <a:ea typeface="Meiryo UI" panose="020B0604030504040204" pitchFamily="50" charset="-128"/>
              </a:rPr>
              <a:t>」の内訳画面</a:t>
            </a:r>
            <a:r>
              <a:rPr lang="ja-JP" altLang="en-US" sz="800" dirty="0" smtClean="0">
                <a:solidFill>
                  <a:sysClr val="windowText" lastClr="000000"/>
                </a:solidFill>
                <a:latin typeface="Meiryo UI" panose="020B0604030504040204" pitchFamily="50" charset="-128"/>
                <a:ea typeface="Meiryo UI" panose="020B0604030504040204" pitchFamily="50" charset="-128"/>
              </a:rPr>
              <a:t>も、同様のステータスが反映される。</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23" name="吹き出し: 線 4">
            <a:extLst>
              <a:ext uri="{FF2B5EF4-FFF2-40B4-BE49-F238E27FC236}">
                <a16:creationId xmlns:a16="http://schemas.microsoft.com/office/drawing/2014/main" id="{03C18421-5896-40EF-93B5-B678048A8D66}"/>
              </a:ext>
            </a:extLst>
          </p:cNvPr>
          <p:cNvSpPr/>
          <p:nvPr/>
        </p:nvSpPr>
        <p:spPr>
          <a:xfrm>
            <a:off x="3246124" y="1282073"/>
            <a:ext cx="1481087" cy="841212"/>
          </a:xfrm>
          <a:prstGeom prst="borderCallout1">
            <a:avLst>
              <a:gd name="adj1" fmla="val 59457"/>
              <a:gd name="adj2" fmla="val -2653"/>
              <a:gd name="adj3" fmla="val 92774"/>
              <a:gd name="adj4" fmla="val -36332"/>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smtClean="0">
                <a:solidFill>
                  <a:sysClr val="windowText" lastClr="000000"/>
                </a:solidFill>
                <a:latin typeface="Meiryo UI" panose="020B0604030504040204" pitchFamily="50" charset="-128"/>
                <a:ea typeface="Meiryo UI" panose="020B0604030504040204" pitchFamily="50" charset="-128"/>
              </a:rPr>
              <a:t>以下①②どちらのやり方でもキャンセル可。</a:t>
            </a:r>
            <a:endParaRPr lang="en-US" altLang="ja-JP" sz="800" dirty="0" smtClean="0">
              <a:solidFill>
                <a:sysClr val="windowText" lastClr="000000"/>
              </a:solidFill>
              <a:latin typeface="Meiryo UI" panose="020B0604030504040204" pitchFamily="50" charset="-128"/>
              <a:ea typeface="Meiryo UI" panose="020B0604030504040204" pitchFamily="50" charset="-128"/>
            </a:endParaRPr>
          </a:p>
          <a:p>
            <a:endParaRPr lang="en-US" altLang="ja-JP" sz="800" dirty="0" smtClean="0">
              <a:solidFill>
                <a:sysClr val="windowText" lastClr="000000"/>
              </a:solidFill>
              <a:latin typeface="Meiryo UI" panose="020B0604030504040204" pitchFamily="50" charset="-128"/>
              <a:ea typeface="Meiryo UI" panose="020B0604030504040204" pitchFamily="50" charset="-128"/>
            </a:endParaRPr>
          </a:p>
          <a:p>
            <a:r>
              <a:rPr lang="ja-JP" altLang="en-US" sz="800" dirty="0" smtClean="0">
                <a:solidFill>
                  <a:sysClr val="windowText" lastClr="000000"/>
                </a:solidFill>
                <a:latin typeface="Meiryo UI" panose="020B0604030504040204" pitchFamily="50" charset="-128"/>
                <a:ea typeface="Meiryo UI" panose="020B0604030504040204" pitchFamily="50" charset="-128"/>
              </a:rPr>
              <a:t>①該当</a:t>
            </a:r>
            <a:r>
              <a:rPr lang="ja-JP" altLang="en-US" sz="800" dirty="0">
                <a:solidFill>
                  <a:sysClr val="windowText" lastClr="000000"/>
                </a:solidFill>
                <a:latin typeface="Meiryo UI" panose="020B0604030504040204" pitchFamily="50" charset="-128"/>
                <a:ea typeface="Meiryo UI" panose="020B0604030504040204" pitchFamily="50" charset="-128"/>
              </a:rPr>
              <a:t>顧客の「商品」</a:t>
            </a:r>
            <a:r>
              <a:rPr lang="en-US" altLang="ja-JP" sz="800" dirty="0">
                <a:solidFill>
                  <a:sysClr val="windowText" lastClr="000000"/>
                </a:solidFill>
                <a:latin typeface="Meiryo UI" panose="020B0604030504040204" pitchFamily="50" charset="-128"/>
                <a:ea typeface="Meiryo UI" panose="020B0604030504040204" pitchFamily="50" charset="-128"/>
              </a:rPr>
              <a:t>-</a:t>
            </a:r>
            <a:r>
              <a:rPr lang="ja-JP" altLang="en-US" sz="800" dirty="0" smtClean="0">
                <a:solidFill>
                  <a:sysClr val="windowText" lastClr="000000"/>
                </a:solidFill>
                <a:latin typeface="Meiryo UI" panose="020B0604030504040204" pitchFamily="50" charset="-128"/>
                <a:ea typeface="Meiryo UI" panose="020B0604030504040204" pitchFamily="50" charset="-128"/>
              </a:rPr>
              <a:t>「オーダー</a:t>
            </a:r>
            <a:r>
              <a:rPr lang="ja-JP" altLang="en-US" sz="800" dirty="0">
                <a:solidFill>
                  <a:sysClr val="windowText" lastClr="000000"/>
                </a:solidFill>
                <a:latin typeface="Meiryo UI" panose="020B0604030504040204" pitchFamily="50" charset="-128"/>
                <a:ea typeface="Meiryo UI" panose="020B0604030504040204" pitchFamily="50" charset="-128"/>
              </a:rPr>
              <a:t>」より「</a:t>
            </a:r>
            <a:r>
              <a:rPr lang="en-US" altLang="ja-JP" sz="800" dirty="0">
                <a:solidFill>
                  <a:sysClr val="windowText" lastClr="000000"/>
                </a:solidFill>
                <a:latin typeface="Meiryo UI" panose="020B0604030504040204" pitchFamily="50" charset="-128"/>
                <a:ea typeface="Meiryo UI" panose="020B0604030504040204" pitchFamily="50" charset="-128"/>
              </a:rPr>
              <a:t>×</a:t>
            </a:r>
            <a:r>
              <a:rPr lang="ja-JP" altLang="en-US" sz="800" dirty="0">
                <a:solidFill>
                  <a:sysClr val="windowText" lastClr="000000"/>
                </a:solidFill>
                <a:latin typeface="Meiryo UI" panose="020B0604030504040204" pitchFamily="50" charset="-128"/>
                <a:ea typeface="Meiryo UI" panose="020B0604030504040204" pitchFamily="50" charset="-128"/>
              </a:rPr>
              <a:t>」ボタンを押下し</a:t>
            </a:r>
            <a:r>
              <a:rPr lang="ja-JP" altLang="en-US" sz="800" dirty="0" smtClean="0">
                <a:solidFill>
                  <a:sysClr val="windowText" lastClr="000000"/>
                </a:solidFill>
                <a:latin typeface="Meiryo UI" panose="020B0604030504040204" pitchFamily="50" charset="-128"/>
                <a:ea typeface="Meiryo UI" panose="020B0604030504040204" pitchFamily="50" charset="-128"/>
              </a:rPr>
              <a:t>、オーダー</a:t>
            </a:r>
            <a:r>
              <a:rPr lang="ja-JP" altLang="en-US" sz="800" dirty="0">
                <a:solidFill>
                  <a:sysClr val="windowText" lastClr="000000"/>
                </a:solidFill>
                <a:latin typeface="Meiryo UI" panose="020B0604030504040204" pitchFamily="50" charset="-128"/>
                <a:ea typeface="Meiryo UI" panose="020B0604030504040204" pitchFamily="50" charset="-128"/>
              </a:rPr>
              <a:t>をキャンセル。</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28" name="吹き出し: 線 4">
            <a:extLst>
              <a:ext uri="{FF2B5EF4-FFF2-40B4-BE49-F238E27FC236}">
                <a16:creationId xmlns:a16="http://schemas.microsoft.com/office/drawing/2014/main" id="{FE640A6B-994A-4EAD-A309-E56D92AA61B8}"/>
              </a:ext>
            </a:extLst>
          </p:cNvPr>
          <p:cNvSpPr/>
          <p:nvPr/>
        </p:nvSpPr>
        <p:spPr>
          <a:xfrm>
            <a:off x="3246124" y="2364113"/>
            <a:ext cx="1481087" cy="841212"/>
          </a:xfrm>
          <a:prstGeom prst="borderCallout1">
            <a:avLst>
              <a:gd name="adj1" fmla="val 38538"/>
              <a:gd name="adj2" fmla="val -2628"/>
              <a:gd name="adj3" fmla="val 62769"/>
              <a:gd name="adj4" fmla="val -29472"/>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smtClean="0">
                <a:solidFill>
                  <a:sysClr val="windowText" lastClr="000000"/>
                </a:solidFill>
                <a:latin typeface="Meiryo UI" panose="020B0604030504040204" pitchFamily="50" charset="-128"/>
                <a:ea typeface="Meiryo UI" panose="020B0604030504040204" pitchFamily="50" charset="-128"/>
              </a:rPr>
              <a:t>②該当</a:t>
            </a:r>
            <a:r>
              <a:rPr lang="ja-JP" altLang="en-US" sz="800" dirty="0">
                <a:solidFill>
                  <a:sysClr val="windowText" lastClr="000000"/>
                </a:solidFill>
                <a:latin typeface="Meiryo UI" panose="020B0604030504040204" pitchFamily="50" charset="-128"/>
                <a:ea typeface="Meiryo UI" panose="020B0604030504040204" pitchFamily="50" charset="-128"/>
              </a:rPr>
              <a:t>顧客の「商品」</a:t>
            </a:r>
            <a:r>
              <a:rPr lang="en-US" altLang="ja-JP" sz="800" dirty="0">
                <a:solidFill>
                  <a:sysClr val="windowText" lastClr="000000"/>
                </a:solidFill>
                <a:latin typeface="Meiryo UI" panose="020B0604030504040204" pitchFamily="50" charset="-128"/>
                <a:ea typeface="Meiryo UI" panose="020B0604030504040204" pitchFamily="50" charset="-128"/>
              </a:rPr>
              <a:t>-</a:t>
            </a:r>
            <a:r>
              <a:rPr lang="ja-JP" altLang="en-US" sz="800" dirty="0" smtClean="0">
                <a:solidFill>
                  <a:sysClr val="windowText" lastClr="000000"/>
                </a:solidFill>
                <a:latin typeface="Meiryo UI" panose="020B0604030504040204" pitchFamily="50" charset="-128"/>
                <a:ea typeface="Meiryo UI" panose="020B0604030504040204" pitchFamily="50" charset="-128"/>
              </a:rPr>
              <a:t>「オーダー</a:t>
            </a:r>
            <a:r>
              <a:rPr lang="ja-JP" altLang="en-US" sz="800" dirty="0">
                <a:solidFill>
                  <a:sysClr val="windowText" lastClr="000000"/>
                </a:solidFill>
                <a:latin typeface="Meiryo UI" panose="020B0604030504040204" pitchFamily="50" charset="-128"/>
                <a:ea typeface="Meiryo UI" panose="020B0604030504040204" pitchFamily="50" charset="-128"/>
              </a:rPr>
              <a:t>」を選択し、「アクション」ボタンより</a:t>
            </a:r>
            <a:r>
              <a:rPr lang="ja-JP" altLang="en-US" sz="800" dirty="0" smtClean="0">
                <a:solidFill>
                  <a:sysClr val="windowText" lastClr="000000"/>
                </a:solidFill>
                <a:latin typeface="Meiryo UI" panose="020B0604030504040204" pitchFamily="50" charset="-128"/>
                <a:ea typeface="Meiryo UI" panose="020B0604030504040204" pitchFamily="50" charset="-128"/>
              </a:rPr>
              <a:t>「オーダー</a:t>
            </a:r>
            <a:r>
              <a:rPr lang="ja-JP" altLang="en-US" sz="800" dirty="0">
                <a:solidFill>
                  <a:sysClr val="windowText" lastClr="000000"/>
                </a:solidFill>
                <a:latin typeface="Meiryo UI" panose="020B0604030504040204" pitchFamily="50" charset="-128"/>
                <a:ea typeface="Meiryo UI" panose="020B0604030504040204" pitchFamily="50" charset="-128"/>
              </a:rPr>
              <a:t>のキャンセル」を選択し</a:t>
            </a:r>
            <a:r>
              <a:rPr lang="ja-JP" altLang="en-US" sz="800" dirty="0" smtClean="0">
                <a:solidFill>
                  <a:sysClr val="windowText" lastClr="000000"/>
                </a:solidFill>
                <a:latin typeface="Meiryo UI" panose="020B0604030504040204" pitchFamily="50" charset="-128"/>
                <a:ea typeface="Meiryo UI" panose="020B0604030504040204" pitchFamily="50" charset="-128"/>
              </a:rPr>
              <a:t>、オーダー</a:t>
            </a:r>
            <a:r>
              <a:rPr lang="ja-JP" altLang="en-US" sz="800" dirty="0">
                <a:solidFill>
                  <a:sysClr val="windowText" lastClr="000000"/>
                </a:solidFill>
                <a:latin typeface="Meiryo UI" panose="020B0604030504040204" pitchFamily="50" charset="-128"/>
                <a:ea typeface="Meiryo UI" panose="020B0604030504040204" pitchFamily="50" charset="-128"/>
              </a:rPr>
              <a:t>を</a:t>
            </a:r>
            <a:r>
              <a:rPr lang="ja-JP" altLang="en-US" sz="800" dirty="0" smtClean="0">
                <a:solidFill>
                  <a:sysClr val="windowText" lastClr="000000"/>
                </a:solidFill>
                <a:latin typeface="Meiryo UI" panose="020B0604030504040204" pitchFamily="50" charset="-128"/>
                <a:ea typeface="Meiryo UI" panose="020B0604030504040204" pitchFamily="50" charset="-128"/>
              </a:rPr>
              <a:t>キャンセル。</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37" name="吹き出し: 線 4">
            <a:extLst>
              <a:ext uri="{FF2B5EF4-FFF2-40B4-BE49-F238E27FC236}">
                <a16:creationId xmlns:a16="http://schemas.microsoft.com/office/drawing/2014/main" id="{24A2F41D-6AD7-4BB1-9AEE-739CE7C8C7B5}"/>
              </a:ext>
            </a:extLst>
          </p:cNvPr>
          <p:cNvSpPr/>
          <p:nvPr/>
        </p:nvSpPr>
        <p:spPr>
          <a:xfrm>
            <a:off x="8111425" y="4127029"/>
            <a:ext cx="1481087" cy="841212"/>
          </a:xfrm>
          <a:prstGeom prst="borderCallout1">
            <a:avLst>
              <a:gd name="adj1" fmla="val 48511"/>
              <a:gd name="adj2" fmla="val -3725"/>
              <a:gd name="adj3" fmla="val 91720"/>
              <a:gd name="adj4" fmla="val -51707"/>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smtClean="0">
                <a:solidFill>
                  <a:sysClr val="windowText" lastClr="000000"/>
                </a:solidFill>
                <a:latin typeface="Meiryo UI" panose="020B0604030504040204" pitchFamily="50" charset="-128"/>
                <a:ea typeface="Meiryo UI" panose="020B0604030504040204" pitchFamily="50" charset="-128"/>
              </a:rPr>
              <a:t>卸売テナントで</a:t>
            </a:r>
            <a:r>
              <a:rPr lang="ja-JP" altLang="en-US" sz="800" dirty="0">
                <a:solidFill>
                  <a:sysClr val="windowText" lastClr="000000"/>
                </a:solidFill>
                <a:latin typeface="Meiryo UI" panose="020B0604030504040204" pitchFamily="50" charset="-128"/>
                <a:ea typeface="Meiryo UI" panose="020B0604030504040204" pitchFamily="50" charset="-128"/>
              </a:rPr>
              <a:t>のキャンセル処理が完了すると、該当</a:t>
            </a:r>
            <a:r>
              <a:rPr lang="ja-JP" altLang="en-US" sz="800" dirty="0" smtClean="0">
                <a:solidFill>
                  <a:sysClr val="windowText" lastClr="000000"/>
                </a:solidFill>
                <a:latin typeface="Meiryo UI" panose="020B0604030504040204" pitchFamily="50" charset="-128"/>
                <a:ea typeface="Meiryo UI" panose="020B0604030504040204" pitchFamily="50" charset="-128"/>
              </a:rPr>
              <a:t>のオーダー</a:t>
            </a:r>
            <a:r>
              <a:rPr lang="ja-JP" altLang="en-US" sz="800" dirty="0">
                <a:solidFill>
                  <a:sysClr val="windowText" lastClr="000000"/>
                </a:solidFill>
                <a:latin typeface="Meiryo UI" panose="020B0604030504040204" pitchFamily="50" charset="-128"/>
                <a:ea typeface="Meiryo UI" panose="020B0604030504040204" pitchFamily="50" charset="-128"/>
              </a:rPr>
              <a:t>のステータスが「キャンセル済」となる。</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38" name="吹き出し: 線 4">
            <a:extLst>
              <a:ext uri="{FF2B5EF4-FFF2-40B4-BE49-F238E27FC236}">
                <a16:creationId xmlns:a16="http://schemas.microsoft.com/office/drawing/2014/main" id="{BD5C9F65-4D04-4C7A-A448-30C854001D5D}"/>
              </a:ext>
            </a:extLst>
          </p:cNvPr>
          <p:cNvSpPr/>
          <p:nvPr/>
        </p:nvSpPr>
        <p:spPr>
          <a:xfrm>
            <a:off x="8111425" y="5209069"/>
            <a:ext cx="1481087" cy="841212"/>
          </a:xfrm>
          <a:prstGeom prst="borderCallout1">
            <a:avLst>
              <a:gd name="adj1" fmla="val 16958"/>
              <a:gd name="adj2" fmla="val -2611"/>
              <a:gd name="adj3" fmla="val 33216"/>
              <a:gd name="adj4" fmla="val -37962"/>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該当顧客の「商品」</a:t>
            </a:r>
            <a:r>
              <a:rPr lang="en-US" altLang="ja-JP" sz="800" dirty="0">
                <a:solidFill>
                  <a:sysClr val="windowText" lastClr="000000"/>
                </a:solidFill>
                <a:latin typeface="Meiryo UI" panose="020B0604030504040204" pitchFamily="50" charset="-128"/>
                <a:ea typeface="Meiryo UI" panose="020B0604030504040204" pitchFamily="50" charset="-128"/>
              </a:rPr>
              <a:t>-</a:t>
            </a:r>
            <a:r>
              <a:rPr lang="ja-JP" altLang="en-US" sz="800" dirty="0" smtClean="0">
                <a:solidFill>
                  <a:sysClr val="windowText" lastClr="000000"/>
                </a:solidFill>
                <a:latin typeface="Meiryo UI" panose="020B0604030504040204" pitchFamily="50" charset="-128"/>
                <a:ea typeface="Meiryo UI" panose="020B0604030504040204" pitchFamily="50" charset="-128"/>
              </a:rPr>
              <a:t>「オーダー</a:t>
            </a:r>
            <a:r>
              <a:rPr lang="ja-JP" altLang="en-US" sz="800" dirty="0">
                <a:solidFill>
                  <a:sysClr val="windowText" lastClr="000000"/>
                </a:solidFill>
                <a:latin typeface="Meiryo UI" panose="020B0604030504040204" pitchFamily="50" charset="-128"/>
                <a:ea typeface="Meiryo UI" panose="020B0604030504040204" pitchFamily="50" charset="-128"/>
              </a:rPr>
              <a:t>」の内訳画面も同様。</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849DBF22-70A2-4579-A964-19AF3089687F}"/>
              </a:ext>
            </a:extLst>
          </p:cNvPr>
          <p:cNvSpPr/>
          <p:nvPr/>
        </p:nvSpPr>
        <p:spPr bwMode="gray">
          <a:xfrm flipV="1">
            <a:off x="2520703" y="2004727"/>
            <a:ext cx="296316" cy="175078"/>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46" name="正方形/長方形 45">
            <a:extLst>
              <a:ext uri="{FF2B5EF4-FFF2-40B4-BE49-F238E27FC236}">
                <a16:creationId xmlns:a16="http://schemas.microsoft.com/office/drawing/2014/main" id="{849DBF22-70A2-4579-A964-19AF3089687F}"/>
              </a:ext>
            </a:extLst>
          </p:cNvPr>
          <p:cNvSpPr/>
          <p:nvPr/>
        </p:nvSpPr>
        <p:spPr bwMode="gray">
          <a:xfrm flipV="1">
            <a:off x="2358779" y="2936873"/>
            <a:ext cx="458240" cy="58739"/>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29" name="吹き出し: 線 4">
            <a:extLst>
              <a:ext uri="{FF2B5EF4-FFF2-40B4-BE49-F238E27FC236}">
                <a16:creationId xmlns:a16="http://schemas.microsoft.com/office/drawing/2014/main" id="{68AF1AAC-11F3-4E7E-8F26-5701B3DBCD1B}"/>
              </a:ext>
            </a:extLst>
          </p:cNvPr>
          <p:cNvSpPr/>
          <p:nvPr/>
        </p:nvSpPr>
        <p:spPr>
          <a:xfrm>
            <a:off x="3246124" y="4127029"/>
            <a:ext cx="1481087" cy="841212"/>
          </a:xfrm>
          <a:prstGeom prst="borderCallout1">
            <a:avLst>
              <a:gd name="adj1" fmla="val 34169"/>
              <a:gd name="adj2" fmla="val -5440"/>
              <a:gd name="adj3" fmla="val 102409"/>
              <a:gd name="adj4" fmla="val -77221"/>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確認画面が表示されるので、「</a:t>
            </a:r>
            <a:r>
              <a:rPr lang="en-US" altLang="ja-JP" sz="800" dirty="0" smtClean="0">
                <a:solidFill>
                  <a:sysClr val="windowText" lastClr="000000"/>
                </a:solidFill>
                <a:latin typeface="Meiryo UI" panose="020B0604030504040204" pitchFamily="50" charset="-128"/>
                <a:ea typeface="Meiryo UI" panose="020B0604030504040204" pitchFamily="50" charset="-128"/>
              </a:rPr>
              <a:t>OK</a:t>
            </a:r>
            <a:r>
              <a:rPr lang="ja-JP" altLang="en-US" sz="800" dirty="0" smtClean="0">
                <a:solidFill>
                  <a:sysClr val="windowText" lastClr="000000"/>
                </a:solidFill>
                <a:latin typeface="Meiryo UI" panose="020B0604030504040204" pitchFamily="50" charset="-128"/>
                <a:ea typeface="Meiryo UI" panose="020B0604030504040204" pitchFamily="50" charset="-128"/>
              </a:rPr>
              <a:t>」</a:t>
            </a:r>
            <a:r>
              <a:rPr lang="ja-JP" altLang="en-US" sz="800" dirty="0">
                <a:solidFill>
                  <a:sysClr val="windowText" lastClr="000000"/>
                </a:solidFill>
                <a:latin typeface="Meiryo UI" panose="020B0604030504040204" pitchFamily="50" charset="-128"/>
                <a:ea typeface="Meiryo UI" panose="020B0604030504040204" pitchFamily="50" charset="-128"/>
              </a:rPr>
              <a:t>を押下。</a:t>
            </a:r>
          </a:p>
        </p:txBody>
      </p:sp>
      <p:sp>
        <p:nvSpPr>
          <p:cNvPr id="47" name="正方形/長方形 46">
            <a:extLst>
              <a:ext uri="{FF2B5EF4-FFF2-40B4-BE49-F238E27FC236}">
                <a16:creationId xmlns:a16="http://schemas.microsoft.com/office/drawing/2014/main" id="{849DBF22-70A2-4579-A964-19AF3089687F}"/>
              </a:ext>
            </a:extLst>
          </p:cNvPr>
          <p:cNvSpPr/>
          <p:nvPr/>
        </p:nvSpPr>
        <p:spPr bwMode="gray">
          <a:xfrm flipV="1">
            <a:off x="1942318" y="5044913"/>
            <a:ext cx="237719" cy="82554"/>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61" name="タイトル 4">
            <a:extLst>
              <a:ext uri="{FF2B5EF4-FFF2-40B4-BE49-F238E27FC236}">
                <a16:creationId xmlns:a16="http://schemas.microsoft.com/office/drawing/2014/main" id="{F07693C4-C3BA-43CC-B035-1A4B0E58D7F8}"/>
              </a:ext>
            </a:extLst>
          </p:cNvPr>
          <p:cNvSpPr txBox="1">
            <a:spLocks/>
          </p:cNvSpPr>
          <p:nvPr/>
        </p:nvSpPr>
        <p:spPr>
          <a:xfrm>
            <a:off x="6843612" y="75154"/>
            <a:ext cx="983941" cy="257355"/>
          </a:xfrm>
          <a:prstGeom prst="rect">
            <a:avLst/>
          </a:prstGeom>
          <a:solidFill>
            <a:srgbClr val="ECCCFF"/>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defPPr>
              <a:defRPr lang="ja-JP"/>
            </a:defPPr>
            <a:lvl1pPr algn="ctr" fontAlgn="base">
              <a:spcBef>
                <a:spcPct val="0"/>
              </a:spcBef>
              <a:spcAft>
                <a:spcPct val="0"/>
              </a:spcAft>
              <a:defRPr sz="1200" b="1" kern="0">
                <a:latin typeface="Meiryo UI" panose="020B0604030504040204" pitchFamily="50" charset="-128"/>
                <a:ea typeface="Meiryo UI" panose="020B0604030504040204" pitchFamily="50" charset="-128"/>
                <a:cs typeface="Meiryo UI" panose="020B0604030504040204" pitchFamily="50" charset="-128"/>
              </a:defRPr>
            </a:lvl1pPr>
            <a:lvl2pPr fontAlgn="base">
              <a:spcBef>
                <a:spcPct val="0"/>
              </a:spcBef>
              <a:spcAft>
                <a:spcPct val="0"/>
              </a:spcAft>
              <a:defRPr sz="2400">
                <a:solidFill>
                  <a:schemeClr val="tx2"/>
                </a:solidFill>
                <a:latin typeface="HGP創英角ｺﾞｼｯｸUB" pitchFamily="50" charset="-128"/>
                <a:ea typeface="HGP創英角ｺﾞｼｯｸUB" pitchFamily="50" charset="-128"/>
              </a:defRPr>
            </a:lvl2pPr>
            <a:lvl3pPr fontAlgn="base">
              <a:spcBef>
                <a:spcPct val="0"/>
              </a:spcBef>
              <a:spcAft>
                <a:spcPct val="0"/>
              </a:spcAft>
              <a:defRPr sz="2400">
                <a:solidFill>
                  <a:schemeClr val="tx2"/>
                </a:solidFill>
                <a:latin typeface="HGP創英角ｺﾞｼｯｸUB" pitchFamily="50" charset="-128"/>
                <a:ea typeface="HGP創英角ｺﾞｼｯｸUB" pitchFamily="50" charset="-128"/>
              </a:defRPr>
            </a:lvl3pPr>
            <a:lvl4pPr fontAlgn="base">
              <a:spcBef>
                <a:spcPct val="0"/>
              </a:spcBef>
              <a:spcAft>
                <a:spcPct val="0"/>
              </a:spcAft>
              <a:defRPr sz="2400">
                <a:solidFill>
                  <a:schemeClr val="tx2"/>
                </a:solidFill>
                <a:latin typeface="HGP創英角ｺﾞｼｯｸUB" pitchFamily="50" charset="-128"/>
                <a:ea typeface="HGP創英角ｺﾞｼｯｸUB" pitchFamily="50" charset="-128"/>
              </a:defRPr>
            </a:lvl4pPr>
            <a:lvl5pPr fontAlgn="base">
              <a:spcBef>
                <a:spcPct val="0"/>
              </a:spcBef>
              <a:spcAft>
                <a:spcPct val="0"/>
              </a:spcAft>
              <a:defRPr sz="2400">
                <a:solidFill>
                  <a:schemeClr val="tx2"/>
                </a:solidFill>
                <a:latin typeface="HGP創英角ｺﾞｼｯｸUB" pitchFamily="50" charset="-128"/>
                <a:ea typeface="HGP創英角ｺﾞｼｯｸUB" pitchFamily="50" charset="-128"/>
              </a:defRPr>
            </a:lvl5pPr>
            <a:lvl6pPr marL="457000" fontAlgn="base">
              <a:spcBef>
                <a:spcPct val="0"/>
              </a:spcBef>
              <a:spcAft>
                <a:spcPct val="0"/>
              </a:spcAft>
              <a:defRPr sz="4400">
                <a:solidFill>
                  <a:schemeClr val="tx2"/>
                </a:solidFill>
                <a:latin typeface="Arial" charset="0"/>
                <a:ea typeface="ＭＳ Ｐゴシック" pitchFamily="50" charset="-128"/>
              </a:defRPr>
            </a:lvl6pPr>
            <a:lvl7pPr marL="914004" fontAlgn="base">
              <a:spcBef>
                <a:spcPct val="0"/>
              </a:spcBef>
              <a:spcAft>
                <a:spcPct val="0"/>
              </a:spcAft>
              <a:defRPr sz="4400">
                <a:solidFill>
                  <a:schemeClr val="tx2"/>
                </a:solidFill>
                <a:latin typeface="Arial" charset="0"/>
                <a:ea typeface="ＭＳ Ｐゴシック" pitchFamily="50" charset="-128"/>
              </a:defRPr>
            </a:lvl7pPr>
            <a:lvl8pPr marL="1371004" fontAlgn="base">
              <a:spcBef>
                <a:spcPct val="0"/>
              </a:spcBef>
              <a:spcAft>
                <a:spcPct val="0"/>
              </a:spcAft>
              <a:defRPr sz="4400">
                <a:solidFill>
                  <a:schemeClr val="tx2"/>
                </a:solidFill>
                <a:latin typeface="Arial" charset="0"/>
                <a:ea typeface="ＭＳ Ｐゴシック" pitchFamily="50" charset="-128"/>
              </a:defRPr>
            </a:lvl8pPr>
            <a:lvl9pPr marL="1828008" fontAlgn="base">
              <a:spcBef>
                <a:spcPct val="0"/>
              </a:spcBef>
              <a:spcAft>
                <a:spcPct val="0"/>
              </a:spcAft>
              <a:defRPr sz="4400">
                <a:solidFill>
                  <a:schemeClr val="tx2"/>
                </a:solidFill>
                <a:latin typeface="Arial" charset="0"/>
                <a:ea typeface="ＭＳ Ｐゴシック" pitchFamily="50" charset="-128"/>
              </a:defRPr>
            </a:lvl9pPr>
          </a:lstStyle>
          <a:p>
            <a:r>
              <a:rPr lang="ja-JP" altLang="en-US" dirty="0"/>
              <a:t>小売テナント</a:t>
            </a:r>
          </a:p>
        </p:txBody>
      </p:sp>
      <p:grpSp>
        <p:nvGrpSpPr>
          <p:cNvPr id="63" name="グループ化 62">
            <a:extLst>
              <a:ext uri="{FF2B5EF4-FFF2-40B4-BE49-F238E27FC236}">
                <a16:creationId xmlns:a16="http://schemas.microsoft.com/office/drawing/2014/main" id="{BE8750C8-966D-4B19-BF45-8D7C02605622}"/>
              </a:ext>
            </a:extLst>
          </p:cNvPr>
          <p:cNvGrpSpPr/>
          <p:nvPr/>
        </p:nvGrpSpPr>
        <p:grpSpPr>
          <a:xfrm>
            <a:off x="5958806" y="795039"/>
            <a:ext cx="3624300" cy="331433"/>
            <a:chOff x="4727214" y="466178"/>
            <a:chExt cx="3624300" cy="331433"/>
          </a:xfrm>
        </p:grpSpPr>
        <p:sp>
          <p:nvSpPr>
            <p:cNvPr id="64" name="矢印: 五方向 5">
              <a:extLst>
                <a:ext uri="{FF2B5EF4-FFF2-40B4-BE49-F238E27FC236}">
                  <a16:creationId xmlns:a16="http://schemas.microsoft.com/office/drawing/2014/main" id="{17C0B117-7604-4E5E-9616-E0E3E0DA82AD}"/>
                </a:ext>
              </a:extLst>
            </p:cNvPr>
            <p:cNvSpPr/>
            <p:nvPr/>
          </p:nvSpPr>
          <p:spPr>
            <a:xfrm>
              <a:off x="4727214" y="617611"/>
              <a:ext cx="720000" cy="180000"/>
            </a:xfrm>
            <a:prstGeom prst="homePlat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顧客検索</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65" name="矢印: 山形 6">
              <a:extLst>
                <a:ext uri="{FF2B5EF4-FFF2-40B4-BE49-F238E27FC236}">
                  <a16:creationId xmlns:a16="http://schemas.microsoft.com/office/drawing/2014/main" id="{A49DF194-449B-4152-BDCE-310D2205734C}"/>
                </a:ext>
              </a:extLst>
            </p:cNvPr>
            <p:cNvSpPr/>
            <p:nvPr/>
          </p:nvSpPr>
          <p:spPr>
            <a:xfrm>
              <a:off x="5453289" y="617611"/>
              <a:ext cx="720000" cy="180000"/>
            </a:xfrm>
            <a:prstGeom prst="chevron">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b="1" kern="0" dirty="0">
                  <a:latin typeface="+mn-ea"/>
                  <a:cs typeface="Meiryo UI" panose="020B0604030504040204" pitchFamily="50" charset="-128"/>
                </a:rPr>
                <a:t>注文登録</a:t>
              </a:r>
              <a:r>
                <a:rPr kumimoji="0" lang="en-US" altLang="ja-JP" sz="600" b="1" kern="0" dirty="0" smtClean="0">
                  <a:latin typeface="+mn-ea"/>
                  <a:cs typeface="Meiryo UI" panose="020B0604030504040204" pitchFamily="50" charset="-128"/>
                </a:rPr>
                <a:t>(</a:t>
              </a:r>
              <a:r>
                <a:rPr kumimoji="0" lang="ja-JP" altLang="en-US" sz="600" b="1" kern="0" dirty="0" smtClean="0">
                  <a:latin typeface="+mn-ea"/>
                  <a:cs typeface="Meiryo UI" panose="020B0604030504040204" pitchFamily="50" charset="-128"/>
                </a:rPr>
                <a:t>小売</a:t>
              </a:r>
              <a:r>
                <a:rPr kumimoji="0" lang="en-US" altLang="ja-JP" sz="600" b="1" kern="0" dirty="0" smtClean="0">
                  <a:latin typeface="+mn-ea"/>
                  <a:cs typeface="Meiryo UI" panose="020B0604030504040204" pitchFamily="50" charset="-128"/>
                </a:rPr>
                <a:t>)</a:t>
              </a:r>
              <a:endParaRPr kumimoji="0" lang="ja-JP" altLang="en-US" sz="600" b="1" kern="0" dirty="0">
                <a:latin typeface="+mn-ea"/>
                <a:cs typeface="Meiryo UI" panose="020B0604030504040204" pitchFamily="50" charset="-128"/>
              </a:endParaRPr>
            </a:p>
          </p:txBody>
        </p:sp>
        <p:sp>
          <p:nvSpPr>
            <p:cNvPr id="66" name="矢印: 山形 7">
              <a:extLst>
                <a:ext uri="{FF2B5EF4-FFF2-40B4-BE49-F238E27FC236}">
                  <a16:creationId xmlns:a16="http://schemas.microsoft.com/office/drawing/2014/main" id="{773B5B1F-F70F-40FB-9838-5C0F6B2836C2}"/>
                </a:ext>
              </a:extLst>
            </p:cNvPr>
            <p:cNvSpPr/>
            <p:nvPr/>
          </p:nvSpPr>
          <p:spPr>
            <a:xfrm>
              <a:off x="6179364"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注文完了</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卸売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600" kern="0" dirty="0">
                <a:solidFill>
                  <a:schemeClr val="tx1">
                    <a:lumMod val="50000"/>
                    <a:lumOff val="50000"/>
                  </a:schemeClr>
                </a:solidFill>
                <a:latin typeface="+mn-ea"/>
                <a:cs typeface="Meiryo UI" panose="020B0604030504040204" pitchFamily="50" charset="-128"/>
              </a:endParaRPr>
            </a:p>
          </p:txBody>
        </p:sp>
        <p:sp>
          <p:nvSpPr>
            <p:cNvPr id="67" name="矢印: 山形 8">
              <a:extLst>
                <a:ext uri="{FF2B5EF4-FFF2-40B4-BE49-F238E27FC236}">
                  <a16:creationId xmlns:a16="http://schemas.microsoft.com/office/drawing/2014/main" id="{4CD5C0CA-E4BC-44A4-BA64-2E6552A60E8B}"/>
                </a:ext>
              </a:extLst>
            </p:cNvPr>
            <p:cNvSpPr/>
            <p:nvPr/>
          </p:nvSpPr>
          <p:spPr>
            <a:xfrm>
              <a:off x="690543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料金計算</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68" name="矢印: 山形 9">
              <a:extLst>
                <a:ext uri="{FF2B5EF4-FFF2-40B4-BE49-F238E27FC236}">
                  <a16:creationId xmlns:a16="http://schemas.microsoft.com/office/drawing/2014/main" id="{A2A20216-D45F-4F3A-84FC-B3D89A9B7A53}"/>
                </a:ext>
              </a:extLst>
            </p:cNvPr>
            <p:cNvSpPr/>
            <p:nvPr/>
          </p:nvSpPr>
          <p:spPr>
            <a:xfrm>
              <a:off x="7631514"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請求確認</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69" name="矢印: 五方向 14">
              <a:extLst>
                <a:ext uri="{FF2B5EF4-FFF2-40B4-BE49-F238E27FC236}">
                  <a16:creationId xmlns:a16="http://schemas.microsoft.com/office/drawing/2014/main" id="{343618A9-E8E5-41A0-ABE3-143D8CA46E6C}"/>
                </a:ext>
              </a:extLst>
            </p:cNvPr>
            <p:cNvSpPr/>
            <p:nvPr/>
          </p:nvSpPr>
          <p:spPr>
            <a:xfrm>
              <a:off x="4727214" y="466178"/>
              <a:ext cx="3624300" cy="108000"/>
            </a:xfrm>
            <a:prstGeom prst="homePlate">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en-US" altLang="ja-JP" sz="800" kern="0" dirty="0">
                  <a:latin typeface="+mn-ea"/>
                  <a:cs typeface="Meiryo UI" panose="020B0604030504040204" pitchFamily="50" charset="-128"/>
                </a:rPr>
                <a:t>Fulfillment (</a:t>
              </a:r>
              <a:r>
                <a:rPr kumimoji="0" lang="ja-JP" altLang="en-US" sz="800" kern="0" dirty="0">
                  <a:latin typeface="+mn-ea"/>
                  <a:cs typeface="Meiryo UI" panose="020B0604030504040204" pitchFamily="50" charset="-128"/>
                </a:rPr>
                <a:t>業務編</a:t>
              </a:r>
              <a:r>
                <a:rPr kumimoji="0" lang="en-US" altLang="ja-JP" sz="800" kern="0" dirty="0">
                  <a:latin typeface="+mn-ea"/>
                  <a:cs typeface="Meiryo UI" panose="020B0604030504040204" pitchFamily="50" charset="-128"/>
                </a:rPr>
                <a:t>)</a:t>
              </a:r>
              <a:endParaRPr kumimoji="0" lang="ja-JP" altLang="en-US" sz="800" kern="0" dirty="0">
                <a:latin typeface="+mn-ea"/>
                <a:cs typeface="Meiryo UI" panose="020B0604030504040204" pitchFamily="50" charset="-128"/>
              </a:endParaRPr>
            </a:p>
          </p:txBody>
        </p:sp>
      </p:grpSp>
      <p:sp>
        <p:nvSpPr>
          <p:cNvPr id="39" name="テキスト プレースホルダー 2">
            <a:extLst>
              <a:ext uri="{FF2B5EF4-FFF2-40B4-BE49-F238E27FC236}">
                <a16:creationId xmlns:a16="http://schemas.microsoft.com/office/drawing/2014/main" id="{C3385006-9AA2-4C34-A4D6-54A4632D78C1}"/>
              </a:ext>
            </a:extLst>
          </p:cNvPr>
          <p:cNvSpPr>
            <a:spLocks noGrp="1"/>
          </p:cNvSpPr>
          <p:nvPr>
            <p:ph type="body" sz="quarter" idx="11"/>
          </p:nvPr>
        </p:nvSpPr>
        <p:spPr>
          <a:xfrm>
            <a:off x="313503" y="559761"/>
            <a:ext cx="9279005" cy="722312"/>
          </a:xfrm>
        </p:spPr>
        <p:txBody>
          <a:bodyPr/>
          <a:lstStyle/>
          <a:p>
            <a:r>
              <a:rPr lang="ja-JP" altLang="en-US" dirty="0" smtClean="0"/>
              <a:t>「注文ステータス</a:t>
            </a:r>
            <a:r>
              <a:rPr lang="ja-JP" altLang="en-US" dirty="0"/>
              <a:t>：実行中」の場合</a:t>
            </a:r>
            <a:r>
              <a:rPr lang="ja-JP" altLang="en-US" dirty="0" smtClean="0"/>
              <a:t>にキャンセルが可能となる。</a:t>
            </a:r>
            <a:endParaRPr lang="en-US" altLang="ja-JP" dirty="0"/>
          </a:p>
        </p:txBody>
      </p:sp>
    </p:spTree>
    <p:extLst>
      <p:ext uri="{BB962C8B-B14F-4D97-AF65-F5344CB8AC3E}">
        <p14:creationId xmlns:p14="http://schemas.microsoft.com/office/powerpoint/2010/main" val="4238639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C56B276B-B446-42A3-8A33-825D0C6CF67C}"/>
              </a:ext>
            </a:extLst>
          </p:cNvPr>
          <p:cNvSpPr/>
          <p:nvPr/>
        </p:nvSpPr>
        <p:spPr>
          <a:xfrm>
            <a:off x="5192955" y="4351779"/>
            <a:ext cx="2740203"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30" name="図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3644" y="4471004"/>
            <a:ext cx="2517866" cy="1707028"/>
          </a:xfrm>
          <a:prstGeom prst="rect">
            <a:avLst/>
          </a:prstGeom>
        </p:spPr>
      </p:pic>
      <p:sp>
        <p:nvSpPr>
          <p:cNvPr id="31" name="正方形/長方形 30">
            <a:extLst>
              <a:ext uri="{FF2B5EF4-FFF2-40B4-BE49-F238E27FC236}">
                <a16:creationId xmlns:a16="http://schemas.microsoft.com/office/drawing/2014/main" id="{504DB998-89D5-4F2C-8FCC-7C65AB7E50ED}"/>
              </a:ext>
            </a:extLst>
          </p:cNvPr>
          <p:cNvSpPr/>
          <p:nvPr/>
        </p:nvSpPr>
        <p:spPr>
          <a:xfrm>
            <a:off x="5178790" y="1644826"/>
            <a:ext cx="2740200"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996" y="1764114"/>
            <a:ext cx="2548349" cy="987638"/>
          </a:xfrm>
          <a:prstGeom prst="rect">
            <a:avLst/>
          </a:prstGeom>
        </p:spPr>
      </p:pic>
      <p:sp>
        <p:nvSpPr>
          <p:cNvPr id="24" name="正方形/長方形 23">
            <a:extLst>
              <a:ext uri="{FF2B5EF4-FFF2-40B4-BE49-F238E27FC236}">
                <a16:creationId xmlns:a16="http://schemas.microsoft.com/office/drawing/2014/main" id="{3B1EC15D-8973-4A72-AB00-20DE4DD77497}"/>
              </a:ext>
            </a:extLst>
          </p:cNvPr>
          <p:cNvSpPr/>
          <p:nvPr/>
        </p:nvSpPr>
        <p:spPr>
          <a:xfrm>
            <a:off x="313489" y="1644826"/>
            <a:ext cx="2740200"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868" y="2382367"/>
            <a:ext cx="2536156" cy="1158340"/>
          </a:xfrm>
          <a:prstGeom prst="rect">
            <a:avLst/>
          </a:prstGeom>
        </p:spPr>
      </p:pic>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544" y="1690268"/>
            <a:ext cx="2591025" cy="609653"/>
          </a:xfrm>
          <a:prstGeom prst="rect">
            <a:avLst/>
          </a:prstGeom>
        </p:spPr>
      </p:pic>
      <p:sp>
        <p:nvSpPr>
          <p:cNvPr id="25" name="正方形/長方形 24">
            <a:extLst>
              <a:ext uri="{FF2B5EF4-FFF2-40B4-BE49-F238E27FC236}">
                <a16:creationId xmlns:a16="http://schemas.microsoft.com/office/drawing/2014/main" id="{F8452DB0-494D-4CC2-8E13-6CEDD93CA7FF}"/>
              </a:ext>
            </a:extLst>
          </p:cNvPr>
          <p:cNvSpPr/>
          <p:nvPr/>
        </p:nvSpPr>
        <p:spPr>
          <a:xfrm>
            <a:off x="265952" y="4371747"/>
            <a:ext cx="2740203" cy="2247751"/>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44" name="図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639" y="4445794"/>
            <a:ext cx="2536156" cy="2072820"/>
          </a:xfrm>
          <a:prstGeom prst="rect">
            <a:avLst/>
          </a:prstGeom>
        </p:spPr>
      </p:pic>
      <p:sp>
        <p:nvSpPr>
          <p:cNvPr id="2" name="タイトル 1"/>
          <p:cNvSpPr>
            <a:spLocks noGrp="1"/>
          </p:cNvSpPr>
          <p:nvPr>
            <p:ph type="title"/>
          </p:nvPr>
        </p:nvSpPr>
        <p:spPr/>
        <p:txBody>
          <a:bodyPr/>
          <a:lstStyle/>
          <a:p>
            <a:r>
              <a:rPr lang="en-US" altLang="ja-JP" dirty="0" smtClean="0"/>
              <a:t>3</a:t>
            </a:r>
            <a:r>
              <a:rPr lang="ja-JP" altLang="en-US" dirty="0" smtClean="0"/>
              <a:t>．注文登録後：タスクのクローズ</a:t>
            </a:r>
            <a:endParaRPr kumimoji="1" lang="ja-JP" altLang="en-US" dirty="0"/>
          </a:p>
        </p:txBody>
      </p:sp>
      <p:sp>
        <p:nvSpPr>
          <p:cNvPr id="4" name="スライド番号プレースホルダー 3"/>
          <p:cNvSpPr>
            <a:spLocks noGrp="1"/>
          </p:cNvSpPr>
          <p:nvPr>
            <p:ph type="sldNum" sz="quarter" idx="10"/>
          </p:nvPr>
        </p:nvSpPr>
        <p:spPr/>
        <p:txBody>
          <a:bodyPr/>
          <a:lstStyle/>
          <a:p>
            <a:pPr defTabSz="843712" fontAlgn="base">
              <a:spcBef>
                <a:spcPct val="0"/>
              </a:spcBef>
              <a:spcAft>
                <a:spcPct val="0"/>
              </a:spcAft>
              <a:defRPr/>
            </a:pPr>
            <a:fld id="{F7C730C8-3058-46F8-B0CE-CDE70A1B055D}" type="slidenum">
              <a:rPr lang="en-US" altLang="ja-JP" smtClean="0"/>
              <a:pPr defTabSz="843712" fontAlgn="base">
                <a:spcBef>
                  <a:spcPct val="0"/>
                </a:spcBef>
                <a:spcAft>
                  <a:spcPct val="0"/>
                </a:spcAft>
                <a:defRPr/>
              </a:pPr>
              <a:t>11</a:t>
            </a:fld>
            <a:endParaRPr lang="en-US" altLang="ja-JP" dirty="0"/>
          </a:p>
        </p:txBody>
      </p:sp>
      <p:grpSp>
        <p:nvGrpSpPr>
          <p:cNvPr id="17" name="グループ化 16">
            <a:extLst>
              <a:ext uri="{FF2B5EF4-FFF2-40B4-BE49-F238E27FC236}">
                <a16:creationId xmlns:a16="http://schemas.microsoft.com/office/drawing/2014/main" id="{BE8750C8-966D-4B19-BF45-8D7C02605622}"/>
              </a:ext>
            </a:extLst>
          </p:cNvPr>
          <p:cNvGrpSpPr/>
          <p:nvPr/>
        </p:nvGrpSpPr>
        <p:grpSpPr>
          <a:xfrm>
            <a:off x="5973185" y="824812"/>
            <a:ext cx="3624300" cy="331433"/>
            <a:chOff x="4727214" y="466178"/>
            <a:chExt cx="3624300" cy="331433"/>
          </a:xfrm>
        </p:grpSpPr>
        <p:sp>
          <p:nvSpPr>
            <p:cNvPr id="6" name="矢印: 五方向 5">
              <a:extLst>
                <a:ext uri="{FF2B5EF4-FFF2-40B4-BE49-F238E27FC236}">
                  <a16:creationId xmlns:a16="http://schemas.microsoft.com/office/drawing/2014/main" id="{17C0B117-7604-4E5E-9616-E0E3E0DA82AD}"/>
                </a:ext>
              </a:extLst>
            </p:cNvPr>
            <p:cNvSpPr/>
            <p:nvPr/>
          </p:nvSpPr>
          <p:spPr>
            <a:xfrm>
              <a:off x="4727214" y="617611"/>
              <a:ext cx="720000" cy="180000"/>
            </a:xfrm>
            <a:prstGeom prst="homePlat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顧客検索</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7" name="矢印: 山形 6">
              <a:extLst>
                <a:ext uri="{FF2B5EF4-FFF2-40B4-BE49-F238E27FC236}">
                  <a16:creationId xmlns:a16="http://schemas.microsoft.com/office/drawing/2014/main" id="{A49DF194-449B-4152-BDCE-310D2205734C}"/>
                </a:ext>
              </a:extLst>
            </p:cNvPr>
            <p:cNvSpPr/>
            <p:nvPr/>
          </p:nvSpPr>
          <p:spPr>
            <a:xfrm>
              <a:off x="545328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注文登録</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600" kern="0" dirty="0">
                <a:solidFill>
                  <a:schemeClr val="tx1">
                    <a:lumMod val="50000"/>
                    <a:lumOff val="50000"/>
                  </a:schemeClr>
                </a:solidFill>
                <a:latin typeface="+mn-ea"/>
                <a:cs typeface="Meiryo UI" panose="020B0604030504040204" pitchFamily="50" charset="-128"/>
              </a:endParaRPr>
            </a:p>
          </p:txBody>
        </p:sp>
        <p:sp>
          <p:nvSpPr>
            <p:cNvPr id="8" name="矢印: 山形 7">
              <a:extLst>
                <a:ext uri="{FF2B5EF4-FFF2-40B4-BE49-F238E27FC236}">
                  <a16:creationId xmlns:a16="http://schemas.microsoft.com/office/drawing/2014/main" id="{773B5B1F-F70F-40FB-9838-5C0F6B2836C2}"/>
                </a:ext>
              </a:extLst>
            </p:cNvPr>
            <p:cNvSpPr/>
            <p:nvPr/>
          </p:nvSpPr>
          <p:spPr>
            <a:xfrm>
              <a:off x="6179364" y="617611"/>
              <a:ext cx="720000" cy="180000"/>
            </a:xfrm>
            <a:prstGeom prst="chevron">
              <a:avLst/>
            </a:prstGeom>
            <a:solidFill>
              <a:srgbClr val="FFCCCC"/>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b="1" kern="0" dirty="0">
                  <a:latin typeface="+mn-ea"/>
                  <a:cs typeface="Meiryo UI" panose="020B0604030504040204" pitchFamily="50" charset="-128"/>
                </a:rPr>
                <a:t>注文完了</a:t>
              </a:r>
              <a:r>
                <a:rPr kumimoji="0" lang="en-US" altLang="ja-JP" sz="600" b="1" kern="0" dirty="0" smtClean="0">
                  <a:latin typeface="+mn-ea"/>
                  <a:cs typeface="Meiryo UI" panose="020B0604030504040204" pitchFamily="50" charset="-128"/>
                </a:rPr>
                <a:t>(</a:t>
              </a:r>
              <a:r>
                <a:rPr kumimoji="0" lang="ja-JP" altLang="en-US" sz="600" b="1" kern="0" dirty="0" smtClean="0">
                  <a:latin typeface="+mn-ea"/>
                  <a:cs typeface="Meiryo UI" panose="020B0604030504040204" pitchFamily="50" charset="-128"/>
                </a:rPr>
                <a:t>卸売</a:t>
              </a:r>
              <a:r>
                <a:rPr kumimoji="0" lang="en-US" altLang="ja-JP" sz="600" b="1" kern="0" dirty="0" smtClean="0">
                  <a:latin typeface="+mn-ea"/>
                  <a:cs typeface="Meiryo UI" panose="020B0604030504040204" pitchFamily="50" charset="-128"/>
                </a:rPr>
                <a:t>)</a:t>
              </a:r>
              <a:endParaRPr kumimoji="0" lang="ja-JP" altLang="en-US" sz="600" b="1" kern="0" dirty="0">
                <a:latin typeface="+mn-ea"/>
                <a:cs typeface="Meiryo UI" panose="020B0604030504040204" pitchFamily="50" charset="-128"/>
              </a:endParaRPr>
            </a:p>
          </p:txBody>
        </p:sp>
        <p:sp>
          <p:nvSpPr>
            <p:cNvPr id="9" name="矢印: 山形 8">
              <a:extLst>
                <a:ext uri="{FF2B5EF4-FFF2-40B4-BE49-F238E27FC236}">
                  <a16:creationId xmlns:a16="http://schemas.microsoft.com/office/drawing/2014/main" id="{4CD5C0CA-E4BC-44A4-BA64-2E6552A60E8B}"/>
                </a:ext>
              </a:extLst>
            </p:cNvPr>
            <p:cNvSpPr/>
            <p:nvPr/>
          </p:nvSpPr>
          <p:spPr>
            <a:xfrm>
              <a:off x="690543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料金計算</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10" name="矢印: 山形 9">
              <a:extLst>
                <a:ext uri="{FF2B5EF4-FFF2-40B4-BE49-F238E27FC236}">
                  <a16:creationId xmlns:a16="http://schemas.microsoft.com/office/drawing/2014/main" id="{A2A20216-D45F-4F3A-84FC-B3D89A9B7A53}"/>
                </a:ext>
              </a:extLst>
            </p:cNvPr>
            <p:cNvSpPr/>
            <p:nvPr/>
          </p:nvSpPr>
          <p:spPr>
            <a:xfrm>
              <a:off x="7631514"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請求確認</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15" name="矢印: 五方向 14">
              <a:extLst>
                <a:ext uri="{FF2B5EF4-FFF2-40B4-BE49-F238E27FC236}">
                  <a16:creationId xmlns:a16="http://schemas.microsoft.com/office/drawing/2014/main" id="{343618A9-E8E5-41A0-ABE3-143D8CA46E6C}"/>
                </a:ext>
              </a:extLst>
            </p:cNvPr>
            <p:cNvSpPr/>
            <p:nvPr/>
          </p:nvSpPr>
          <p:spPr>
            <a:xfrm>
              <a:off x="4727214" y="466178"/>
              <a:ext cx="3624300" cy="108000"/>
            </a:xfrm>
            <a:prstGeom prst="homePlate">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en-US" altLang="ja-JP" sz="800" kern="0" dirty="0">
                  <a:latin typeface="+mn-ea"/>
                  <a:cs typeface="Meiryo UI" panose="020B0604030504040204" pitchFamily="50" charset="-128"/>
                </a:rPr>
                <a:t>Fulfillment (</a:t>
              </a:r>
              <a:r>
                <a:rPr kumimoji="0" lang="ja-JP" altLang="en-US" sz="800" kern="0" dirty="0">
                  <a:latin typeface="+mn-ea"/>
                  <a:cs typeface="Meiryo UI" panose="020B0604030504040204" pitchFamily="50" charset="-128"/>
                </a:rPr>
                <a:t>業務編</a:t>
              </a:r>
              <a:r>
                <a:rPr kumimoji="0" lang="en-US" altLang="ja-JP" sz="800" kern="0" dirty="0">
                  <a:latin typeface="+mn-ea"/>
                  <a:cs typeface="Meiryo UI" panose="020B0604030504040204" pitchFamily="50" charset="-128"/>
                </a:rPr>
                <a:t>)</a:t>
              </a:r>
              <a:endParaRPr kumimoji="0" lang="ja-JP" altLang="en-US" sz="800" kern="0" dirty="0">
                <a:latin typeface="+mn-ea"/>
                <a:cs typeface="Meiryo UI" panose="020B0604030504040204" pitchFamily="50" charset="-128"/>
              </a:endParaRPr>
            </a:p>
          </p:txBody>
        </p:sp>
      </p:grpSp>
      <p:cxnSp>
        <p:nvCxnSpPr>
          <p:cNvPr id="19" name="直線コネクタ 18">
            <a:extLst>
              <a:ext uri="{FF2B5EF4-FFF2-40B4-BE49-F238E27FC236}">
                <a16:creationId xmlns:a16="http://schemas.microsoft.com/office/drawing/2014/main" id="{21535103-F5ED-4AAA-9346-37FC143926AB}"/>
              </a:ext>
            </a:extLst>
          </p:cNvPr>
          <p:cNvCxnSpPr>
            <a:cxnSpLocks/>
          </p:cNvCxnSpPr>
          <p:nvPr/>
        </p:nvCxnSpPr>
        <p:spPr bwMode="auto">
          <a:xfrm>
            <a:off x="4953000" y="1267947"/>
            <a:ext cx="0" cy="5285253"/>
          </a:xfrm>
          <a:prstGeom prst="line">
            <a:avLst/>
          </a:prstGeom>
          <a:solidFill>
            <a:schemeClr val="accent1"/>
          </a:solidFill>
          <a:ln w="6350" cap="flat" cmpd="sng" algn="ctr">
            <a:solidFill>
              <a:schemeClr val="tx1">
                <a:lumMod val="50000"/>
                <a:lumOff val="50000"/>
              </a:schemeClr>
            </a:solidFill>
            <a:prstDash val="dash"/>
            <a:round/>
            <a:headEnd type="none" w="med" len="med"/>
            <a:tailEnd type="none" w="med" len="med"/>
          </a:ln>
          <a:effectLst/>
        </p:spPr>
      </p:cxnSp>
      <p:sp>
        <p:nvSpPr>
          <p:cNvPr id="26" name="タイトル 1">
            <a:extLst>
              <a:ext uri="{FF2B5EF4-FFF2-40B4-BE49-F238E27FC236}">
                <a16:creationId xmlns:a16="http://schemas.microsoft.com/office/drawing/2014/main" id="{E0BAB6E0-514E-4E9B-AC3A-E4E90D645DAD}"/>
              </a:ext>
            </a:extLst>
          </p:cNvPr>
          <p:cNvSpPr txBox="1">
            <a:spLocks/>
          </p:cNvSpPr>
          <p:nvPr/>
        </p:nvSpPr>
        <p:spPr>
          <a:xfrm>
            <a:off x="313490" y="1282074"/>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1</a:t>
            </a:r>
            <a:r>
              <a:rPr lang="ja-JP" altLang="en-US" sz="1000" kern="0" dirty="0" smtClean="0"/>
              <a:t>．</a:t>
            </a:r>
            <a:r>
              <a:rPr lang="ja-JP" altLang="en-US" sz="1000" kern="0" dirty="0"/>
              <a:t>顧客</a:t>
            </a:r>
            <a:r>
              <a:rPr lang="ja-JP" altLang="en-US" sz="1000" kern="0" dirty="0" smtClean="0"/>
              <a:t>検索</a:t>
            </a:r>
            <a:endParaRPr lang="ja-JP" altLang="en-US" sz="1000" kern="0" dirty="0"/>
          </a:p>
        </p:txBody>
      </p:sp>
      <p:sp>
        <p:nvSpPr>
          <p:cNvPr id="27" name="タイトル 1">
            <a:extLst>
              <a:ext uri="{FF2B5EF4-FFF2-40B4-BE49-F238E27FC236}">
                <a16:creationId xmlns:a16="http://schemas.microsoft.com/office/drawing/2014/main" id="{E03D4F2F-3B9A-4FD5-8006-5DB04C8D0205}"/>
              </a:ext>
            </a:extLst>
          </p:cNvPr>
          <p:cNvSpPr txBox="1">
            <a:spLocks/>
          </p:cNvSpPr>
          <p:nvPr/>
        </p:nvSpPr>
        <p:spPr>
          <a:xfrm>
            <a:off x="313490" y="4022866"/>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2</a:t>
            </a:r>
            <a:r>
              <a:rPr lang="ja-JP" altLang="en-US" sz="1000" kern="0" dirty="0" smtClean="0"/>
              <a:t>．</a:t>
            </a:r>
            <a:r>
              <a:rPr lang="ja-JP" altLang="en-US" sz="1000" kern="0" dirty="0"/>
              <a:t>注文内容の確認</a:t>
            </a:r>
          </a:p>
        </p:txBody>
      </p:sp>
      <p:sp>
        <p:nvSpPr>
          <p:cNvPr id="33" name="吹き出し: 線 4">
            <a:extLst>
              <a:ext uri="{FF2B5EF4-FFF2-40B4-BE49-F238E27FC236}">
                <a16:creationId xmlns:a16="http://schemas.microsoft.com/office/drawing/2014/main" id="{9884A586-F7E3-458A-A154-07DF97FD5B31}"/>
              </a:ext>
            </a:extLst>
          </p:cNvPr>
          <p:cNvSpPr/>
          <p:nvPr/>
        </p:nvSpPr>
        <p:spPr>
          <a:xfrm>
            <a:off x="8111425" y="1282073"/>
            <a:ext cx="1481087" cy="841212"/>
          </a:xfrm>
          <a:prstGeom prst="borderCallout1">
            <a:avLst>
              <a:gd name="adj1" fmla="val 27375"/>
              <a:gd name="adj2" fmla="val -3725"/>
              <a:gd name="adj3" fmla="val 46350"/>
              <a:gd name="adj4" fmla="val -77920"/>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「オペレーション」のタブを選択し、「タスク」をクリック。</a:t>
            </a:r>
            <a:endParaRPr lang="en-US" altLang="ja-JP" sz="800" dirty="0">
              <a:solidFill>
                <a:sysClr val="windowText" lastClr="000000"/>
              </a:solidFill>
              <a:latin typeface="Meiryo UI" panose="020B0604030504040204" pitchFamily="50" charset="-128"/>
              <a:ea typeface="Meiryo UI" panose="020B0604030504040204" pitchFamily="50" charset="-128"/>
            </a:endParaRPr>
          </a:p>
          <a:p>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34" name="タイトル 1">
            <a:extLst>
              <a:ext uri="{FF2B5EF4-FFF2-40B4-BE49-F238E27FC236}">
                <a16:creationId xmlns:a16="http://schemas.microsoft.com/office/drawing/2014/main" id="{F02804BF-DEB8-497D-941F-56F061CF7CBB}"/>
              </a:ext>
            </a:extLst>
          </p:cNvPr>
          <p:cNvSpPr txBox="1">
            <a:spLocks/>
          </p:cNvSpPr>
          <p:nvPr/>
        </p:nvSpPr>
        <p:spPr>
          <a:xfrm>
            <a:off x="5178791" y="1282074"/>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3</a:t>
            </a:r>
            <a:r>
              <a:rPr lang="ja-JP" altLang="en-US" sz="1000" kern="0" dirty="0" smtClean="0"/>
              <a:t>．</a:t>
            </a:r>
            <a:r>
              <a:rPr lang="ja-JP" altLang="en-US" sz="1000" kern="0" dirty="0"/>
              <a:t>タスククローズ　「オペレーション」より</a:t>
            </a:r>
          </a:p>
        </p:txBody>
      </p:sp>
      <p:sp>
        <p:nvSpPr>
          <p:cNvPr id="35" name="タイトル 1">
            <a:extLst>
              <a:ext uri="{FF2B5EF4-FFF2-40B4-BE49-F238E27FC236}">
                <a16:creationId xmlns:a16="http://schemas.microsoft.com/office/drawing/2014/main" id="{2FCFB2F0-BD66-4027-8AF2-78A9C6E333E3}"/>
              </a:ext>
            </a:extLst>
          </p:cNvPr>
          <p:cNvSpPr txBox="1">
            <a:spLocks/>
          </p:cNvSpPr>
          <p:nvPr/>
        </p:nvSpPr>
        <p:spPr>
          <a:xfrm>
            <a:off x="5178791" y="4022866"/>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4</a:t>
            </a:r>
            <a:r>
              <a:rPr lang="ja-JP" altLang="en-US" sz="1000" kern="0" dirty="0" smtClean="0"/>
              <a:t>．</a:t>
            </a:r>
            <a:r>
              <a:rPr lang="ja-JP" altLang="en-US" sz="1000" kern="0" dirty="0"/>
              <a:t>クローズ対象のタスクの表示と選択</a:t>
            </a:r>
          </a:p>
        </p:txBody>
      </p:sp>
      <p:sp>
        <p:nvSpPr>
          <p:cNvPr id="39" name="タイトル 4">
            <a:extLst>
              <a:ext uri="{FF2B5EF4-FFF2-40B4-BE49-F238E27FC236}">
                <a16:creationId xmlns:a16="http://schemas.microsoft.com/office/drawing/2014/main" id="{E0BE0A72-1079-4041-AE18-DFFCA103654C}"/>
              </a:ext>
            </a:extLst>
          </p:cNvPr>
          <p:cNvSpPr txBox="1">
            <a:spLocks/>
          </p:cNvSpPr>
          <p:nvPr/>
        </p:nvSpPr>
        <p:spPr>
          <a:xfrm>
            <a:off x="7918990" y="75154"/>
            <a:ext cx="983941" cy="257355"/>
          </a:xfrm>
          <a:prstGeom prst="rect">
            <a:avLst/>
          </a:prstGeom>
          <a:solidFill>
            <a:srgbClr val="FFCCCC"/>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lvl1pPr algn="l" rtl="0" eaLnBrk="1" fontAlgn="base" hangingPunct="1">
              <a:spcBef>
                <a:spcPct val="0"/>
              </a:spcBef>
              <a:spcAft>
                <a:spcPct val="0"/>
              </a:spcAft>
              <a:defRPr kumimoji="1" sz="1800" b="1">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5pPr>
            <a:lvl6pPr marL="457000" algn="l"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004" algn="l"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004" algn="l"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008" algn="l"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algn="ctr"/>
            <a:r>
              <a:rPr lang="ja-JP" altLang="en-US" sz="1200" kern="0" dirty="0" smtClean="0">
                <a:solidFill>
                  <a:schemeClr val="tx1"/>
                </a:solidFill>
              </a:rPr>
              <a:t>卸売処理</a:t>
            </a:r>
            <a:endParaRPr lang="ja-JP" altLang="en-US" sz="1200" kern="0" dirty="0">
              <a:solidFill>
                <a:schemeClr val="tx1"/>
              </a:solidFill>
            </a:endParaRPr>
          </a:p>
        </p:txBody>
      </p:sp>
      <p:sp>
        <p:nvSpPr>
          <p:cNvPr id="40" name="タイトル 4">
            <a:extLst>
              <a:ext uri="{FF2B5EF4-FFF2-40B4-BE49-F238E27FC236}">
                <a16:creationId xmlns:a16="http://schemas.microsoft.com/office/drawing/2014/main" id="{BC9AC67B-D06E-4199-98A1-BD59FA14F2E8}"/>
              </a:ext>
            </a:extLst>
          </p:cNvPr>
          <p:cNvSpPr txBox="1">
            <a:spLocks/>
          </p:cNvSpPr>
          <p:nvPr/>
        </p:nvSpPr>
        <p:spPr>
          <a:xfrm>
            <a:off x="6843612" y="75154"/>
            <a:ext cx="983941" cy="257355"/>
          </a:xfrm>
          <a:prstGeom prst="rect">
            <a:avLst/>
          </a:prstGeom>
          <a:solidFill>
            <a:srgbClr val="FFCCCC"/>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defPPr>
              <a:defRPr lang="ja-JP"/>
            </a:defPPr>
            <a:lvl1pPr algn="ctr" fontAlgn="base">
              <a:spcBef>
                <a:spcPct val="0"/>
              </a:spcBef>
              <a:spcAft>
                <a:spcPct val="0"/>
              </a:spcAft>
              <a:defRPr sz="1200" b="1" kern="0">
                <a:latin typeface="Meiryo UI" panose="020B0604030504040204" pitchFamily="50" charset="-128"/>
                <a:ea typeface="Meiryo UI" panose="020B0604030504040204" pitchFamily="50" charset="-128"/>
                <a:cs typeface="Meiryo UI" panose="020B0604030504040204" pitchFamily="50" charset="-128"/>
              </a:defRPr>
            </a:lvl1pPr>
            <a:lvl2pPr fontAlgn="base">
              <a:spcBef>
                <a:spcPct val="0"/>
              </a:spcBef>
              <a:spcAft>
                <a:spcPct val="0"/>
              </a:spcAft>
              <a:defRPr sz="2400">
                <a:solidFill>
                  <a:schemeClr val="tx2"/>
                </a:solidFill>
                <a:latin typeface="HGP創英角ｺﾞｼｯｸUB" pitchFamily="50" charset="-128"/>
                <a:ea typeface="HGP創英角ｺﾞｼｯｸUB" pitchFamily="50" charset="-128"/>
              </a:defRPr>
            </a:lvl2pPr>
            <a:lvl3pPr fontAlgn="base">
              <a:spcBef>
                <a:spcPct val="0"/>
              </a:spcBef>
              <a:spcAft>
                <a:spcPct val="0"/>
              </a:spcAft>
              <a:defRPr sz="2400">
                <a:solidFill>
                  <a:schemeClr val="tx2"/>
                </a:solidFill>
                <a:latin typeface="HGP創英角ｺﾞｼｯｸUB" pitchFamily="50" charset="-128"/>
                <a:ea typeface="HGP創英角ｺﾞｼｯｸUB" pitchFamily="50" charset="-128"/>
              </a:defRPr>
            </a:lvl3pPr>
            <a:lvl4pPr fontAlgn="base">
              <a:spcBef>
                <a:spcPct val="0"/>
              </a:spcBef>
              <a:spcAft>
                <a:spcPct val="0"/>
              </a:spcAft>
              <a:defRPr sz="2400">
                <a:solidFill>
                  <a:schemeClr val="tx2"/>
                </a:solidFill>
                <a:latin typeface="HGP創英角ｺﾞｼｯｸUB" pitchFamily="50" charset="-128"/>
                <a:ea typeface="HGP創英角ｺﾞｼｯｸUB" pitchFamily="50" charset="-128"/>
              </a:defRPr>
            </a:lvl4pPr>
            <a:lvl5pPr fontAlgn="base">
              <a:spcBef>
                <a:spcPct val="0"/>
              </a:spcBef>
              <a:spcAft>
                <a:spcPct val="0"/>
              </a:spcAft>
              <a:defRPr sz="2400">
                <a:solidFill>
                  <a:schemeClr val="tx2"/>
                </a:solidFill>
                <a:latin typeface="HGP創英角ｺﾞｼｯｸUB" pitchFamily="50" charset="-128"/>
                <a:ea typeface="HGP創英角ｺﾞｼｯｸUB" pitchFamily="50" charset="-128"/>
              </a:defRPr>
            </a:lvl5pPr>
            <a:lvl6pPr marL="457000" fontAlgn="base">
              <a:spcBef>
                <a:spcPct val="0"/>
              </a:spcBef>
              <a:spcAft>
                <a:spcPct val="0"/>
              </a:spcAft>
              <a:defRPr sz="4400">
                <a:solidFill>
                  <a:schemeClr val="tx2"/>
                </a:solidFill>
                <a:latin typeface="Arial" charset="0"/>
                <a:ea typeface="ＭＳ Ｐゴシック" pitchFamily="50" charset="-128"/>
              </a:defRPr>
            </a:lvl6pPr>
            <a:lvl7pPr marL="914004" fontAlgn="base">
              <a:spcBef>
                <a:spcPct val="0"/>
              </a:spcBef>
              <a:spcAft>
                <a:spcPct val="0"/>
              </a:spcAft>
              <a:defRPr sz="4400">
                <a:solidFill>
                  <a:schemeClr val="tx2"/>
                </a:solidFill>
                <a:latin typeface="Arial" charset="0"/>
                <a:ea typeface="ＭＳ Ｐゴシック" pitchFamily="50" charset="-128"/>
              </a:defRPr>
            </a:lvl7pPr>
            <a:lvl8pPr marL="1371004" fontAlgn="base">
              <a:spcBef>
                <a:spcPct val="0"/>
              </a:spcBef>
              <a:spcAft>
                <a:spcPct val="0"/>
              </a:spcAft>
              <a:defRPr sz="4400">
                <a:solidFill>
                  <a:schemeClr val="tx2"/>
                </a:solidFill>
                <a:latin typeface="Arial" charset="0"/>
                <a:ea typeface="ＭＳ Ｐゴシック" pitchFamily="50" charset="-128"/>
              </a:defRPr>
            </a:lvl8pPr>
            <a:lvl9pPr marL="1828008" fontAlgn="base">
              <a:spcBef>
                <a:spcPct val="0"/>
              </a:spcBef>
              <a:spcAft>
                <a:spcPct val="0"/>
              </a:spcAft>
              <a:defRPr sz="4400">
                <a:solidFill>
                  <a:schemeClr val="tx2"/>
                </a:solidFill>
                <a:latin typeface="Arial" charset="0"/>
                <a:ea typeface="ＭＳ Ｐゴシック" pitchFamily="50" charset="-128"/>
              </a:defRPr>
            </a:lvl9pPr>
          </a:lstStyle>
          <a:p>
            <a:r>
              <a:rPr lang="ja-JP" altLang="en-US" dirty="0"/>
              <a:t>卸売テナント</a:t>
            </a:r>
          </a:p>
        </p:txBody>
      </p:sp>
      <p:sp>
        <p:nvSpPr>
          <p:cNvPr id="29" name="吹き出し: 線 4">
            <a:extLst>
              <a:ext uri="{FF2B5EF4-FFF2-40B4-BE49-F238E27FC236}">
                <a16:creationId xmlns:a16="http://schemas.microsoft.com/office/drawing/2014/main" id="{68AF1AAC-11F3-4E7E-8F26-5701B3DBCD1B}"/>
              </a:ext>
            </a:extLst>
          </p:cNvPr>
          <p:cNvSpPr/>
          <p:nvPr/>
        </p:nvSpPr>
        <p:spPr>
          <a:xfrm>
            <a:off x="3269530" y="4025188"/>
            <a:ext cx="1481087" cy="841212"/>
          </a:xfrm>
          <a:prstGeom prst="borderCallout1">
            <a:avLst>
              <a:gd name="adj1" fmla="val 72667"/>
              <a:gd name="adj2" fmla="val -3296"/>
              <a:gd name="adj3" fmla="val 94473"/>
              <a:gd name="adj4" fmla="val -132316"/>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注文内容の詳細が</a:t>
            </a:r>
            <a:r>
              <a:rPr lang="ja-JP" altLang="en-US" sz="800" dirty="0" smtClean="0">
                <a:solidFill>
                  <a:sysClr val="windowText" lastClr="000000"/>
                </a:solidFill>
                <a:latin typeface="Meiryo UI" panose="020B0604030504040204" pitchFamily="50" charset="-128"/>
                <a:ea typeface="Meiryo UI" panose="020B0604030504040204" pitchFamily="50" charset="-128"/>
              </a:rPr>
              <a:t>「オーダー</a:t>
            </a:r>
            <a:r>
              <a:rPr lang="ja-JP" altLang="en-US" sz="800" dirty="0">
                <a:solidFill>
                  <a:sysClr val="windowText" lastClr="000000"/>
                </a:solidFill>
                <a:latin typeface="Meiryo UI" panose="020B0604030504040204" pitchFamily="50" charset="-128"/>
                <a:ea typeface="Meiryo UI" panose="020B0604030504040204" pitchFamily="50" charset="-128"/>
              </a:rPr>
              <a:t>」の「概要」確認が可能。</a:t>
            </a:r>
            <a:endParaRPr lang="en-US" altLang="ja-JP" sz="800" dirty="0">
              <a:solidFill>
                <a:sysClr val="windowText" lastClr="000000"/>
              </a:solidFill>
              <a:latin typeface="Meiryo UI" panose="020B0604030504040204" pitchFamily="50" charset="-128"/>
              <a:ea typeface="Meiryo UI" panose="020B0604030504040204" pitchFamily="50" charset="-128"/>
            </a:endParaRPr>
          </a:p>
          <a:p>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849DBF22-70A2-4579-A964-19AF3089687F}"/>
              </a:ext>
            </a:extLst>
          </p:cNvPr>
          <p:cNvSpPr/>
          <p:nvPr/>
        </p:nvSpPr>
        <p:spPr bwMode="gray">
          <a:xfrm flipV="1">
            <a:off x="472772" y="1887281"/>
            <a:ext cx="2057992" cy="175078"/>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46" name="正方形/長方形 45">
            <a:extLst>
              <a:ext uri="{FF2B5EF4-FFF2-40B4-BE49-F238E27FC236}">
                <a16:creationId xmlns:a16="http://schemas.microsoft.com/office/drawing/2014/main" id="{849DBF22-70A2-4579-A964-19AF3089687F}"/>
              </a:ext>
            </a:extLst>
          </p:cNvPr>
          <p:cNvSpPr/>
          <p:nvPr/>
        </p:nvSpPr>
        <p:spPr bwMode="gray">
          <a:xfrm flipV="1">
            <a:off x="5309474" y="5951114"/>
            <a:ext cx="499525" cy="81675"/>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47" name="正方形/長方形 46">
            <a:extLst>
              <a:ext uri="{FF2B5EF4-FFF2-40B4-BE49-F238E27FC236}">
                <a16:creationId xmlns:a16="http://schemas.microsoft.com/office/drawing/2014/main" id="{849DBF22-70A2-4579-A964-19AF3089687F}"/>
              </a:ext>
            </a:extLst>
          </p:cNvPr>
          <p:cNvSpPr/>
          <p:nvPr/>
        </p:nvSpPr>
        <p:spPr bwMode="gray">
          <a:xfrm flipV="1">
            <a:off x="5309474" y="4908450"/>
            <a:ext cx="499525" cy="119581"/>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37" name="吹き出し: 線 4">
            <a:extLst>
              <a:ext uri="{FF2B5EF4-FFF2-40B4-BE49-F238E27FC236}">
                <a16:creationId xmlns:a16="http://schemas.microsoft.com/office/drawing/2014/main" id="{24A2F41D-6AD7-4BB1-9AEE-739CE7C8C7B5}"/>
              </a:ext>
            </a:extLst>
          </p:cNvPr>
          <p:cNvSpPr/>
          <p:nvPr/>
        </p:nvSpPr>
        <p:spPr>
          <a:xfrm>
            <a:off x="8111425" y="4127029"/>
            <a:ext cx="1481087" cy="841212"/>
          </a:xfrm>
          <a:prstGeom prst="borderCallout1">
            <a:avLst>
              <a:gd name="adj1" fmla="val 21148"/>
              <a:gd name="adj2" fmla="val -3832"/>
              <a:gd name="adj3" fmla="val 92208"/>
              <a:gd name="adj4" fmla="val -154235"/>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タスクの検索画面にて、ステータスより「新規」、分類より「プロビジョニング」を選択。実行中ステータス</a:t>
            </a:r>
            <a:r>
              <a:rPr lang="ja-JP" altLang="en-US" sz="800" dirty="0" smtClean="0">
                <a:solidFill>
                  <a:sysClr val="windowText" lastClr="000000"/>
                </a:solidFill>
                <a:latin typeface="Meiryo UI" panose="020B0604030504040204" pitchFamily="50" charset="-128"/>
                <a:ea typeface="Meiryo UI" panose="020B0604030504040204" pitchFamily="50" charset="-128"/>
              </a:rPr>
              <a:t>（小売テナントでオーダー</a:t>
            </a:r>
            <a:r>
              <a:rPr lang="ja-JP" altLang="en-US" sz="800" dirty="0">
                <a:solidFill>
                  <a:sysClr val="windowText" lastClr="000000"/>
                </a:solidFill>
                <a:latin typeface="Meiryo UI" panose="020B0604030504040204" pitchFamily="50" charset="-128"/>
                <a:ea typeface="Meiryo UI" panose="020B0604030504040204" pitchFamily="50" charset="-128"/>
              </a:rPr>
              <a:t>登録済だが</a:t>
            </a:r>
            <a:r>
              <a:rPr lang="ja-JP" altLang="en-US" sz="800" dirty="0" smtClean="0">
                <a:solidFill>
                  <a:sysClr val="windowText" lastClr="000000"/>
                </a:solidFill>
                <a:latin typeface="Meiryo UI" panose="020B0604030504040204" pitchFamily="50" charset="-128"/>
                <a:ea typeface="Meiryo UI" panose="020B0604030504040204" pitchFamily="50" charset="-128"/>
              </a:rPr>
              <a:t>、卸売テナントで</a:t>
            </a:r>
            <a:r>
              <a:rPr lang="ja-JP" altLang="en-US" sz="800" dirty="0">
                <a:solidFill>
                  <a:sysClr val="windowText" lastClr="000000"/>
                </a:solidFill>
                <a:latin typeface="Meiryo UI" panose="020B0604030504040204" pitchFamily="50" charset="-128"/>
                <a:ea typeface="Meiryo UI" panose="020B0604030504040204" pitchFamily="50" charset="-128"/>
              </a:rPr>
              <a:t>未完了）</a:t>
            </a:r>
            <a:r>
              <a:rPr lang="ja-JP" altLang="en-US" sz="800" dirty="0" smtClean="0">
                <a:solidFill>
                  <a:sysClr val="windowText" lastClr="000000"/>
                </a:solidFill>
                <a:latin typeface="Meiryo UI" panose="020B0604030504040204" pitchFamily="50" charset="-128"/>
                <a:ea typeface="Meiryo UI" panose="020B0604030504040204" pitchFamily="50" charset="-128"/>
              </a:rPr>
              <a:t>のオーダー</a:t>
            </a:r>
            <a:r>
              <a:rPr lang="ja-JP" altLang="en-US" sz="800" dirty="0">
                <a:solidFill>
                  <a:sysClr val="windowText" lastClr="000000"/>
                </a:solidFill>
                <a:latin typeface="Meiryo UI" panose="020B0604030504040204" pitchFamily="50" charset="-128"/>
                <a:ea typeface="Meiryo UI" panose="020B0604030504040204" pitchFamily="50" charset="-128"/>
              </a:rPr>
              <a:t>（タスク）が表示される。</a:t>
            </a:r>
            <a:endParaRPr lang="en-US" altLang="ja-JP" sz="800" dirty="0">
              <a:solidFill>
                <a:sysClr val="windowText" lastClr="000000"/>
              </a:solidFill>
              <a:latin typeface="Meiryo UI" panose="020B0604030504040204" pitchFamily="50" charset="-128"/>
              <a:ea typeface="Meiryo UI" panose="020B0604030504040204" pitchFamily="50" charset="-128"/>
            </a:endParaRPr>
          </a:p>
          <a:p>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48" name="正方形/長方形 47">
            <a:extLst>
              <a:ext uri="{FF2B5EF4-FFF2-40B4-BE49-F238E27FC236}">
                <a16:creationId xmlns:a16="http://schemas.microsoft.com/office/drawing/2014/main" id="{849DBF22-70A2-4579-A964-19AF3089687F}"/>
              </a:ext>
            </a:extLst>
          </p:cNvPr>
          <p:cNvSpPr/>
          <p:nvPr/>
        </p:nvSpPr>
        <p:spPr bwMode="gray">
          <a:xfrm flipV="1">
            <a:off x="5841744" y="5023081"/>
            <a:ext cx="1943591" cy="82827"/>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49" name="吹き出し: 線 4">
            <a:extLst>
              <a:ext uri="{FF2B5EF4-FFF2-40B4-BE49-F238E27FC236}">
                <a16:creationId xmlns:a16="http://schemas.microsoft.com/office/drawing/2014/main" id="{BD5C9F65-4D04-4C7A-A448-30C854001D5D}"/>
              </a:ext>
            </a:extLst>
          </p:cNvPr>
          <p:cNvSpPr/>
          <p:nvPr/>
        </p:nvSpPr>
        <p:spPr>
          <a:xfrm>
            <a:off x="8111425" y="5209069"/>
            <a:ext cx="1481087" cy="841212"/>
          </a:xfrm>
          <a:prstGeom prst="borderCallout1">
            <a:avLst>
              <a:gd name="adj1" fmla="val 6993"/>
              <a:gd name="adj2" fmla="val -3639"/>
              <a:gd name="adj3" fmla="val -18304"/>
              <a:gd name="adj4" fmla="val -29473"/>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クローズするタスクを選択。</a:t>
            </a:r>
            <a:endParaRPr lang="en-US" altLang="ja-JP" sz="800" dirty="0">
              <a:solidFill>
                <a:sysClr val="windowText" lastClr="000000"/>
              </a:solidFill>
              <a:latin typeface="Meiryo UI" panose="020B0604030504040204" pitchFamily="50" charset="-128"/>
              <a:ea typeface="Meiryo UI" panose="020B0604030504040204" pitchFamily="50" charset="-128"/>
            </a:endParaRPr>
          </a:p>
          <a:p>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28" name="吹き出し: 線 4">
            <a:extLst>
              <a:ext uri="{FF2B5EF4-FFF2-40B4-BE49-F238E27FC236}">
                <a16:creationId xmlns:a16="http://schemas.microsoft.com/office/drawing/2014/main" id="{FE640A6B-994A-4EAD-A309-E56D92AA61B8}"/>
              </a:ext>
            </a:extLst>
          </p:cNvPr>
          <p:cNvSpPr/>
          <p:nvPr/>
        </p:nvSpPr>
        <p:spPr>
          <a:xfrm>
            <a:off x="3246124" y="2364113"/>
            <a:ext cx="1481087" cy="841212"/>
          </a:xfrm>
          <a:prstGeom prst="borderCallout1">
            <a:avLst>
              <a:gd name="adj1" fmla="val 16807"/>
              <a:gd name="adj2" fmla="val -3296"/>
              <a:gd name="adj3" fmla="val 44841"/>
              <a:gd name="adj4" fmla="val -51338"/>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顧客画面の「商品」</a:t>
            </a:r>
            <a:r>
              <a:rPr lang="en-US" altLang="ja-JP" sz="800" dirty="0">
                <a:solidFill>
                  <a:sysClr val="windowText" lastClr="000000"/>
                </a:solidFill>
                <a:latin typeface="Meiryo UI" panose="020B0604030504040204" pitchFamily="50" charset="-128"/>
                <a:ea typeface="Meiryo UI" panose="020B0604030504040204" pitchFamily="50" charset="-128"/>
              </a:rPr>
              <a:t>-</a:t>
            </a:r>
            <a:r>
              <a:rPr lang="ja-JP" altLang="en-US" sz="800" dirty="0" smtClean="0">
                <a:solidFill>
                  <a:sysClr val="windowText" lastClr="000000"/>
                </a:solidFill>
                <a:latin typeface="Meiryo UI" panose="020B0604030504040204" pitchFamily="50" charset="-128"/>
                <a:ea typeface="Meiryo UI" panose="020B0604030504040204" pitchFamily="50" charset="-128"/>
              </a:rPr>
              <a:t>「オーダー」</a:t>
            </a:r>
            <a:r>
              <a:rPr lang="ja-JP" altLang="en-US" sz="800" dirty="0">
                <a:solidFill>
                  <a:sysClr val="windowText" lastClr="000000"/>
                </a:solidFill>
                <a:latin typeface="Meiryo UI" panose="020B0604030504040204" pitchFamily="50" charset="-128"/>
                <a:ea typeface="Meiryo UI" panose="020B0604030504040204" pitchFamily="50" charset="-128"/>
              </a:rPr>
              <a:t>より</a:t>
            </a:r>
            <a:r>
              <a:rPr lang="ja-JP" altLang="en-US" sz="800" dirty="0" smtClean="0">
                <a:solidFill>
                  <a:sysClr val="windowText" lastClr="000000"/>
                </a:solidFill>
                <a:latin typeface="Meiryo UI" panose="020B0604030504040204" pitchFamily="50" charset="-128"/>
                <a:ea typeface="Meiryo UI" panose="020B0604030504040204" pitchFamily="50" charset="-128"/>
              </a:rPr>
              <a:t>、小売テナント</a:t>
            </a:r>
            <a:r>
              <a:rPr lang="ja-JP" altLang="en-US" sz="800" dirty="0">
                <a:solidFill>
                  <a:sysClr val="windowText" lastClr="000000"/>
                </a:solidFill>
                <a:latin typeface="Meiryo UI" panose="020B0604030504040204" pitchFamily="50" charset="-128"/>
                <a:ea typeface="Meiryo UI" panose="020B0604030504040204" pitchFamily="50" charset="-128"/>
              </a:rPr>
              <a:t>で登録された注文</a:t>
            </a:r>
            <a:r>
              <a:rPr lang="ja-JP" altLang="en-US" sz="800" dirty="0" smtClean="0">
                <a:solidFill>
                  <a:sysClr val="windowText" lastClr="000000"/>
                </a:solidFill>
                <a:latin typeface="Meiryo UI" panose="020B0604030504040204" pitchFamily="50" charset="-128"/>
                <a:ea typeface="Meiryo UI" panose="020B0604030504040204" pitchFamily="50" charset="-128"/>
              </a:rPr>
              <a:t>（オーダー）</a:t>
            </a:r>
            <a:r>
              <a:rPr lang="ja-JP" altLang="en-US" sz="800" dirty="0">
                <a:solidFill>
                  <a:sysClr val="windowText" lastClr="000000"/>
                </a:solidFill>
                <a:latin typeface="Meiryo UI" panose="020B0604030504040204" pitchFamily="50" charset="-128"/>
                <a:ea typeface="Meiryo UI" panose="020B0604030504040204" pitchFamily="50" charset="-128"/>
              </a:rPr>
              <a:t>の確認が確認可能。</a:t>
            </a:r>
            <a:endParaRPr lang="en-US" altLang="ja-JP" sz="800" dirty="0">
              <a:solidFill>
                <a:sysClr val="windowText" lastClr="000000"/>
              </a:solidFill>
              <a:latin typeface="Meiryo UI" panose="020B0604030504040204" pitchFamily="50" charset="-128"/>
              <a:ea typeface="Meiryo UI" panose="020B0604030504040204" pitchFamily="50" charset="-128"/>
            </a:endParaRPr>
          </a:p>
          <a:p>
            <a:r>
              <a:rPr lang="ja-JP" altLang="en-US" sz="800" dirty="0">
                <a:solidFill>
                  <a:sysClr val="windowText" lastClr="000000"/>
                </a:solidFill>
                <a:latin typeface="Meiryo UI" panose="020B0604030504040204" pitchFamily="50" charset="-128"/>
                <a:ea typeface="Meiryo UI" panose="020B0604030504040204" pitchFamily="50" charset="-128"/>
              </a:rPr>
              <a:t>該当</a:t>
            </a:r>
            <a:r>
              <a:rPr lang="ja-JP" altLang="en-US" sz="800" dirty="0" smtClean="0">
                <a:solidFill>
                  <a:sysClr val="windowText" lastClr="000000"/>
                </a:solidFill>
                <a:latin typeface="Meiryo UI" panose="020B0604030504040204" pitchFamily="50" charset="-128"/>
                <a:ea typeface="Meiryo UI" panose="020B0604030504040204" pitchFamily="50" charset="-128"/>
              </a:rPr>
              <a:t>のオーダーを</a:t>
            </a:r>
            <a:r>
              <a:rPr lang="ja-JP" altLang="en-US" sz="800" dirty="0">
                <a:solidFill>
                  <a:sysClr val="windowText" lastClr="000000"/>
                </a:solidFill>
                <a:latin typeface="Meiryo UI" panose="020B0604030504040204" pitchFamily="50" charset="-128"/>
                <a:ea typeface="Meiryo UI" panose="020B0604030504040204" pitchFamily="50" charset="-128"/>
              </a:rPr>
              <a:t>クリック。</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cxnSp>
        <p:nvCxnSpPr>
          <p:cNvPr id="52" name="直線コネクタ 51"/>
          <p:cNvCxnSpPr/>
          <p:nvPr/>
        </p:nvCxnSpPr>
        <p:spPr bwMode="auto">
          <a:xfrm>
            <a:off x="3053689" y="5241131"/>
            <a:ext cx="0" cy="19518"/>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p:spPr>
      </p:cxnSp>
      <p:cxnSp>
        <p:nvCxnSpPr>
          <p:cNvPr id="54" name="直線コネクタ 53"/>
          <p:cNvCxnSpPr/>
          <p:nvPr/>
        </p:nvCxnSpPr>
        <p:spPr bwMode="auto">
          <a:xfrm>
            <a:off x="2890838" y="4760762"/>
            <a:ext cx="0" cy="94607"/>
          </a:xfrm>
          <a:prstGeom prst="line">
            <a:avLst/>
          </a:prstGeom>
          <a:solidFill>
            <a:schemeClr val="accent1"/>
          </a:solidFill>
          <a:ln w="6350" cap="flat" cmpd="sng" algn="ctr">
            <a:solidFill>
              <a:schemeClr val="bg1"/>
            </a:solidFill>
            <a:prstDash val="solid"/>
            <a:round/>
            <a:headEnd type="none" w="med" len="med"/>
            <a:tailEnd type="none" w="med" len="med"/>
          </a:ln>
          <a:effectLst/>
        </p:spPr>
      </p:cxnSp>
      <p:cxnSp>
        <p:nvCxnSpPr>
          <p:cNvPr id="56" name="直線コネクタ 55"/>
          <p:cNvCxnSpPr/>
          <p:nvPr/>
        </p:nvCxnSpPr>
        <p:spPr bwMode="auto">
          <a:xfrm>
            <a:off x="3053689" y="5241131"/>
            <a:ext cx="0" cy="19518"/>
          </a:xfrm>
          <a:prstGeom prst="line">
            <a:avLst/>
          </a:prstGeom>
          <a:solidFill>
            <a:schemeClr val="accent1"/>
          </a:solidFill>
          <a:ln w="6350" cap="flat" cmpd="sng" algn="ctr">
            <a:solidFill>
              <a:schemeClr val="bg1"/>
            </a:solidFill>
            <a:prstDash val="solid"/>
            <a:round/>
            <a:headEnd type="none" w="med" len="med"/>
            <a:tailEnd type="none" w="med" len="med"/>
          </a:ln>
          <a:effectLst/>
        </p:spPr>
      </p:cxnSp>
      <p:cxnSp>
        <p:nvCxnSpPr>
          <p:cNvPr id="58" name="直線コネクタ 57"/>
          <p:cNvCxnSpPr/>
          <p:nvPr/>
        </p:nvCxnSpPr>
        <p:spPr bwMode="auto">
          <a:xfrm>
            <a:off x="3053689" y="5241131"/>
            <a:ext cx="0" cy="19518"/>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p:spPr>
      </p:cxnSp>
      <p:cxnSp>
        <p:nvCxnSpPr>
          <p:cNvPr id="60" name="直線コネクタ 59"/>
          <p:cNvCxnSpPr/>
          <p:nvPr/>
        </p:nvCxnSpPr>
        <p:spPr bwMode="auto">
          <a:xfrm>
            <a:off x="2857500" y="3831431"/>
            <a:ext cx="0" cy="191435"/>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p:spPr>
      </p:cxnSp>
      <p:cxnSp>
        <p:nvCxnSpPr>
          <p:cNvPr id="62" name="直線コネクタ 61"/>
          <p:cNvCxnSpPr/>
          <p:nvPr/>
        </p:nvCxnSpPr>
        <p:spPr bwMode="auto">
          <a:xfrm>
            <a:off x="2757488" y="4022866"/>
            <a:ext cx="2381" cy="422928"/>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p:spPr>
      </p:cxnSp>
      <p:cxnSp>
        <p:nvCxnSpPr>
          <p:cNvPr id="64" name="直線コネクタ 63"/>
          <p:cNvCxnSpPr/>
          <p:nvPr/>
        </p:nvCxnSpPr>
        <p:spPr bwMode="auto">
          <a:xfrm>
            <a:off x="2743415" y="4547635"/>
            <a:ext cx="0" cy="281946"/>
          </a:xfrm>
          <a:prstGeom prst="line">
            <a:avLst/>
          </a:prstGeom>
          <a:solidFill>
            <a:schemeClr val="accent1"/>
          </a:solidFill>
          <a:ln w="6350" cap="flat" cmpd="sng" algn="ctr">
            <a:solidFill>
              <a:schemeClr val="bg1">
                <a:lumMod val="50000"/>
              </a:schemeClr>
            </a:solidFill>
            <a:prstDash val="solid"/>
            <a:round/>
            <a:headEnd type="none" w="med" len="med"/>
            <a:tailEnd type="none" w="med" len="med"/>
          </a:ln>
          <a:effectLst/>
        </p:spPr>
      </p:cxnSp>
      <p:cxnSp>
        <p:nvCxnSpPr>
          <p:cNvPr id="67" name="直線コネクタ 66"/>
          <p:cNvCxnSpPr/>
          <p:nvPr/>
        </p:nvCxnSpPr>
        <p:spPr bwMode="auto">
          <a:xfrm flipV="1">
            <a:off x="541501" y="6789347"/>
            <a:ext cx="0" cy="44610"/>
          </a:xfrm>
          <a:prstGeom prst="line">
            <a:avLst/>
          </a:prstGeom>
          <a:solidFill>
            <a:schemeClr val="accent1"/>
          </a:solidFill>
          <a:ln w="12700" cap="flat" cmpd="sng" algn="ctr">
            <a:solidFill>
              <a:schemeClr val="bg1"/>
            </a:solidFill>
            <a:prstDash val="solid"/>
            <a:round/>
            <a:headEnd type="none" w="med" len="med"/>
            <a:tailEnd type="none" w="med" len="med"/>
          </a:ln>
          <a:effectLst/>
        </p:spPr>
      </p:cxnSp>
      <p:grpSp>
        <p:nvGrpSpPr>
          <p:cNvPr id="107" name="グループ化 106"/>
          <p:cNvGrpSpPr/>
          <p:nvPr/>
        </p:nvGrpSpPr>
        <p:grpSpPr>
          <a:xfrm>
            <a:off x="393109" y="5872976"/>
            <a:ext cx="2541336" cy="45719"/>
            <a:chOff x="393109" y="5872976"/>
            <a:chExt cx="2541336" cy="45719"/>
          </a:xfrm>
        </p:grpSpPr>
        <p:grpSp>
          <p:nvGrpSpPr>
            <p:cNvPr id="106" name="グループ化 105"/>
            <p:cNvGrpSpPr/>
            <p:nvPr/>
          </p:nvGrpSpPr>
          <p:grpSpPr>
            <a:xfrm>
              <a:off x="1027858" y="5872976"/>
              <a:ext cx="1906587" cy="43913"/>
              <a:chOff x="1027858" y="5872976"/>
              <a:chExt cx="1906587" cy="43913"/>
            </a:xfrm>
          </p:grpSpPr>
          <p:sp>
            <p:nvSpPr>
              <p:cNvPr id="80" name="フローチャート: せん孔テープ 79"/>
              <p:cNvSpPr/>
              <p:nvPr/>
            </p:nvSpPr>
            <p:spPr>
              <a:xfrm>
                <a:off x="1027858" y="5878393"/>
                <a:ext cx="159326" cy="38496"/>
              </a:xfrm>
              <a:prstGeom prst="flowChartPunchedTap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smtClean="0">
                  <a:solidFill>
                    <a:prstClr val="black"/>
                  </a:solidFill>
                  <a:latin typeface="+mn-ea"/>
                  <a:cs typeface="Meiryo UI" panose="020B0604030504040204" pitchFamily="50" charset="-128"/>
                </a:endParaRPr>
              </a:p>
            </p:txBody>
          </p:sp>
          <p:sp>
            <p:nvSpPr>
              <p:cNvPr id="81" name="フローチャート: せん孔テープ 80"/>
              <p:cNvSpPr/>
              <p:nvPr/>
            </p:nvSpPr>
            <p:spPr>
              <a:xfrm>
                <a:off x="1187184" y="5878393"/>
                <a:ext cx="159326" cy="38496"/>
              </a:xfrm>
              <a:prstGeom prst="flowChartPunchedTap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smtClean="0">
                  <a:solidFill>
                    <a:prstClr val="black"/>
                  </a:solidFill>
                  <a:latin typeface="+mn-ea"/>
                  <a:cs typeface="Meiryo UI" panose="020B0604030504040204" pitchFamily="50" charset="-128"/>
                </a:endParaRPr>
              </a:p>
            </p:txBody>
          </p:sp>
          <p:cxnSp>
            <p:nvCxnSpPr>
              <p:cNvPr id="82" name="直線コネクタ 81"/>
              <p:cNvCxnSpPr/>
              <p:nvPr/>
            </p:nvCxnSpPr>
            <p:spPr bwMode="auto">
              <a:xfrm flipV="1">
                <a:off x="1187396" y="5884826"/>
                <a:ext cx="0" cy="28452"/>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83" name="フローチャート: せん孔テープ 82"/>
              <p:cNvSpPr/>
              <p:nvPr/>
            </p:nvSpPr>
            <p:spPr>
              <a:xfrm>
                <a:off x="1346509" y="5876587"/>
                <a:ext cx="159326" cy="38496"/>
              </a:xfrm>
              <a:prstGeom prst="flowChartPunchedTap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smtClean="0">
                  <a:solidFill>
                    <a:prstClr val="black"/>
                  </a:solidFill>
                  <a:latin typeface="+mn-ea"/>
                  <a:cs typeface="Meiryo UI" panose="020B0604030504040204" pitchFamily="50" charset="-128"/>
                </a:endParaRPr>
              </a:p>
            </p:txBody>
          </p:sp>
          <p:sp>
            <p:nvSpPr>
              <p:cNvPr id="84" name="フローチャート: せん孔テープ 83"/>
              <p:cNvSpPr/>
              <p:nvPr/>
            </p:nvSpPr>
            <p:spPr>
              <a:xfrm>
                <a:off x="1505835" y="5876587"/>
                <a:ext cx="159326" cy="38496"/>
              </a:xfrm>
              <a:prstGeom prst="flowChartPunchedTap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smtClean="0">
                  <a:solidFill>
                    <a:prstClr val="black"/>
                  </a:solidFill>
                  <a:latin typeface="+mn-ea"/>
                  <a:cs typeface="Meiryo UI" panose="020B0604030504040204" pitchFamily="50" charset="-128"/>
                </a:endParaRPr>
              </a:p>
            </p:txBody>
          </p:sp>
          <p:cxnSp>
            <p:nvCxnSpPr>
              <p:cNvPr id="85" name="直線コネクタ 84"/>
              <p:cNvCxnSpPr/>
              <p:nvPr/>
            </p:nvCxnSpPr>
            <p:spPr bwMode="auto">
              <a:xfrm flipV="1">
                <a:off x="1506048" y="5883021"/>
                <a:ext cx="0" cy="28452"/>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86" name="直線コネクタ 85"/>
              <p:cNvCxnSpPr/>
              <p:nvPr/>
            </p:nvCxnSpPr>
            <p:spPr bwMode="auto">
              <a:xfrm flipV="1">
                <a:off x="1344299" y="5883021"/>
                <a:ext cx="0" cy="28452"/>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87" name="フローチャート: せん孔テープ 86"/>
              <p:cNvSpPr/>
              <p:nvPr/>
            </p:nvSpPr>
            <p:spPr>
              <a:xfrm>
                <a:off x="1662394" y="5876587"/>
                <a:ext cx="159326" cy="38496"/>
              </a:xfrm>
              <a:prstGeom prst="flowChartPunchedTap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smtClean="0">
                  <a:solidFill>
                    <a:prstClr val="black"/>
                  </a:solidFill>
                  <a:latin typeface="+mn-ea"/>
                  <a:cs typeface="Meiryo UI" panose="020B0604030504040204" pitchFamily="50" charset="-128"/>
                </a:endParaRPr>
              </a:p>
            </p:txBody>
          </p:sp>
          <p:sp>
            <p:nvSpPr>
              <p:cNvPr id="88" name="フローチャート: せん孔テープ 87"/>
              <p:cNvSpPr/>
              <p:nvPr/>
            </p:nvSpPr>
            <p:spPr>
              <a:xfrm>
                <a:off x="1821719" y="5876587"/>
                <a:ext cx="159326" cy="38496"/>
              </a:xfrm>
              <a:prstGeom prst="flowChartPunchedTap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smtClean="0">
                  <a:solidFill>
                    <a:prstClr val="black"/>
                  </a:solidFill>
                  <a:latin typeface="+mn-ea"/>
                  <a:cs typeface="Meiryo UI" panose="020B0604030504040204" pitchFamily="50" charset="-128"/>
                </a:endParaRPr>
              </a:p>
            </p:txBody>
          </p:sp>
          <p:cxnSp>
            <p:nvCxnSpPr>
              <p:cNvPr id="89" name="直線コネクタ 88"/>
              <p:cNvCxnSpPr/>
              <p:nvPr/>
            </p:nvCxnSpPr>
            <p:spPr bwMode="auto">
              <a:xfrm flipV="1">
                <a:off x="1821932" y="5883021"/>
                <a:ext cx="0" cy="28452"/>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90" name="フローチャート: せん孔テープ 89"/>
              <p:cNvSpPr/>
              <p:nvPr/>
            </p:nvSpPr>
            <p:spPr>
              <a:xfrm>
                <a:off x="1981045" y="5874782"/>
                <a:ext cx="159326" cy="38496"/>
              </a:xfrm>
              <a:prstGeom prst="flowChartPunchedTap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smtClean="0">
                  <a:solidFill>
                    <a:prstClr val="black"/>
                  </a:solidFill>
                  <a:latin typeface="+mn-ea"/>
                  <a:cs typeface="Meiryo UI" panose="020B0604030504040204" pitchFamily="50" charset="-128"/>
                </a:endParaRPr>
              </a:p>
            </p:txBody>
          </p:sp>
          <p:sp>
            <p:nvSpPr>
              <p:cNvPr id="91" name="フローチャート: せん孔テープ 90"/>
              <p:cNvSpPr/>
              <p:nvPr/>
            </p:nvSpPr>
            <p:spPr>
              <a:xfrm>
                <a:off x="2140370" y="5876587"/>
                <a:ext cx="159326" cy="38496"/>
              </a:xfrm>
              <a:prstGeom prst="flowChartPunchedTap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smtClean="0">
                  <a:solidFill>
                    <a:prstClr val="black"/>
                  </a:solidFill>
                  <a:latin typeface="+mn-ea"/>
                  <a:cs typeface="Meiryo UI" panose="020B0604030504040204" pitchFamily="50" charset="-128"/>
                </a:endParaRPr>
              </a:p>
            </p:txBody>
          </p:sp>
          <p:cxnSp>
            <p:nvCxnSpPr>
              <p:cNvPr id="92" name="直線コネクタ 91"/>
              <p:cNvCxnSpPr/>
              <p:nvPr/>
            </p:nvCxnSpPr>
            <p:spPr bwMode="auto">
              <a:xfrm flipV="1">
                <a:off x="2140583" y="5881215"/>
                <a:ext cx="0" cy="28452"/>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93" name="直線コネクタ 92"/>
              <p:cNvCxnSpPr/>
              <p:nvPr/>
            </p:nvCxnSpPr>
            <p:spPr bwMode="auto">
              <a:xfrm flipV="1">
                <a:off x="1983597" y="5881215"/>
                <a:ext cx="0" cy="28452"/>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94" name="フローチャート: せん孔テープ 93"/>
              <p:cNvSpPr/>
              <p:nvPr/>
            </p:nvSpPr>
            <p:spPr>
              <a:xfrm>
                <a:off x="2297143" y="5874782"/>
                <a:ext cx="159326" cy="38496"/>
              </a:xfrm>
              <a:prstGeom prst="flowChartPunchedTap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smtClean="0">
                  <a:solidFill>
                    <a:prstClr val="black"/>
                  </a:solidFill>
                  <a:latin typeface="+mn-ea"/>
                  <a:cs typeface="Meiryo UI" panose="020B0604030504040204" pitchFamily="50" charset="-128"/>
                </a:endParaRPr>
              </a:p>
            </p:txBody>
          </p:sp>
          <p:sp>
            <p:nvSpPr>
              <p:cNvPr id="95" name="フローチャート: せん孔テープ 94"/>
              <p:cNvSpPr/>
              <p:nvPr/>
            </p:nvSpPr>
            <p:spPr>
              <a:xfrm>
                <a:off x="2456468" y="5874782"/>
                <a:ext cx="159326" cy="38496"/>
              </a:xfrm>
              <a:prstGeom prst="flowChartPunchedTap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smtClean="0">
                  <a:solidFill>
                    <a:prstClr val="black"/>
                  </a:solidFill>
                  <a:latin typeface="+mn-ea"/>
                  <a:cs typeface="Meiryo UI" panose="020B0604030504040204" pitchFamily="50" charset="-128"/>
                </a:endParaRPr>
              </a:p>
            </p:txBody>
          </p:sp>
          <p:cxnSp>
            <p:nvCxnSpPr>
              <p:cNvPr id="96" name="直線コネクタ 95"/>
              <p:cNvCxnSpPr/>
              <p:nvPr/>
            </p:nvCxnSpPr>
            <p:spPr bwMode="auto">
              <a:xfrm flipV="1">
                <a:off x="2456681" y="5881215"/>
                <a:ext cx="0" cy="28452"/>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97" name="フローチャート: せん孔テープ 96"/>
              <p:cNvSpPr/>
              <p:nvPr/>
            </p:nvSpPr>
            <p:spPr>
              <a:xfrm>
                <a:off x="2615794" y="5872976"/>
                <a:ext cx="159326" cy="38496"/>
              </a:xfrm>
              <a:prstGeom prst="flowChartPunchedTap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smtClean="0">
                  <a:solidFill>
                    <a:prstClr val="black"/>
                  </a:solidFill>
                  <a:latin typeface="+mn-ea"/>
                  <a:cs typeface="Meiryo UI" panose="020B0604030504040204" pitchFamily="50" charset="-128"/>
                </a:endParaRPr>
              </a:p>
            </p:txBody>
          </p:sp>
          <p:sp>
            <p:nvSpPr>
              <p:cNvPr id="98" name="フローチャート: せん孔テープ 97"/>
              <p:cNvSpPr/>
              <p:nvPr/>
            </p:nvSpPr>
            <p:spPr>
              <a:xfrm>
                <a:off x="2775119" y="5872976"/>
                <a:ext cx="159326" cy="38496"/>
              </a:xfrm>
              <a:prstGeom prst="flowChartPunchedTap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smtClean="0">
                  <a:solidFill>
                    <a:prstClr val="black"/>
                  </a:solidFill>
                  <a:latin typeface="+mn-ea"/>
                  <a:cs typeface="Meiryo UI" panose="020B0604030504040204" pitchFamily="50" charset="-128"/>
                </a:endParaRPr>
              </a:p>
            </p:txBody>
          </p:sp>
          <p:cxnSp>
            <p:nvCxnSpPr>
              <p:cNvPr id="99" name="直線コネクタ 98"/>
              <p:cNvCxnSpPr/>
              <p:nvPr/>
            </p:nvCxnSpPr>
            <p:spPr bwMode="auto">
              <a:xfrm flipV="1">
                <a:off x="2775332" y="5879409"/>
                <a:ext cx="0" cy="28452"/>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100" name="直線コネクタ 99"/>
              <p:cNvCxnSpPr/>
              <p:nvPr/>
            </p:nvCxnSpPr>
            <p:spPr bwMode="auto">
              <a:xfrm flipV="1">
                <a:off x="2613584" y="5879409"/>
                <a:ext cx="0" cy="28452"/>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101" name="直線コネクタ 100"/>
              <p:cNvCxnSpPr/>
              <p:nvPr/>
            </p:nvCxnSpPr>
            <p:spPr bwMode="auto">
              <a:xfrm flipV="1">
                <a:off x="2297143" y="5879409"/>
                <a:ext cx="0" cy="28452"/>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102" name="直線コネクタ 101"/>
              <p:cNvCxnSpPr/>
              <p:nvPr/>
            </p:nvCxnSpPr>
            <p:spPr bwMode="auto">
              <a:xfrm flipV="1">
                <a:off x="1662394" y="5879409"/>
                <a:ext cx="0" cy="28452"/>
              </a:xfrm>
              <a:prstGeom prst="line">
                <a:avLst/>
              </a:prstGeom>
              <a:solidFill>
                <a:schemeClr val="accent1"/>
              </a:solidFill>
              <a:ln w="12700" cap="flat" cmpd="sng" algn="ctr">
                <a:solidFill>
                  <a:schemeClr val="bg1"/>
                </a:solidFill>
                <a:prstDash val="solid"/>
                <a:round/>
                <a:headEnd type="none" w="med" len="med"/>
                <a:tailEnd type="none" w="med" len="med"/>
              </a:ln>
              <a:effectLst/>
            </p:spPr>
          </p:cxnSp>
        </p:grpSp>
        <p:grpSp>
          <p:nvGrpSpPr>
            <p:cNvPr id="105" name="グループ化 104"/>
            <p:cNvGrpSpPr/>
            <p:nvPr/>
          </p:nvGrpSpPr>
          <p:grpSpPr>
            <a:xfrm>
              <a:off x="393109" y="5878393"/>
              <a:ext cx="637303" cy="40302"/>
              <a:chOff x="393109" y="5878393"/>
              <a:chExt cx="637303" cy="40302"/>
            </a:xfrm>
          </p:grpSpPr>
          <p:sp>
            <p:nvSpPr>
              <p:cNvPr id="38" name="フローチャート: せん孔テープ 37"/>
              <p:cNvSpPr/>
              <p:nvPr/>
            </p:nvSpPr>
            <p:spPr>
              <a:xfrm>
                <a:off x="393109" y="5880199"/>
                <a:ext cx="159326" cy="38496"/>
              </a:xfrm>
              <a:prstGeom prst="flowChartPunchedTap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smtClean="0">
                  <a:solidFill>
                    <a:prstClr val="black"/>
                  </a:solidFill>
                  <a:latin typeface="+mn-ea"/>
                  <a:cs typeface="Meiryo UI" panose="020B0604030504040204" pitchFamily="50" charset="-128"/>
                </a:endParaRPr>
              </a:p>
            </p:txBody>
          </p:sp>
          <p:sp>
            <p:nvSpPr>
              <p:cNvPr id="51" name="フローチャート: せん孔テープ 50"/>
              <p:cNvSpPr/>
              <p:nvPr/>
            </p:nvSpPr>
            <p:spPr>
              <a:xfrm>
                <a:off x="552435" y="5880199"/>
                <a:ext cx="159326" cy="38496"/>
              </a:xfrm>
              <a:prstGeom prst="flowChartPunchedTap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smtClean="0">
                  <a:solidFill>
                    <a:prstClr val="black"/>
                  </a:solidFill>
                  <a:latin typeface="+mn-ea"/>
                  <a:cs typeface="Meiryo UI" panose="020B0604030504040204" pitchFamily="50" charset="-128"/>
                </a:endParaRPr>
              </a:p>
            </p:txBody>
          </p:sp>
          <p:cxnSp>
            <p:nvCxnSpPr>
              <p:cNvPr id="14" name="直線コネクタ 13"/>
              <p:cNvCxnSpPr/>
              <p:nvPr/>
            </p:nvCxnSpPr>
            <p:spPr bwMode="auto">
              <a:xfrm flipV="1">
                <a:off x="552647" y="5886632"/>
                <a:ext cx="0" cy="28452"/>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68" name="フローチャート: せん孔テープ 67"/>
              <p:cNvSpPr/>
              <p:nvPr/>
            </p:nvSpPr>
            <p:spPr>
              <a:xfrm>
                <a:off x="711760" y="5878393"/>
                <a:ext cx="159326" cy="38496"/>
              </a:xfrm>
              <a:prstGeom prst="flowChartPunchedTap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smtClean="0">
                  <a:solidFill>
                    <a:prstClr val="black"/>
                  </a:solidFill>
                  <a:latin typeface="+mn-ea"/>
                  <a:cs typeface="Meiryo UI" panose="020B0604030504040204" pitchFamily="50" charset="-128"/>
                </a:endParaRPr>
              </a:p>
            </p:txBody>
          </p:sp>
          <p:sp>
            <p:nvSpPr>
              <p:cNvPr id="69" name="フローチャート: せん孔テープ 68"/>
              <p:cNvSpPr/>
              <p:nvPr/>
            </p:nvSpPr>
            <p:spPr>
              <a:xfrm>
                <a:off x="871086" y="5880199"/>
                <a:ext cx="159326" cy="38496"/>
              </a:xfrm>
              <a:prstGeom prst="flowChartPunchedTap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smtClean="0">
                  <a:solidFill>
                    <a:prstClr val="black"/>
                  </a:solidFill>
                  <a:latin typeface="+mn-ea"/>
                  <a:cs typeface="Meiryo UI" panose="020B0604030504040204" pitchFamily="50" charset="-128"/>
                </a:endParaRPr>
              </a:p>
            </p:txBody>
          </p:sp>
          <p:cxnSp>
            <p:nvCxnSpPr>
              <p:cNvPr id="70" name="直線コネクタ 69"/>
              <p:cNvCxnSpPr/>
              <p:nvPr/>
            </p:nvCxnSpPr>
            <p:spPr bwMode="auto">
              <a:xfrm flipV="1">
                <a:off x="871298" y="5884826"/>
                <a:ext cx="0" cy="28452"/>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79" name="直線コネクタ 78"/>
              <p:cNvCxnSpPr/>
              <p:nvPr/>
            </p:nvCxnSpPr>
            <p:spPr bwMode="auto">
              <a:xfrm flipV="1">
                <a:off x="714312" y="5884826"/>
                <a:ext cx="0" cy="28452"/>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103" name="直線コネクタ 102"/>
              <p:cNvCxnSpPr/>
              <p:nvPr/>
            </p:nvCxnSpPr>
            <p:spPr bwMode="auto">
              <a:xfrm flipV="1">
                <a:off x="1029563" y="5884826"/>
                <a:ext cx="0" cy="28452"/>
              </a:xfrm>
              <a:prstGeom prst="line">
                <a:avLst/>
              </a:prstGeom>
              <a:solidFill>
                <a:schemeClr val="accent1"/>
              </a:solidFill>
              <a:ln w="12700" cap="flat" cmpd="sng" algn="ctr">
                <a:solidFill>
                  <a:schemeClr val="bg1"/>
                </a:solidFill>
                <a:prstDash val="solid"/>
                <a:round/>
                <a:headEnd type="none" w="med" len="med"/>
                <a:tailEnd type="none" w="med" len="med"/>
              </a:ln>
              <a:effectLst/>
            </p:spPr>
          </p:cxnSp>
        </p:grpSp>
      </p:grpSp>
      <p:sp>
        <p:nvSpPr>
          <p:cNvPr id="45" name="正方形/長方形 44">
            <a:extLst>
              <a:ext uri="{FF2B5EF4-FFF2-40B4-BE49-F238E27FC236}">
                <a16:creationId xmlns:a16="http://schemas.microsoft.com/office/drawing/2014/main" id="{849DBF22-70A2-4579-A964-19AF3089687F}"/>
              </a:ext>
            </a:extLst>
          </p:cNvPr>
          <p:cNvSpPr/>
          <p:nvPr/>
        </p:nvSpPr>
        <p:spPr bwMode="gray">
          <a:xfrm flipV="1">
            <a:off x="6501673" y="1753378"/>
            <a:ext cx="454114" cy="130290"/>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113" name="正方形/長方形 112">
            <a:extLst>
              <a:ext uri="{FF2B5EF4-FFF2-40B4-BE49-F238E27FC236}">
                <a16:creationId xmlns:a16="http://schemas.microsoft.com/office/drawing/2014/main" id="{849DBF22-70A2-4579-A964-19AF3089687F}"/>
              </a:ext>
            </a:extLst>
          </p:cNvPr>
          <p:cNvSpPr/>
          <p:nvPr/>
        </p:nvSpPr>
        <p:spPr bwMode="gray">
          <a:xfrm flipV="1">
            <a:off x="6395972" y="1974820"/>
            <a:ext cx="652528" cy="96869"/>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110" name="テキスト プレースホルダー 2">
            <a:extLst>
              <a:ext uri="{FF2B5EF4-FFF2-40B4-BE49-F238E27FC236}">
                <a16:creationId xmlns:a16="http://schemas.microsoft.com/office/drawing/2014/main" id="{C3385006-9AA2-4C34-A4D6-54A4632D78C1}"/>
              </a:ext>
            </a:extLst>
          </p:cNvPr>
          <p:cNvSpPr>
            <a:spLocks noGrp="1"/>
          </p:cNvSpPr>
          <p:nvPr>
            <p:ph type="body" sz="quarter" idx="11"/>
          </p:nvPr>
        </p:nvSpPr>
        <p:spPr>
          <a:xfrm>
            <a:off x="313503" y="559761"/>
            <a:ext cx="9279005" cy="722312"/>
          </a:xfrm>
        </p:spPr>
        <p:txBody>
          <a:bodyPr/>
          <a:lstStyle/>
          <a:p>
            <a:r>
              <a:rPr lang="ja-JP" altLang="en-US" dirty="0" smtClean="0"/>
              <a:t>注文ステータスが「完了」に進むと、卸売テナントにてタスクのクローズが可能となる。</a:t>
            </a:r>
            <a:endParaRPr lang="en-US" altLang="ja-JP" dirty="0" smtClean="0"/>
          </a:p>
          <a:p>
            <a:r>
              <a:rPr lang="ja-JP" altLang="en-US" dirty="0" smtClean="0"/>
              <a:t>卸売テナント側の操作。</a:t>
            </a:r>
            <a:endParaRPr lang="ja-JP" altLang="en-US" dirty="0"/>
          </a:p>
        </p:txBody>
      </p:sp>
      <p:sp>
        <p:nvSpPr>
          <p:cNvPr id="111" name="吹き出し: 線 4">
            <a:extLst>
              <a:ext uri="{FF2B5EF4-FFF2-40B4-BE49-F238E27FC236}">
                <a16:creationId xmlns:a16="http://schemas.microsoft.com/office/drawing/2014/main" id="{FE640A6B-994A-4EAD-A309-E56D92AA61B8}"/>
              </a:ext>
            </a:extLst>
          </p:cNvPr>
          <p:cNvSpPr/>
          <p:nvPr/>
        </p:nvSpPr>
        <p:spPr>
          <a:xfrm>
            <a:off x="3249253" y="1510424"/>
            <a:ext cx="1481087" cy="746488"/>
          </a:xfrm>
          <a:prstGeom prst="borderCallout1">
            <a:avLst>
              <a:gd name="adj1" fmla="val 8609"/>
              <a:gd name="adj2" fmla="val -4154"/>
              <a:gd name="adj3" fmla="val 50909"/>
              <a:gd name="adj4" fmla="val -48676"/>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タスク</a:t>
            </a:r>
            <a:r>
              <a:rPr lang="ja-JP" altLang="en-US" sz="800" dirty="0" smtClean="0">
                <a:solidFill>
                  <a:sysClr val="windowText" lastClr="000000"/>
                </a:solidFill>
                <a:latin typeface="Meiryo UI" panose="020B0604030504040204" pitchFamily="50" charset="-128"/>
                <a:ea typeface="Meiryo UI" panose="020B0604030504040204" pitchFamily="50" charset="-128"/>
              </a:rPr>
              <a:t>をクローズしたいオーダー対象の顧客を検索。</a:t>
            </a:r>
            <a:endParaRPr lang="ja-JP" altLang="en-US" sz="800" dirty="0">
              <a:solidFill>
                <a:sysClr val="windowText" lastClr="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17928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C56B276B-B446-42A3-8A33-825D0C6CF67C}"/>
              </a:ext>
            </a:extLst>
          </p:cNvPr>
          <p:cNvSpPr/>
          <p:nvPr/>
        </p:nvSpPr>
        <p:spPr>
          <a:xfrm>
            <a:off x="5178790" y="4385619"/>
            <a:ext cx="2740203"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20" name="図 19"/>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5236932" y="4520629"/>
            <a:ext cx="2592000" cy="955260"/>
          </a:xfrm>
          <a:prstGeom prst="rect">
            <a:avLst/>
          </a:prstGeom>
        </p:spPr>
      </p:pic>
      <p:sp>
        <p:nvSpPr>
          <p:cNvPr id="31" name="正方形/長方形 30">
            <a:extLst>
              <a:ext uri="{FF2B5EF4-FFF2-40B4-BE49-F238E27FC236}">
                <a16:creationId xmlns:a16="http://schemas.microsoft.com/office/drawing/2014/main" id="{504DB998-89D5-4F2C-8FCC-7C65AB7E50ED}"/>
              </a:ext>
            </a:extLst>
          </p:cNvPr>
          <p:cNvSpPr/>
          <p:nvPr/>
        </p:nvSpPr>
        <p:spPr>
          <a:xfrm>
            <a:off x="5178790" y="1644826"/>
            <a:ext cx="2740200"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3" name="図 2"/>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5291835" y="2640251"/>
            <a:ext cx="2495057" cy="762000"/>
          </a:xfrm>
          <a:prstGeom prst="rect">
            <a:avLst/>
          </a:prstGeom>
        </p:spPr>
      </p:pic>
      <p:sp>
        <p:nvSpPr>
          <p:cNvPr id="2" name="タイトル 1"/>
          <p:cNvSpPr>
            <a:spLocks noGrp="1"/>
          </p:cNvSpPr>
          <p:nvPr>
            <p:ph type="title"/>
          </p:nvPr>
        </p:nvSpPr>
        <p:spPr/>
        <p:txBody>
          <a:bodyPr/>
          <a:lstStyle/>
          <a:p>
            <a:r>
              <a:rPr lang="en-US" altLang="ja-JP" dirty="0"/>
              <a:t>3</a:t>
            </a:r>
            <a:r>
              <a:rPr lang="ja-JP" altLang="en-US" dirty="0"/>
              <a:t>．注文登録後：タスクのクローズ</a:t>
            </a:r>
            <a:endParaRPr kumimoji="1" lang="ja-JP" altLang="en-US" dirty="0"/>
          </a:p>
        </p:txBody>
      </p:sp>
      <p:sp>
        <p:nvSpPr>
          <p:cNvPr id="4" name="スライド番号プレースホルダー 3"/>
          <p:cNvSpPr>
            <a:spLocks noGrp="1"/>
          </p:cNvSpPr>
          <p:nvPr>
            <p:ph type="sldNum" sz="quarter" idx="10"/>
          </p:nvPr>
        </p:nvSpPr>
        <p:spPr/>
        <p:txBody>
          <a:bodyPr/>
          <a:lstStyle/>
          <a:p>
            <a:pPr defTabSz="843712" fontAlgn="base">
              <a:spcBef>
                <a:spcPct val="0"/>
              </a:spcBef>
              <a:spcAft>
                <a:spcPct val="0"/>
              </a:spcAft>
              <a:defRPr/>
            </a:pPr>
            <a:fld id="{F7C730C8-3058-46F8-B0CE-CDE70A1B055D}" type="slidenum">
              <a:rPr lang="en-US" altLang="ja-JP" smtClean="0"/>
              <a:pPr defTabSz="843712" fontAlgn="base">
                <a:spcBef>
                  <a:spcPct val="0"/>
                </a:spcBef>
                <a:spcAft>
                  <a:spcPct val="0"/>
                </a:spcAft>
                <a:defRPr/>
              </a:pPr>
              <a:t>12</a:t>
            </a:fld>
            <a:endParaRPr lang="en-US" altLang="ja-JP" dirty="0"/>
          </a:p>
        </p:txBody>
      </p:sp>
      <p:cxnSp>
        <p:nvCxnSpPr>
          <p:cNvPr id="19" name="直線コネクタ 18">
            <a:extLst>
              <a:ext uri="{FF2B5EF4-FFF2-40B4-BE49-F238E27FC236}">
                <a16:creationId xmlns:a16="http://schemas.microsoft.com/office/drawing/2014/main" id="{21535103-F5ED-4AAA-9346-37FC143926AB}"/>
              </a:ext>
            </a:extLst>
          </p:cNvPr>
          <p:cNvCxnSpPr>
            <a:cxnSpLocks/>
          </p:cNvCxnSpPr>
          <p:nvPr/>
        </p:nvCxnSpPr>
        <p:spPr bwMode="auto">
          <a:xfrm>
            <a:off x="4953000" y="1267947"/>
            <a:ext cx="0" cy="5285253"/>
          </a:xfrm>
          <a:prstGeom prst="line">
            <a:avLst/>
          </a:prstGeom>
          <a:solidFill>
            <a:schemeClr val="accent1"/>
          </a:solidFill>
          <a:ln w="6350" cap="flat" cmpd="sng" algn="ctr">
            <a:solidFill>
              <a:schemeClr val="tx1">
                <a:lumMod val="50000"/>
                <a:lumOff val="50000"/>
              </a:schemeClr>
            </a:solidFill>
            <a:prstDash val="dash"/>
            <a:round/>
            <a:headEnd type="none" w="med" len="med"/>
            <a:tailEnd type="none" w="med" len="med"/>
          </a:ln>
          <a:effectLst/>
        </p:spPr>
      </p:cxnSp>
      <p:sp>
        <p:nvSpPr>
          <p:cNvPr id="24" name="正方形/長方形 23">
            <a:extLst>
              <a:ext uri="{FF2B5EF4-FFF2-40B4-BE49-F238E27FC236}">
                <a16:creationId xmlns:a16="http://schemas.microsoft.com/office/drawing/2014/main" id="{3B1EC15D-8973-4A72-AB00-20DE4DD77497}"/>
              </a:ext>
            </a:extLst>
          </p:cNvPr>
          <p:cNvSpPr/>
          <p:nvPr/>
        </p:nvSpPr>
        <p:spPr>
          <a:xfrm>
            <a:off x="313489" y="1644826"/>
            <a:ext cx="2740200"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sp>
        <p:nvSpPr>
          <p:cNvPr id="25" name="正方形/長方形 24">
            <a:extLst>
              <a:ext uri="{FF2B5EF4-FFF2-40B4-BE49-F238E27FC236}">
                <a16:creationId xmlns:a16="http://schemas.microsoft.com/office/drawing/2014/main" id="{F8452DB0-494D-4CC2-8E13-6CEDD93CA7FF}"/>
              </a:ext>
            </a:extLst>
          </p:cNvPr>
          <p:cNvSpPr/>
          <p:nvPr/>
        </p:nvSpPr>
        <p:spPr>
          <a:xfrm>
            <a:off x="313489" y="4385619"/>
            <a:ext cx="2740203"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sp>
        <p:nvSpPr>
          <p:cNvPr id="26" name="タイトル 1">
            <a:extLst>
              <a:ext uri="{FF2B5EF4-FFF2-40B4-BE49-F238E27FC236}">
                <a16:creationId xmlns:a16="http://schemas.microsoft.com/office/drawing/2014/main" id="{E0BAB6E0-514E-4E9B-AC3A-E4E90D645DAD}"/>
              </a:ext>
            </a:extLst>
          </p:cNvPr>
          <p:cNvSpPr txBox="1">
            <a:spLocks/>
          </p:cNvSpPr>
          <p:nvPr/>
        </p:nvSpPr>
        <p:spPr>
          <a:xfrm>
            <a:off x="313490" y="1282074"/>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5</a:t>
            </a:r>
            <a:r>
              <a:rPr lang="ja-JP" altLang="en-US" sz="1000" kern="0" dirty="0" smtClean="0"/>
              <a:t>．</a:t>
            </a:r>
            <a:r>
              <a:rPr lang="ja-JP" altLang="en-US" sz="1000" kern="0" dirty="0"/>
              <a:t>タスクの確認</a:t>
            </a:r>
          </a:p>
        </p:txBody>
      </p:sp>
      <p:sp>
        <p:nvSpPr>
          <p:cNvPr id="27" name="タイトル 1">
            <a:extLst>
              <a:ext uri="{FF2B5EF4-FFF2-40B4-BE49-F238E27FC236}">
                <a16:creationId xmlns:a16="http://schemas.microsoft.com/office/drawing/2014/main" id="{E03D4F2F-3B9A-4FD5-8006-5DB04C8D0205}"/>
              </a:ext>
            </a:extLst>
          </p:cNvPr>
          <p:cNvSpPr txBox="1">
            <a:spLocks/>
          </p:cNvSpPr>
          <p:nvPr/>
        </p:nvSpPr>
        <p:spPr>
          <a:xfrm>
            <a:off x="313490" y="4022866"/>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6</a:t>
            </a:r>
            <a:r>
              <a:rPr lang="ja-JP" altLang="en-US" sz="1000" kern="0" dirty="0" smtClean="0"/>
              <a:t>．</a:t>
            </a:r>
            <a:r>
              <a:rPr lang="ja-JP" altLang="en-US" sz="1000" kern="0" dirty="0"/>
              <a:t>タスクの割当</a:t>
            </a:r>
          </a:p>
        </p:txBody>
      </p:sp>
      <p:sp>
        <p:nvSpPr>
          <p:cNvPr id="34" name="タイトル 1">
            <a:extLst>
              <a:ext uri="{FF2B5EF4-FFF2-40B4-BE49-F238E27FC236}">
                <a16:creationId xmlns:a16="http://schemas.microsoft.com/office/drawing/2014/main" id="{F02804BF-DEB8-497D-941F-56F061CF7CBB}"/>
              </a:ext>
            </a:extLst>
          </p:cNvPr>
          <p:cNvSpPr txBox="1">
            <a:spLocks/>
          </p:cNvSpPr>
          <p:nvPr/>
        </p:nvSpPr>
        <p:spPr>
          <a:xfrm>
            <a:off x="5178791" y="1282074"/>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7</a:t>
            </a:r>
            <a:r>
              <a:rPr lang="ja-JP" altLang="en-US" sz="1000" kern="0" dirty="0" smtClean="0"/>
              <a:t>．</a:t>
            </a:r>
            <a:r>
              <a:rPr lang="ja-JP" altLang="en-US" sz="1000" kern="0" dirty="0"/>
              <a:t>タスクのクローズ</a:t>
            </a:r>
          </a:p>
        </p:txBody>
      </p:sp>
      <p:sp>
        <p:nvSpPr>
          <p:cNvPr id="35" name="タイトル 1">
            <a:extLst>
              <a:ext uri="{FF2B5EF4-FFF2-40B4-BE49-F238E27FC236}">
                <a16:creationId xmlns:a16="http://schemas.microsoft.com/office/drawing/2014/main" id="{2FCFB2F0-BD66-4027-8AF2-78A9C6E333E3}"/>
              </a:ext>
            </a:extLst>
          </p:cNvPr>
          <p:cNvSpPr txBox="1">
            <a:spLocks/>
          </p:cNvSpPr>
          <p:nvPr/>
        </p:nvSpPr>
        <p:spPr>
          <a:xfrm>
            <a:off x="5178791" y="4022866"/>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ja-JP" altLang="en-US" sz="1000" kern="0" dirty="0" smtClean="0"/>
              <a:t>補足．</a:t>
            </a:r>
            <a:r>
              <a:rPr lang="ja-JP" altLang="en-US" sz="1000" kern="0" dirty="0"/>
              <a:t>複数タスクのクローズ方法</a:t>
            </a:r>
          </a:p>
        </p:txBody>
      </p:sp>
      <p:sp>
        <p:nvSpPr>
          <p:cNvPr id="38" name="吹き出し: 線 4">
            <a:extLst>
              <a:ext uri="{FF2B5EF4-FFF2-40B4-BE49-F238E27FC236}">
                <a16:creationId xmlns:a16="http://schemas.microsoft.com/office/drawing/2014/main" id="{BD5C9F65-4D04-4C7A-A448-30C854001D5D}"/>
              </a:ext>
            </a:extLst>
          </p:cNvPr>
          <p:cNvSpPr/>
          <p:nvPr/>
        </p:nvSpPr>
        <p:spPr>
          <a:xfrm>
            <a:off x="8111425" y="5209069"/>
            <a:ext cx="1481087" cy="855430"/>
          </a:xfrm>
          <a:prstGeom prst="borderCallout1">
            <a:avLst>
              <a:gd name="adj1" fmla="val 21926"/>
              <a:gd name="adj2" fmla="val -4154"/>
              <a:gd name="adj3" fmla="val 106109"/>
              <a:gd name="adj4" fmla="val -93241"/>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「タスクのクローズ」を選択後</a:t>
            </a:r>
            <a:r>
              <a:rPr lang="ja-JP" altLang="en-US" sz="800" dirty="0" smtClean="0">
                <a:solidFill>
                  <a:sysClr val="windowText" lastClr="000000"/>
                </a:solidFill>
                <a:latin typeface="Meiryo UI" panose="020B0604030504040204" pitchFamily="50" charset="-128"/>
                <a:ea typeface="Meiryo UI" panose="020B0604030504040204" pitchFamily="50" charset="-128"/>
              </a:rPr>
              <a:t>、アクション</a:t>
            </a:r>
            <a:r>
              <a:rPr lang="ja-JP" altLang="en-US" sz="800" dirty="0">
                <a:solidFill>
                  <a:sysClr val="windowText" lastClr="000000"/>
                </a:solidFill>
                <a:latin typeface="Meiryo UI" panose="020B0604030504040204" pitchFamily="50" charset="-128"/>
                <a:ea typeface="Meiryo UI" panose="020B0604030504040204" pitchFamily="50" charset="-128"/>
              </a:rPr>
              <a:t>で</a:t>
            </a:r>
            <a:r>
              <a:rPr lang="en-US" altLang="ja-JP" sz="800" dirty="0">
                <a:solidFill>
                  <a:sysClr val="windowText" lastClr="000000"/>
                </a:solidFill>
                <a:latin typeface="Meiryo UI" panose="020B0604030504040204" pitchFamily="50" charset="-128"/>
                <a:ea typeface="Meiryo UI" panose="020B0604030504040204" pitchFamily="50" charset="-128"/>
              </a:rPr>
              <a:t>『</a:t>
            </a:r>
            <a:r>
              <a:rPr lang="ja-JP" altLang="en-US" sz="800" dirty="0">
                <a:solidFill>
                  <a:sysClr val="windowText" lastClr="000000"/>
                </a:solidFill>
                <a:latin typeface="Meiryo UI" panose="020B0604030504040204" pitchFamily="50" charset="-128"/>
                <a:ea typeface="Meiryo UI" panose="020B0604030504040204" pitchFamily="50" charset="-128"/>
              </a:rPr>
              <a:t>成功</a:t>
            </a:r>
            <a:r>
              <a:rPr lang="en-US" altLang="ja-JP" sz="800" dirty="0">
                <a:solidFill>
                  <a:sysClr val="windowText" lastClr="000000"/>
                </a:solidFill>
                <a:latin typeface="Meiryo UI" panose="020B0604030504040204" pitchFamily="50" charset="-128"/>
                <a:ea typeface="Meiryo UI" panose="020B0604030504040204" pitchFamily="50" charset="-128"/>
              </a:rPr>
              <a:t>』</a:t>
            </a:r>
            <a:r>
              <a:rPr lang="ja-JP" altLang="en-US" sz="800" dirty="0">
                <a:solidFill>
                  <a:sysClr val="windowText" lastClr="000000"/>
                </a:solidFill>
                <a:latin typeface="Meiryo UI" panose="020B0604030504040204" pitchFamily="50" charset="-128"/>
                <a:ea typeface="Meiryo UI" panose="020B0604030504040204" pitchFamily="50" charset="-128"/>
              </a:rPr>
              <a:t>を選択し、「保存」を押下。</a:t>
            </a:r>
            <a:endParaRPr lang="en-US" altLang="ja-JP" sz="800" dirty="0">
              <a:solidFill>
                <a:sysClr val="windowText" lastClr="000000"/>
              </a:solidFill>
              <a:latin typeface="Meiryo UI" panose="020B0604030504040204" pitchFamily="50" charset="-128"/>
              <a:ea typeface="Meiryo UI" panose="020B0604030504040204" pitchFamily="50" charset="-128"/>
            </a:endParaRPr>
          </a:p>
          <a:p>
            <a:endParaRPr lang="en-US" altLang="ja-JP" sz="800" dirty="0">
              <a:solidFill>
                <a:sysClr val="windowText" lastClr="000000"/>
              </a:solidFill>
              <a:latin typeface="Meiryo UI" panose="020B0604030504040204" pitchFamily="50" charset="-128"/>
              <a:ea typeface="Meiryo UI" panose="020B0604030504040204" pitchFamily="50" charset="-128"/>
            </a:endParaRPr>
          </a:p>
          <a:p>
            <a:r>
              <a:rPr lang="ja-JP" altLang="en-US" sz="800" dirty="0">
                <a:solidFill>
                  <a:sysClr val="windowText" lastClr="000000"/>
                </a:solidFill>
                <a:latin typeface="Meiryo UI" panose="020B0604030504040204" pitchFamily="50" charset="-128"/>
                <a:ea typeface="Meiryo UI" panose="020B0604030504040204" pitchFamily="50" charset="-128"/>
              </a:rPr>
              <a:t>「失敗」は実際に</a:t>
            </a:r>
            <a:r>
              <a:rPr lang="en-US" altLang="ja-JP" sz="800" dirty="0">
                <a:solidFill>
                  <a:sysClr val="windowText" lastClr="000000"/>
                </a:solidFill>
                <a:latin typeface="Meiryo UI" panose="020B0604030504040204" pitchFamily="50" charset="-128"/>
                <a:ea typeface="Meiryo UI" panose="020B0604030504040204" pitchFamily="50" charset="-128"/>
              </a:rPr>
              <a:t>SaaS</a:t>
            </a:r>
            <a:r>
              <a:rPr lang="ja-JP" altLang="en-US" sz="800" dirty="0">
                <a:solidFill>
                  <a:sysClr val="windowText" lastClr="000000"/>
                </a:solidFill>
                <a:latin typeface="Meiryo UI" panose="020B0604030504040204" pitchFamily="50" charset="-128"/>
                <a:ea typeface="Meiryo UI" panose="020B0604030504040204" pitchFamily="50" charset="-128"/>
              </a:rPr>
              <a:t>開通処理に失敗した場合</a:t>
            </a:r>
            <a:r>
              <a:rPr lang="ja-JP" altLang="en-US" sz="800" dirty="0" smtClean="0">
                <a:solidFill>
                  <a:sysClr val="windowText" lastClr="000000"/>
                </a:solidFill>
                <a:latin typeface="Meiryo UI" panose="020B0604030504040204" pitchFamily="50" charset="-128"/>
                <a:ea typeface="Meiryo UI" panose="020B0604030504040204" pitchFamily="50" charset="-128"/>
              </a:rPr>
              <a:t>などに</a:t>
            </a:r>
            <a:r>
              <a:rPr lang="ja-JP" altLang="en-US" sz="800" dirty="0">
                <a:solidFill>
                  <a:sysClr val="windowText" lastClr="000000"/>
                </a:solidFill>
                <a:latin typeface="Meiryo UI" panose="020B0604030504040204" pitchFamily="50" charset="-128"/>
                <a:ea typeface="Meiryo UI" panose="020B0604030504040204" pitchFamily="50" charset="-128"/>
              </a:rPr>
              <a:t>選択。</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39" name="タイトル 4">
            <a:extLst>
              <a:ext uri="{FF2B5EF4-FFF2-40B4-BE49-F238E27FC236}">
                <a16:creationId xmlns:a16="http://schemas.microsoft.com/office/drawing/2014/main" id="{E0BE0A72-1079-4041-AE18-DFFCA103654C}"/>
              </a:ext>
            </a:extLst>
          </p:cNvPr>
          <p:cNvSpPr txBox="1">
            <a:spLocks/>
          </p:cNvSpPr>
          <p:nvPr/>
        </p:nvSpPr>
        <p:spPr>
          <a:xfrm>
            <a:off x="7918990" y="75154"/>
            <a:ext cx="983941" cy="257355"/>
          </a:xfrm>
          <a:prstGeom prst="rect">
            <a:avLst/>
          </a:prstGeom>
          <a:solidFill>
            <a:srgbClr val="FFCCCC"/>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lvl1pPr algn="l" rtl="0" eaLnBrk="1" fontAlgn="base" hangingPunct="1">
              <a:spcBef>
                <a:spcPct val="0"/>
              </a:spcBef>
              <a:spcAft>
                <a:spcPct val="0"/>
              </a:spcAft>
              <a:defRPr kumimoji="1" sz="1800" b="1">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5pPr>
            <a:lvl6pPr marL="457000" algn="l"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004" algn="l"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004" algn="l"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008" algn="l"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algn="ctr"/>
            <a:r>
              <a:rPr lang="ja-JP" altLang="en-US" sz="1200" kern="0" dirty="0" smtClean="0">
                <a:solidFill>
                  <a:schemeClr val="tx1"/>
                </a:solidFill>
              </a:rPr>
              <a:t>卸売処理</a:t>
            </a:r>
            <a:endParaRPr lang="ja-JP" altLang="en-US" sz="1200" kern="0" dirty="0">
              <a:solidFill>
                <a:schemeClr val="tx1"/>
              </a:solidFill>
            </a:endParaRPr>
          </a:p>
        </p:txBody>
      </p:sp>
      <p:sp>
        <p:nvSpPr>
          <p:cNvPr id="40" name="タイトル 4">
            <a:extLst>
              <a:ext uri="{FF2B5EF4-FFF2-40B4-BE49-F238E27FC236}">
                <a16:creationId xmlns:a16="http://schemas.microsoft.com/office/drawing/2014/main" id="{BC9AC67B-D06E-4199-98A1-BD59FA14F2E8}"/>
              </a:ext>
            </a:extLst>
          </p:cNvPr>
          <p:cNvSpPr txBox="1">
            <a:spLocks/>
          </p:cNvSpPr>
          <p:nvPr/>
        </p:nvSpPr>
        <p:spPr>
          <a:xfrm>
            <a:off x="6843612" y="75154"/>
            <a:ext cx="983941" cy="257355"/>
          </a:xfrm>
          <a:prstGeom prst="rect">
            <a:avLst/>
          </a:prstGeom>
          <a:solidFill>
            <a:srgbClr val="FFCCCC"/>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defPPr>
              <a:defRPr lang="ja-JP"/>
            </a:defPPr>
            <a:lvl1pPr algn="ctr" fontAlgn="base">
              <a:spcBef>
                <a:spcPct val="0"/>
              </a:spcBef>
              <a:spcAft>
                <a:spcPct val="0"/>
              </a:spcAft>
              <a:defRPr sz="1200" b="1" kern="0">
                <a:latin typeface="Meiryo UI" panose="020B0604030504040204" pitchFamily="50" charset="-128"/>
                <a:ea typeface="Meiryo UI" panose="020B0604030504040204" pitchFamily="50" charset="-128"/>
                <a:cs typeface="Meiryo UI" panose="020B0604030504040204" pitchFamily="50" charset="-128"/>
              </a:defRPr>
            </a:lvl1pPr>
            <a:lvl2pPr fontAlgn="base">
              <a:spcBef>
                <a:spcPct val="0"/>
              </a:spcBef>
              <a:spcAft>
                <a:spcPct val="0"/>
              </a:spcAft>
              <a:defRPr sz="2400">
                <a:solidFill>
                  <a:schemeClr val="tx2"/>
                </a:solidFill>
                <a:latin typeface="HGP創英角ｺﾞｼｯｸUB" pitchFamily="50" charset="-128"/>
                <a:ea typeface="HGP創英角ｺﾞｼｯｸUB" pitchFamily="50" charset="-128"/>
              </a:defRPr>
            </a:lvl2pPr>
            <a:lvl3pPr fontAlgn="base">
              <a:spcBef>
                <a:spcPct val="0"/>
              </a:spcBef>
              <a:spcAft>
                <a:spcPct val="0"/>
              </a:spcAft>
              <a:defRPr sz="2400">
                <a:solidFill>
                  <a:schemeClr val="tx2"/>
                </a:solidFill>
                <a:latin typeface="HGP創英角ｺﾞｼｯｸUB" pitchFamily="50" charset="-128"/>
                <a:ea typeface="HGP創英角ｺﾞｼｯｸUB" pitchFamily="50" charset="-128"/>
              </a:defRPr>
            </a:lvl3pPr>
            <a:lvl4pPr fontAlgn="base">
              <a:spcBef>
                <a:spcPct val="0"/>
              </a:spcBef>
              <a:spcAft>
                <a:spcPct val="0"/>
              </a:spcAft>
              <a:defRPr sz="2400">
                <a:solidFill>
                  <a:schemeClr val="tx2"/>
                </a:solidFill>
                <a:latin typeface="HGP創英角ｺﾞｼｯｸUB" pitchFamily="50" charset="-128"/>
                <a:ea typeface="HGP創英角ｺﾞｼｯｸUB" pitchFamily="50" charset="-128"/>
              </a:defRPr>
            </a:lvl4pPr>
            <a:lvl5pPr fontAlgn="base">
              <a:spcBef>
                <a:spcPct val="0"/>
              </a:spcBef>
              <a:spcAft>
                <a:spcPct val="0"/>
              </a:spcAft>
              <a:defRPr sz="2400">
                <a:solidFill>
                  <a:schemeClr val="tx2"/>
                </a:solidFill>
                <a:latin typeface="HGP創英角ｺﾞｼｯｸUB" pitchFamily="50" charset="-128"/>
                <a:ea typeface="HGP創英角ｺﾞｼｯｸUB" pitchFamily="50" charset="-128"/>
              </a:defRPr>
            </a:lvl5pPr>
            <a:lvl6pPr marL="457000" fontAlgn="base">
              <a:spcBef>
                <a:spcPct val="0"/>
              </a:spcBef>
              <a:spcAft>
                <a:spcPct val="0"/>
              </a:spcAft>
              <a:defRPr sz="4400">
                <a:solidFill>
                  <a:schemeClr val="tx2"/>
                </a:solidFill>
                <a:latin typeface="Arial" charset="0"/>
                <a:ea typeface="ＭＳ Ｐゴシック" pitchFamily="50" charset="-128"/>
              </a:defRPr>
            </a:lvl6pPr>
            <a:lvl7pPr marL="914004" fontAlgn="base">
              <a:spcBef>
                <a:spcPct val="0"/>
              </a:spcBef>
              <a:spcAft>
                <a:spcPct val="0"/>
              </a:spcAft>
              <a:defRPr sz="4400">
                <a:solidFill>
                  <a:schemeClr val="tx2"/>
                </a:solidFill>
                <a:latin typeface="Arial" charset="0"/>
                <a:ea typeface="ＭＳ Ｐゴシック" pitchFamily="50" charset="-128"/>
              </a:defRPr>
            </a:lvl7pPr>
            <a:lvl8pPr marL="1371004" fontAlgn="base">
              <a:spcBef>
                <a:spcPct val="0"/>
              </a:spcBef>
              <a:spcAft>
                <a:spcPct val="0"/>
              </a:spcAft>
              <a:defRPr sz="4400">
                <a:solidFill>
                  <a:schemeClr val="tx2"/>
                </a:solidFill>
                <a:latin typeface="Arial" charset="0"/>
                <a:ea typeface="ＭＳ Ｐゴシック" pitchFamily="50" charset="-128"/>
              </a:defRPr>
            </a:lvl8pPr>
            <a:lvl9pPr marL="1828008" fontAlgn="base">
              <a:spcBef>
                <a:spcPct val="0"/>
              </a:spcBef>
              <a:spcAft>
                <a:spcPct val="0"/>
              </a:spcAft>
              <a:defRPr sz="4400">
                <a:solidFill>
                  <a:schemeClr val="tx2"/>
                </a:solidFill>
                <a:latin typeface="Arial" charset="0"/>
                <a:ea typeface="ＭＳ Ｐゴシック" pitchFamily="50" charset="-128"/>
              </a:defRPr>
            </a:lvl9pPr>
          </a:lstStyle>
          <a:p>
            <a:r>
              <a:rPr lang="ja-JP" altLang="en-US" dirty="0"/>
              <a:t>卸売テナント</a:t>
            </a:r>
          </a:p>
        </p:txBody>
      </p:sp>
      <p:sp>
        <p:nvSpPr>
          <p:cNvPr id="23" name="吹き出し: 線 4">
            <a:extLst>
              <a:ext uri="{FF2B5EF4-FFF2-40B4-BE49-F238E27FC236}">
                <a16:creationId xmlns:a16="http://schemas.microsoft.com/office/drawing/2014/main" id="{03C18421-5896-40EF-93B5-B678048A8D66}"/>
              </a:ext>
            </a:extLst>
          </p:cNvPr>
          <p:cNvSpPr/>
          <p:nvPr/>
        </p:nvSpPr>
        <p:spPr>
          <a:xfrm>
            <a:off x="3246124" y="1282073"/>
            <a:ext cx="1481087" cy="841212"/>
          </a:xfrm>
          <a:prstGeom prst="borderCallout1">
            <a:avLst>
              <a:gd name="adj1" fmla="val 34169"/>
              <a:gd name="adj2" fmla="val -6726"/>
              <a:gd name="adj3" fmla="val 48615"/>
              <a:gd name="adj4" fmla="val -33331"/>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prstClr val="black"/>
                </a:solidFill>
                <a:latin typeface="Meiryo UI" panose="020B0604030504040204" pitchFamily="50" charset="-128"/>
                <a:ea typeface="Meiryo UI" panose="020B0604030504040204" pitchFamily="50" charset="-128"/>
              </a:rPr>
              <a:t>該当のタスク内容を</a:t>
            </a:r>
            <a:r>
              <a:rPr lang="ja-JP" altLang="en-US" sz="800" dirty="0" smtClean="0">
                <a:solidFill>
                  <a:prstClr val="black"/>
                </a:solidFill>
                <a:latin typeface="Meiryo UI" panose="020B0604030504040204" pitchFamily="50" charset="-128"/>
                <a:ea typeface="Meiryo UI" panose="020B0604030504040204" pitchFamily="50" charset="-128"/>
              </a:rPr>
              <a:t>確認</a:t>
            </a:r>
            <a:r>
              <a:rPr lang="ja-JP" altLang="en-US" sz="800" dirty="0">
                <a:solidFill>
                  <a:sysClr val="windowText" lastClr="000000"/>
                </a:solidFill>
                <a:latin typeface="Meiryo UI" panose="020B0604030504040204" pitchFamily="50" charset="-128"/>
                <a:ea typeface="Meiryo UI" panose="020B0604030504040204" pitchFamily="50" charset="-128"/>
              </a:rPr>
              <a:t>。</a:t>
            </a:r>
            <a:endParaRPr lang="en-US" altLang="ja-JP" sz="800" dirty="0">
              <a:solidFill>
                <a:sysClr val="windowText" lastClr="000000"/>
              </a:solidFill>
              <a:latin typeface="Meiryo UI" panose="020B0604030504040204" pitchFamily="50" charset="-128"/>
              <a:ea typeface="Meiryo UI" panose="020B0604030504040204" pitchFamily="50" charset="-128"/>
            </a:endParaRPr>
          </a:p>
          <a:p>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pic>
        <p:nvPicPr>
          <p:cNvPr id="21" name="図 20"/>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408751" y="1803114"/>
            <a:ext cx="2553502" cy="1320603"/>
          </a:xfrm>
          <a:prstGeom prst="rect">
            <a:avLst/>
          </a:prstGeom>
        </p:spPr>
      </p:pic>
      <p:pic>
        <p:nvPicPr>
          <p:cNvPr id="22" name="図 21"/>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408751" y="5404207"/>
            <a:ext cx="2553501" cy="810175"/>
          </a:xfrm>
          <a:prstGeom prst="rect">
            <a:avLst/>
          </a:prstGeom>
        </p:spPr>
      </p:pic>
      <p:pic>
        <p:nvPicPr>
          <p:cNvPr id="41" name="図 4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49609" y="5382291"/>
            <a:ext cx="507953" cy="803552"/>
          </a:xfrm>
          <a:prstGeom prst="rect">
            <a:avLst/>
          </a:prstGeom>
        </p:spPr>
      </p:pic>
      <p:sp>
        <p:nvSpPr>
          <p:cNvPr id="29" name="吹き出し: 線 4">
            <a:extLst>
              <a:ext uri="{FF2B5EF4-FFF2-40B4-BE49-F238E27FC236}">
                <a16:creationId xmlns:a16="http://schemas.microsoft.com/office/drawing/2014/main" id="{68AF1AAC-11F3-4E7E-8F26-5701B3DBCD1B}"/>
              </a:ext>
            </a:extLst>
          </p:cNvPr>
          <p:cNvSpPr/>
          <p:nvPr/>
        </p:nvSpPr>
        <p:spPr>
          <a:xfrm>
            <a:off x="3246124" y="4127029"/>
            <a:ext cx="1481087" cy="841212"/>
          </a:xfrm>
          <a:prstGeom prst="borderCallout1">
            <a:avLst>
              <a:gd name="adj1" fmla="val 34169"/>
              <a:gd name="adj2" fmla="val -6726"/>
              <a:gd name="adj3" fmla="val 62203"/>
              <a:gd name="adj4" fmla="val -33845"/>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「アクション」から「タスクを引き受ける」を選択</a:t>
            </a:r>
            <a:r>
              <a:rPr lang="ja-JP" altLang="en-US" sz="800" dirty="0" smtClean="0">
                <a:solidFill>
                  <a:sysClr val="windowText" lastClr="000000"/>
                </a:solidFill>
                <a:latin typeface="Meiryo UI" panose="020B0604030504040204" pitchFamily="50" charset="-128"/>
                <a:ea typeface="Meiryo UI" panose="020B0604030504040204" pitchFamily="50" charset="-128"/>
              </a:rPr>
              <a:t>。</a:t>
            </a:r>
            <a:endParaRPr lang="en-US" altLang="ja-JP" sz="800" dirty="0">
              <a:solidFill>
                <a:sysClr val="windowText" lastClr="000000"/>
              </a:solidFill>
              <a:latin typeface="Meiryo UI" panose="020B0604030504040204" pitchFamily="50" charset="-128"/>
              <a:ea typeface="Meiryo UI" panose="020B0604030504040204" pitchFamily="50" charset="-128"/>
            </a:endParaRPr>
          </a:p>
          <a:p>
            <a:endParaRPr lang="en-US" altLang="ja-JP" sz="800" dirty="0">
              <a:solidFill>
                <a:sysClr val="windowText" lastClr="000000"/>
              </a:solidFill>
              <a:latin typeface="Meiryo UI" panose="020B0604030504040204" pitchFamily="50" charset="-128"/>
              <a:ea typeface="Meiryo UI" panose="020B0604030504040204" pitchFamily="50" charset="-128"/>
            </a:endParaRPr>
          </a:p>
          <a:p>
            <a:r>
              <a:rPr lang="ja-JP" altLang="en-US" sz="800" dirty="0">
                <a:solidFill>
                  <a:sysClr val="windowText" lastClr="000000"/>
                </a:solidFill>
                <a:latin typeface="Meiryo UI" panose="020B0604030504040204" pitchFamily="50" charset="-128"/>
                <a:ea typeface="Meiryo UI" panose="020B0604030504040204" pitchFamily="50" charset="-128"/>
              </a:rPr>
              <a:t>「オペレーターへの割り当て」の選択も可能。</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30" name="吹き出し: 線 4">
            <a:extLst>
              <a:ext uri="{FF2B5EF4-FFF2-40B4-BE49-F238E27FC236}">
                <a16:creationId xmlns:a16="http://schemas.microsoft.com/office/drawing/2014/main" id="{5B3BBAAB-64C0-41A1-9989-0BDD0C0921DD}"/>
              </a:ext>
            </a:extLst>
          </p:cNvPr>
          <p:cNvSpPr/>
          <p:nvPr/>
        </p:nvSpPr>
        <p:spPr>
          <a:xfrm>
            <a:off x="3246124" y="5209069"/>
            <a:ext cx="1481087" cy="1089170"/>
          </a:xfrm>
          <a:prstGeom prst="borderCallout1">
            <a:avLst>
              <a:gd name="adj1" fmla="val 37084"/>
              <a:gd name="adj2" fmla="val -4582"/>
              <a:gd name="adj3" fmla="val 57360"/>
              <a:gd name="adj4" fmla="val -35903"/>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「オペレーターへの割り当て」に関しては、「へ割り当て」を押下し、オペレーターを設定することで、操作者以外のオペレーターのタスクへ割り当てることが可能。</a:t>
            </a:r>
            <a:endParaRPr lang="en-US" altLang="ja-JP" sz="800" dirty="0">
              <a:solidFill>
                <a:sysClr val="windowText" lastClr="000000"/>
              </a:solidFill>
              <a:latin typeface="Meiryo UI" panose="020B0604030504040204" pitchFamily="50" charset="-128"/>
              <a:ea typeface="Meiryo UI" panose="020B0604030504040204" pitchFamily="50" charset="-128"/>
            </a:endParaRPr>
          </a:p>
          <a:p>
            <a:endParaRPr lang="en-US" altLang="ja-JP" sz="800" dirty="0">
              <a:solidFill>
                <a:sysClr val="windowText" lastClr="000000"/>
              </a:solidFill>
              <a:latin typeface="Meiryo UI" panose="020B0604030504040204" pitchFamily="50" charset="-128"/>
              <a:ea typeface="Meiryo UI" panose="020B0604030504040204" pitchFamily="50" charset="-128"/>
            </a:endParaRPr>
          </a:p>
          <a:p>
            <a:r>
              <a:rPr lang="ja-JP" altLang="en-US" sz="800" dirty="0">
                <a:solidFill>
                  <a:sysClr val="windowText" lastClr="000000"/>
                </a:solidFill>
                <a:latin typeface="Meiryo UI" panose="020B0604030504040204" pitchFamily="50" charset="-128"/>
                <a:ea typeface="Meiryo UI" panose="020B0604030504040204" pitchFamily="50" charset="-128"/>
              </a:rPr>
              <a:t>タスクの検索で「マイタスク」へチェックを入れて該当タスクの表示が可能。</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849DBF22-70A2-4579-A964-19AF3089687F}"/>
              </a:ext>
            </a:extLst>
          </p:cNvPr>
          <p:cNvSpPr/>
          <p:nvPr/>
        </p:nvSpPr>
        <p:spPr bwMode="gray">
          <a:xfrm flipV="1">
            <a:off x="2379145" y="5889524"/>
            <a:ext cx="296316" cy="119581"/>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pic>
        <p:nvPicPr>
          <p:cNvPr id="43" name="図 42"/>
          <p:cNvPicPr>
            <a:picLocks noChangeAspect="1"/>
          </p:cNvPicPr>
          <p:nvPr/>
        </p:nvPicPr>
        <p:blipFill rotWithShape="1">
          <a:blip r:embed="rId7" cstate="hqprint">
            <a:extLst>
              <a:ext uri="{28A0092B-C50C-407E-A947-70E740481C1C}">
                <a14:useLocalDpi xmlns:a14="http://schemas.microsoft.com/office/drawing/2010/main" val="0"/>
              </a:ext>
            </a:extLst>
          </a:blip>
          <a:srcRect/>
          <a:stretch/>
        </p:blipFill>
        <p:spPr>
          <a:xfrm>
            <a:off x="408750" y="4566863"/>
            <a:ext cx="2553501" cy="650372"/>
          </a:xfrm>
          <a:prstGeom prst="rect">
            <a:avLst/>
          </a:prstGeom>
        </p:spPr>
      </p:pic>
      <p:pic>
        <p:nvPicPr>
          <p:cNvPr id="44" name="図 43"/>
          <p:cNvPicPr>
            <a:picLocks noChangeAspect="1"/>
          </p:cNvPicPr>
          <p:nvPr/>
        </p:nvPicPr>
        <p:blipFill rotWithShape="1">
          <a:blip r:embed="rId8" cstate="hqprint">
            <a:extLst>
              <a:ext uri="{28A0092B-C50C-407E-A947-70E740481C1C}">
                <a14:useLocalDpi xmlns:a14="http://schemas.microsoft.com/office/drawing/2010/main" val="0"/>
              </a:ext>
            </a:extLst>
          </a:blip>
          <a:srcRect/>
          <a:stretch/>
        </p:blipFill>
        <p:spPr>
          <a:xfrm>
            <a:off x="5283642" y="1767154"/>
            <a:ext cx="2190807" cy="793785"/>
          </a:xfrm>
          <a:prstGeom prst="rect">
            <a:avLst/>
          </a:prstGeom>
        </p:spPr>
      </p:pic>
      <p:sp>
        <p:nvSpPr>
          <p:cNvPr id="45" name="正方形/長方形 44">
            <a:extLst>
              <a:ext uri="{FF2B5EF4-FFF2-40B4-BE49-F238E27FC236}">
                <a16:creationId xmlns:a16="http://schemas.microsoft.com/office/drawing/2014/main" id="{849DBF22-70A2-4579-A964-19AF3089687F}"/>
              </a:ext>
            </a:extLst>
          </p:cNvPr>
          <p:cNvSpPr/>
          <p:nvPr/>
        </p:nvSpPr>
        <p:spPr bwMode="gray">
          <a:xfrm flipV="1">
            <a:off x="1397000" y="5638154"/>
            <a:ext cx="552449" cy="121296"/>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46" name="正方形/長方形 45">
            <a:extLst>
              <a:ext uri="{FF2B5EF4-FFF2-40B4-BE49-F238E27FC236}">
                <a16:creationId xmlns:a16="http://schemas.microsoft.com/office/drawing/2014/main" id="{849DBF22-70A2-4579-A964-19AF3089687F}"/>
              </a:ext>
            </a:extLst>
          </p:cNvPr>
          <p:cNvSpPr/>
          <p:nvPr/>
        </p:nvSpPr>
        <p:spPr bwMode="gray">
          <a:xfrm flipV="1">
            <a:off x="445971" y="5784067"/>
            <a:ext cx="511591" cy="69850"/>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47" name="正方形/長方形 46">
            <a:extLst>
              <a:ext uri="{FF2B5EF4-FFF2-40B4-BE49-F238E27FC236}">
                <a16:creationId xmlns:a16="http://schemas.microsoft.com/office/drawing/2014/main" id="{849DBF22-70A2-4579-A964-19AF3089687F}"/>
              </a:ext>
            </a:extLst>
          </p:cNvPr>
          <p:cNvSpPr/>
          <p:nvPr/>
        </p:nvSpPr>
        <p:spPr bwMode="gray">
          <a:xfrm flipV="1">
            <a:off x="2455523" y="4757737"/>
            <a:ext cx="416266" cy="59531"/>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33" name="吹き出し: 線 4">
            <a:extLst>
              <a:ext uri="{FF2B5EF4-FFF2-40B4-BE49-F238E27FC236}">
                <a16:creationId xmlns:a16="http://schemas.microsoft.com/office/drawing/2014/main" id="{9884A586-F7E3-458A-A154-07DF97FD5B31}"/>
              </a:ext>
            </a:extLst>
          </p:cNvPr>
          <p:cNvSpPr/>
          <p:nvPr/>
        </p:nvSpPr>
        <p:spPr>
          <a:xfrm>
            <a:off x="8111425" y="1282073"/>
            <a:ext cx="1481087" cy="1073778"/>
          </a:xfrm>
          <a:prstGeom prst="borderCallout1">
            <a:avLst>
              <a:gd name="adj1" fmla="val 13181"/>
              <a:gd name="adj2" fmla="val -3189"/>
              <a:gd name="adj3" fmla="val 58437"/>
              <a:gd name="adj4" fmla="val -90460"/>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「タスクのクローズ」を選択後、概要欄</a:t>
            </a:r>
            <a:r>
              <a:rPr lang="ja-JP" altLang="en-US" sz="800" dirty="0" smtClean="0">
                <a:solidFill>
                  <a:sysClr val="windowText" lastClr="000000"/>
                </a:solidFill>
                <a:latin typeface="Meiryo UI" panose="020B0604030504040204" pitchFamily="50" charset="-128"/>
                <a:ea typeface="Meiryo UI" panose="020B0604030504040204" pitchFamily="50" charset="-128"/>
              </a:rPr>
              <a:t>に任意</a:t>
            </a:r>
            <a:r>
              <a:rPr lang="ja-JP" altLang="en-US" sz="800" dirty="0">
                <a:solidFill>
                  <a:sysClr val="windowText" lastClr="000000"/>
                </a:solidFill>
                <a:latin typeface="Meiryo UI" panose="020B0604030504040204" pitchFamily="50" charset="-128"/>
                <a:ea typeface="Meiryo UI" panose="020B0604030504040204" pitchFamily="50" charset="-128"/>
              </a:rPr>
              <a:t>内容</a:t>
            </a:r>
            <a:r>
              <a:rPr lang="ja-JP" altLang="en-US" sz="800" dirty="0" smtClean="0">
                <a:solidFill>
                  <a:sysClr val="windowText" lastClr="000000"/>
                </a:solidFill>
                <a:latin typeface="Meiryo UI" panose="020B0604030504040204" pitchFamily="50" charset="-128"/>
                <a:ea typeface="Meiryo UI" panose="020B0604030504040204" pitchFamily="50" charset="-128"/>
              </a:rPr>
              <a:t>を</a:t>
            </a:r>
            <a:r>
              <a:rPr lang="ja-JP" altLang="en-US" sz="800" dirty="0">
                <a:solidFill>
                  <a:sysClr val="windowText" lastClr="000000"/>
                </a:solidFill>
                <a:latin typeface="Meiryo UI" panose="020B0604030504040204" pitchFamily="50" charset="-128"/>
                <a:ea typeface="Meiryo UI" panose="020B0604030504040204" pitchFamily="50" charset="-128"/>
              </a:rPr>
              <a:t>記入し、アクションで</a:t>
            </a:r>
            <a:r>
              <a:rPr lang="en-US" altLang="ja-JP" sz="800" dirty="0">
                <a:solidFill>
                  <a:sysClr val="windowText" lastClr="000000"/>
                </a:solidFill>
                <a:latin typeface="Meiryo UI" panose="020B0604030504040204" pitchFamily="50" charset="-128"/>
                <a:ea typeface="Meiryo UI" panose="020B0604030504040204" pitchFamily="50" charset="-128"/>
              </a:rPr>
              <a:t>『</a:t>
            </a:r>
            <a:r>
              <a:rPr lang="ja-JP" altLang="en-US" sz="800" dirty="0">
                <a:solidFill>
                  <a:sysClr val="windowText" lastClr="000000"/>
                </a:solidFill>
                <a:latin typeface="Meiryo UI" panose="020B0604030504040204" pitchFamily="50" charset="-128"/>
                <a:ea typeface="Meiryo UI" panose="020B0604030504040204" pitchFamily="50" charset="-128"/>
              </a:rPr>
              <a:t>成功</a:t>
            </a:r>
            <a:r>
              <a:rPr lang="en-US" altLang="ja-JP" sz="800" dirty="0">
                <a:solidFill>
                  <a:sysClr val="windowText" lastClr="000000"/>
                </a:solidFill>
                <a:latin typeface="Meiryo UI" panose="020B0604030504040204" pitchFamily="50" charset="-128"/>
                <a:ea typeface="Meiryo UI" panose="020B0604030504040204" pitchFamily="50" charset="-128"/>
              </a:rPr>
              <a:t>』</a:t>
            </a:r>
            <a:r>
              <a:rPr lang="ja-JP" altLang="en-US" sz="800" dirty="0">
                <a:solidFill>
                  <a:sysClr val="windowText" lastClr="000000"/>
                </a:solidFill>
                <a:latin typeface="Meiryo UI" panose="020B0604030504040204" pitchFamily="50" charset="-128"/>
                <a:ea typeface="Meiryo UI" panose="020B0604030504040204" pitchFamily="50" charset="-128"/>
              </a:rPr>
              <a:t>を選択し、「保存」を押下。</a:t>
            </a:r>
            <a:endParaRPr lang="en-US" altLang="ja-JP" sz="800" dirty="0">
              <a:solidFill>
                <a:sysClr val="windowText" lastClr="000000"/>
              </a:solidFill>
              <a:latin typeface="Meiryo UI" panose="020B0604030504040204" pitchFamily="50" charset="-128"/>
              <a:ea typeface="Meiryo UI" panose="020B0604030504040204" pitchFamily="50" charset="-128"/>
            </a:endParaRPr>
          </a:p>
          <a:p>
            <a:endParaRPr lang="en-US" altLang="ja-JP" sz="800" dirty="0">
              <a:solidFill>
                <a:sysClr val="windowText" lastClr="000000"/>
              </a:solidFill>
              <a:latin typeface="Meiryo UI" panose="020B0604030504040204" pitchFamily="50" charset="-128"/>
              <a:ea typeface="Meiryo UI" panose="020B0604030504040204" pitchFamily="50" charset="-128"/>
            </a:endParaRPr>
          </a:p>
          <a:p>
            <a:r>
              <a:rPr lang="ja-JP" altLang="en-US" sz="800" dirty="0">
                <a:solidFill>
                  <a:sysClr val="windowText" lastClr="000000"/>
                </a:solidFill>
                <a:latin typeface="Meiryo UI" panose="020B0604030504040204" pitchFamily="50" charset="-128"/>
                <a:ea typeface="Meiryo UI" panose="020B0604030504040204" pitchFamily="50" charset="-128"/>
              </a:rPr>
              <a:t>「失敗」は実際に</a:t>
            </a:r>
            <a:r>
              <a:rPr lang="en-US" altLang="ja-JP" sz="800" dirty="0">
                <a:solidFill>
                  <a:sysClr val="windowText" lastClr="000000"/>
                </a:solidFill>
                <a:latin typeface="Meiryo UI" panose="020B0604030504040204" pitchFamily="50" charset="-128"/>
                <a:ea typeface="Meiryo UI" panose="020B0604030504040204" pitchFamily="50" charset="-128"/>
              </a:rPr>
              <a:t>SaaS</a:t>
            </a:r>
            <a:r>
              <a:rPr lang="ja-JP" altLang="en-US" sz="800" dirty="0">
                <a:solidFill>
                  <a:sysClr val="windowText" lastClr="000000"/>
                </a:solidFill>
                <a:latin typeface="Meiryo UI" panose="020B0604030504040204" pitchFamily="50" charset="-128"/>
                <a:ea typeface="Meiryo UI" panose="020B0604030504040204" pitchFamily="50" charset="-128"/>
              </a:rPr>
              <a:t>開通処理に失敗した場合</a:t>
            </a:r>
            <a:r>
              <a:rPr lang="ja-JP" altLang="en-US" sz="800" dirty="0" smtClean="0">
                <a:solidFill>
                  <a:sysClr val="windowText" lastClr="000000"/>
                </a:solidFill>
                <a:latin typeface="Meiryo UI" panose="020B0604030504040204" pitchFamily="50" charset="-128"/>
                <a:ea typeface="Meiryo UI" panose="020B0604030504040204" pitchFamily="50" charset="-128"/>
              </a:rPr>
              <a:t>などに</a:t>
            </a:r>
            <a:r>
              <a:rPr lang="ja-JP" altLang="en-US" sz="800" dirty="0">
                <a:solidFill>
                  <a:sysClr val="windowText" lastClr="000000"/>
                </a:solidFill>
                <a:latin typeface="Meiryo UI" panose="020B0604030504040204" pitchFamily="50" charset="-128"/>
                <a:ea typeface="Meiryo UI" panose="020B0604030504040204" pitchFamily="50" charset="-128"/>
              </a:rPr>
              <a:t>選択。</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pic>
        <p:nvPicPr>
          <p:cNvPr id="51" name="図 50"/>
          <p:cNvPicPr>
            <a:picLocks noChangeAspect="1"/>
          </p:cNvPicPr>
          <p:nvPr/>
        </p:nvPicPr>
        <p:blipFill rotWithShape="1">
          <a:blip r:embed="rId9" cstate="hqprint">
            <a:extLst>
              <a:ext uri="{28A0092B-C50C-407E-A947-70E740481C1C}">
                <a14:useLocalDpi xmlns:a14="http://schemas.microsoft.com/office/drawing/2010/main" val="0"/>
              </a:ext>
            </a:extLst>
          </a:blip>
          <a:srcRect/>
          <a:stretch/>
        </p:blipFill>
        <p:spPr>
          <a:xfrm>
            <a:off x="5283642" y="5548045"/>
            <a:ext cx="2543911" cy="798719"/>
          </a:xfrm>
          <a:prstGeom prst="rect">
            <a:avLst/>
          </a:prstGeom>
        </p:spPr>
      </p:pic>
      <p:pic>
        <p:nvPicPr>
          <p:cNvPr id="52" name="図 51"/>
          <p:cNvPicPr>
            <a:picLocks noChangeAspect="1"/>
          </p:cNvPicPr>
          <p:nvPr/>
        </p:nvPicPr>
        <p:blipFill rotWithShape="1">
          <a:blip r:embed="rId10" cstate="hqprint">
            <a:extLst>
              <a:ext uri="{28A0092B-C50C-407E-A947-70E740481C1C}">
                <a14:useLocalDpi xmlns:a14="http://schemas.microsoft.com/office/drawing/2010/main" val="0"/>
              </a:ext>
            </a:extLst>
          </a:blip>
          <a:srcRect/>
          <a:stretch/>
        </p:blipFill>
        <p:spPr>
          <a:xfrm>
            <a:off x="6881104" y="5561350"/>
            <a:ext cx="582735" cy="624493"/>
          </a:xfrm>
          <a:prstGeom prst="rect">
            <a:avLst/>
          </a:prstGeom>
        </p:spPr>
      </p:pic>
      <p:pic>
        <p:nvPicPr>
          <p:cNvPr id="53" name="図 52"/>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7310604" y="5882239"/>
            <a:ext cx="516949" cy="457240"/>
          </a:xfrm>
          <a:prstGeom prst="rect">
            <a:avLst/>
          </a:prstGeom>
        </p:spPr>
      </p:pic>
      <p:sp>
        <p:nvSpPr>
          <p:cNvPr id="54" name="正方形/長方形 53">
            <a:extLst>
              <a:ext uri="{FF2B5EF4-FFF2-40B4-BE49-F238E27FC236}">
                <a16:creationId xmlns:a16="http://schemas.microsoft.com/office/drawing/2014/main" id="{849DBF22-70A2-4579-A964-19AF3089687F}"/>
              </a:ext>
            </a:extLst>
          </p:cNvPr>
          <p:cNvSpPr/>
          <p:nvPr/>
        </p:nvSpPr>
        <p:spPr bwMode="gray">
          <a:xfrm flipV="1">
            <a:off x="5283641" y="2259806"/>
            <a:ext cx="712347" cy="259441"/>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56" name="吹き出し: 線 4">
            <a:extLst>
              <a:ext uri="{FF2B5EF4-FFF2-40B4-BE49-F238E27FC236}">
                <a16:creationId xmlns:a16="http://schemas.microsoft.com/office/drawing/2014/main" id="{24A2F41D-6AD7-4BB1-9AEE-739CE7C8C7B5}"/>
              </a:ext>
            </a:extLst>
          </p:cNvPr>
          <p:cNvSpPr/>
          <p:nvPr/>
        </p:nvSpPr>
        <p:spPr>
          <a:xfrm>
            <a:off x="8111424" y="2523875"/>
            <a:ext cx="1481087" cy="506896"/>
          </a:xfrm>
          <a:prstGeom prst="borderCallout1">
            <a:avLst>
              <a:gd name="adj1" fmla="val 62094"/>
              <a:gd name="adj2" fmla="val -3725"/>
              <a:gd name="adj3" fmla="val 10098"/>
              <a:gd name="adj4" fmla="val -146089"/>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プロビジョニング日はデフォルト設定の「現在」まま。新しいプロビジョニング日で未来日の設定が</a:t>
            </a:r>
            <a:r>
              <a:rPr lang="ja-JP" altLang="en-US" sz="800" dirty="0" smtClean="0">
                <a:solidFill>
                  <a:sysClr val="windowText" lastClr="000000"/>
                </a:solidFill>
                <a:latin typeface="Meiryo UI" panose="020B0604030504040204" pitchFamily="50" charset="-128"/>
                <a:ea typeface="Meiryo UI" panose="020B0604030504040204" pitchFamily="50" charset="-128"/>
              </a:rPr>
              <a:t>可能。</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57" name="正方形/長方形 56">
            <a:extLst>
              <a:ext uri="{FF2B5EF4-FFF2-40B4-BE49-F238E27FC236}">
                <a16:creationId xmlns:a16="http://schemas.microsoft.com/office/drawing/2014/main" id="{849DBF22-70A2-4579-A964-19AF3089687F}"/>
              </a:ext>
            </a:extLst>
          </p:cNvPr>
          <p:cNvSpPr/>
          <p:nvPr/>
        </p:nvSpPr>
        <p:spPr bwMode="gray">
          <a:xfrm flipV="1">
            <a:off x="5793336" y="5186650"/>
            <a:ext cx="133725" cy="259441"/>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59" name="正方形/長方形 58">
            <a:extLst>
              <a:ext uri="{FF2B5EF4-FFF2-40B4-BE49-F238E27FC236}">
                <a16:creationId xmlns:a16="http://schemas.microsoft.com/office/drawing/2014/main" id="{849DBF22-70A2-4579-A964-19AF3089687F}"/>
              </a:ext>
            </a:extLst>
          </p:cNvPr>
          <p:cNvSpPr/>
          <p:nvPr/>
        </p:nvSpPr>
        <p:spPr bwMode="gray">
          <a:xfrm flipV="1">
            <a:off x="6324673" y="6092640"/>
            <a:ext cx="455203" cy="84569"/>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58" name="正方形/長方形 57">
            <a:extLst>
              <a:ext uri="{FF2B5EF4-FFF2-40B4-BE49-F238E27FC236}">
                <a16:creationId xmlns:a16="http://schemas.microsoft.com/office/drawing/2014/main" id="{849DBF22-70A2-4579-A964-19AF3089687F}"/>
              </a:ext>
            </a:extLst>
          </p:cNvPr>
          <p:cNvSpPr/>
          <p:nvPr/>
        </p:nvSpPr>
        <p:spPr bwMode="gray">
          <a:xfrm flipV="1">
            <a:off x="7380876" y="4765591"/>
            <a:ext cx="455203" cy="84569"/>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37" name="吹き出し: 線 4">
            <a:extLst>
              <a:ext uri="{FF2B5EF4-FFF2-40B4-BE49-F238E27FC236}">
                <a16:creationId xmlns:a16="http://schemas.microsoft.com/office/drawing/2014/main" id="{24A2F41D-6AD7-4BB1-9AEE-739CE7C8C7B5}"/>
              </a:ext>
            </a:extLst>
          </p:cNvPr>
          <p:cNvSpPr/>
          <p:nvPr/>
        </p:nvSpPr>
        <p:spPr>
          <a:xfrm>
            <a:off x="8111425" y="4127029"/>
            <a:ext cx="1481087" cy="841212"/>
          </a:xfrm>
          <a:prstGeom prst="borderCallout1">
            <a:avLst>
              <a:gd name="adj1" fmla="val 65307"/>
              <a:gd name="adj2" fmla="val -2867"/>
              <a:gd name="adj3" fmla="val 76074"/>
              <a:gd name="adj4" fmla="val -20951"/>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タスククローズ時には、クローズしたいタスクにチェックを入れ、「アクション」より「閉じる</a:t>
            </a:r>
            <a:r>
              <a:rPr lang="en-US" altLang="ja-JP" sz="800" dirty="0">
                <a:solidFill>
                  <a:sysClr val="windowText" lastClr="000000"/>
                </a:solidFill>
                <a:latin typeface="Meiryo UI" panose="020B0604030504040204" pitchFamily="50" charset="-128"/>
                <a:ea typeface="Meiryo UI" panose="020B0604030504040204" pitchFamily="50" charset="-128"/>
              </a:rPr>
              <a:t>X</a:t>
            </a:r>
            <a:r>
              <a:rPr lang="ja-JP" altLang="en-US" sz="800" dirty="0">
                <a:solidFill>
                  <a:sysClr val="windowText" lastClr="000000"/>
                </a:solidFill>
                <a:latin typeface="Meiryo UI" panose="020B0604030504040204" pitchFamily="50" charset="-128"/>
                <a:ea typeface="Meiryo UI" panose="020B0604030504040204" pitchFamily="50" charset="-128"/>
              </a:rPr>
              <a:t>（チェックした数）選択したタスク」をクリック。</a:t>
            </a:r>
            <a:endParaRPr lang="en-US" altLang="ja-JP" sz="800" dirty="0">
              <a:solidFill>
                <a:sysClr val="windowText" lastClr="000000"/>
              </a:solidFill>
              <a:latin typeface="Meiryo UI" panose="020B0604030504040204" pitchFamily="50" charset="-128"/>
              <a:ea typeface="Meiryo UI" panose="020B0604030504040204" pitchFamily="50" charset="-128"/>
            </a:endParaRPr>
          </a:p>
          <a:p>
            <a:endParaRPr lang="en-US" altLang="ja-JP" sz="800" dirty="0">
              <a:solidFill>
                <a:sysClr val="windowText" lastClr="000000"/>
              </a:solidFill>
              <a:latin typeface="Meiryo UI" panose="020B0604030504040204" pitchFamily="50" charset="-128"/>
              <a:ea typeface="Meiryo UI" panose="020B0604030504040204" pitchFamily="50" charset="-128"/>
            </a:endParaRPr>
          </a:p>
          <a:p>
            <a:r>
              <a:rPr lang="en-US" altLang="ja-JP" sz="800" dirty="0">
                <a:solidFill>
                  <a:sysClr val="windowText" lastClr="000000"/>
                </a:solidFill>
                <a:latin typeface="Meiryo UI" panose="020B0604030504040204" pitchFamily="50" charset="-128"/>
                <a:ea typeface="Meiryo UI" panose="020B0604030504040204" pitchFamily="50" charset="-128"/>
              </a:rPr>
              <a:t>※</a:t>
            </a:r>
            <a:r>
              <a:rPr lang="ja-JP" altLang="en-US" sz="800" dirty="0">
                <a:solidFill>
                  <a:sysClr val="windowText" lastClr="000000"/>
                </a:solidFill>
                <a:latin typeface="Meiryo UI" panose="020B0604030504040204" pitchFamily="50" charset="-128"/>
                <a:ea typeface="Meiryo UI" panose="020B0604030504040204" pitchFamily="50" charset="-128"/>
              </a:rPr>
              <a:t>タスクの複数割り当ては不可。</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grpSp>
        <p:nvGrpSpPr>
          <p:cNvPr id="70" name="グループ化 69">
            <a:extLst>
              <a:ext uri="{FF2B5EF4-FFF2-40B4-BE49-F238E27FC236}">
                <a16:creationId xmlns:a16="http://schemas.microsoft.com/office/drawing/2014/main" id="{BE8750C8-966D-4B19-BF45-8D7C02605622}"/>
              </a:ext>
            </a:extLst>
          </p:cNvPr>
          <p:cNvGrpSpPr/>
          <p:nvPr/>
        </p:nvGrpSpPr>
        <p:grpSpPr>
          <a:xfrm>
            <a:off x="5973185" y="824812"/>
            <a:ext cx="3624300" cy="331433"/>
            <a:chOff x="4727214" y="466178"/>
            <a:chExt cx="3624300" cy="331433"/>
          </a:xfrm>
        </p:grpSpPr>
        <p:sp>
          <p:nvSpPr>
            <p:cNvPr id="71" name="矢印: 五方向 5">
              <a:extLst>
                <a:ext uri="{FF2B5EF4-FFF2-40B4-BE49-F238E27FC236}">
                  <a16:creationId xmlns:a16="http://schemas.microsoft.com/office/drawing/2014/main" id="{17C0B117-7604-4E5E-9616-E0E3E0DA82AD}"/>
                </a:ext>
              </a:extLst>
            </p:cNvPr>
            <p:cNvSpPr/>
            <p:nvPr/>
          </p:nvSpPr>
          <p:spPr>
            <a:xfrm>
              <a:off x="4727214" y="617611"/>
              <a:ext cx="720000" cy="180000"/>
            </a:xfrm>
            <a:prstGeom prst="homePlat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顧客検索</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72" name="矢印: 山形 6">
              <a:extLst>
                <a:ext uri="{FF2B5EF4-FFF2-40B4-BE49-F238E27FC236}">
                  <a16:creationId xmlns:a16="http://schemas.microsoft.com/office/drawing/2014/main" id="{A49DF194-449B-4152-BDCE-310D2205734C}"/>
                </a:ext>
              </a:extLst>
            </p:cNvPr>
            <p:cNvSpPr/>
            <p:nvPr/>
          </p:nvSpPr>
          <p:spPr>
            <a:xfrm>
              <a:off x="545328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注文登録</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600" kern="0" dirty="0">
                <a:solidFill>
                  <a:schemeClr val="tx1">
                    <a:lumMod val="50000"/>
                    <a:lumOff val="50000"/>
                  </a:schemeClr>
                </a:solidFill>
                <a:latin typeface="+mn-ea"/>
                <a:cs typeface="Meiryo UI" panose="020B0604030504040204" pitchFamily="50" charset="-128"/>
              </a:endParaRPr>
            </a:p>
          </p:txBody>
        </p:sp>
        <p:sp>
          <p:nvSpPr>
            <p:cNvPr id="73" name="矢印: 山形 7">
              <a:extLst>
                <a:ext uri="{FF2B5EF4-FFF2-40B4-BE49-F238E27FC236}">
                  <a16:creationId xmlns:a16="http://schemas.microsoft.com/office/drawing/2014/main" id="{773B5B1F-F70F-40FB-9838-5C0F6B2836C2}"/>
                </a:ext>
              </a:extLst>
            </p:cNvPr>
            <p:cNvSpPr/>
            <p:nvPr/>
          </p:nvSpPr>
          <p:spPr>
            <a:xfrm>
              <a:off x="6179364" y="617611"/>
              <a:ext cx="720000" cy="180000"/>
            </a:xfrm>
            <a:prstGeom prst="chevron">
              <a:avLst/>
            </a:prstGeom>
            <a:solidFill>
              <a:srgbClr val="FFCCCC"/>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b="1" kern="0" dirty="0">
                  <a:latin typeface="+mn-ea"/>
                  <a:cs typeface="Meiryo UI" panose="020B0604030504040204" pitchFamily="50" charset="-128"/>
                </a:rPr>
                <a:t>注文完了</a:t>
              </a:r>
              <a:r>
                <a:rPr kumimoji="0" lang="en-US" altLang="ja-JP" sz="600" b="1" kern="0" dirty="0" smtClean="0">
                  <a:latin typeface="+mn-ea"/>
                  <a:cs typeface="Meiryo UI" panose="020B0604030504040204" pitchFamily="50" charset="-128"/>
                </a:rPr>
                <a:t>(</a:t>
              </a:r>
              <a:r>
                <a:rPr kumimoji="0" lang="ja-JP" altLang="en-US" sz="600" b="1" kern="0" dirty="0" smtClean="0">
                  <a:latin typeface="+mn-ea"/>
                  <a:cs typeface="Meiryo UI" panose="020B0604030504040204" pitchFamily="50" charset="-128"/>
                </a:rPr>
                <a:t>卸売</a:t>
              </a:r>
              <a:r>
                <a:rPr kumimoji="0" lang="en-US" altLang="ja-JP" sz="600" b="1" kern="0" dirty="0" smtClean="0">
                  <a:latin typeface="+mn-ea"/>
                  <a:cs typeface="Meiryo UI" panose="020B0604030504040204" pitchFamily="50" charset="-128"/>
                </a:rPr>
                <a:t>)</a:t>
              </a:r>
              <a:endParaRPr kumimoji="0" lang="ja-JP" altLang="en-US" sz="600" b="1" kern="0" dirty="0">
                <a:latin typeface="+mn-ea"/>
                <a:cs typeface="Meiryo UI" panose="020B0604030504040204" pitchFamily="50" charset="-128"/>
              </a:endParaRPr>
            </a:p>
          </p:txBody>
        </p:sp>
        <p:sp>
          <p:nvSpPr>
            <p:cNvPr id="74" name="矢印: 山形 8">
              <a:extLst>
                <a:ext uri="{FF2B5EF4-FFF2-40B4-BE49-F238E27FC236}">
                  <a16:creationId xmlns:a16="http://schemas.microsoft.com/office/drawing/2014/main" id="{4CD5C0CA-E4BC-44A4-BA64-2E6552A60E8B}"/>
                </a:ext>
              </a:extLst>
            </p:cNvPr>
            <p:cNvSpPr/>
            <p:nvPr/>
          </p:nvSpPr>
          <p:spPr>
            <a:xfrm>
              <a:off x="690543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料金計算</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75" name="矢印: 山形 9">
              <a:extLst>
                <a:ext uri="{FF2B5EF4-FFF2-40B4-BE49-F238E27FC236}">
                  <a16:creationId xmlns:a16="http://schemas.microsoft.com/office/drawing/2014/main" id="{A2A20216-D45F-4F3A-84FC-B3D89A9B7A53}"/>
                </a:ext>
              </a:extLst>
            </p:cNvPr>
            <p:cNvSpPr/>
            <p:nvPr/>
          </p:nvSpPr>
          <p:spPr>
            <a:xfrm>
              <a:off x="7631514"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請求確認</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76" name="矢印: 五方向 14">
              <a:extLst>
                <a:ext uri="{FF2B5EF4-FFF2-40B4-BE49-F238E27FC236}">
                  <a16:creationId xmlns:a16="http://schemas.microsoft.com/office/drawing/2014/main" id="{343618A9-E8E5-41A0-ABE3-143D8CA46E6C}"/>
                </a:ext>
              </a:extLst>
            </p:cNvPr>
            <p:cNvSpPr/>
            <p:nvPr/>
          </p:nvSpPr>
          <p:spPr>
            <a:xfrm>
              <a:off x="4727214" y="466178"/>
              <a:ext cx="3624300" cy="108000"/>
            </a:xfrm>
            <a:prstGeom prst="homePlate">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en-US" altLang="ja-JP" sz="800" kern="0" dirty="0">
                  <a:latin typeface="+mn-ea"/>
                  <a:cs typeface="Meiryo UI" panose="020B0604030504040204" pitchFamily="50" charset="-128"/>
                </a:rPr>
                <a:t>Fulfillment (</a:t>
              </a:r>
              <a:r>
                <a:rPr kumimoji="0" lang="ja-JP" altLang="en-US" sz="800" kern="0" dirty="0">
                  <a:latin typeface="+mn-ea"/>
                  <a:cs typeface="Meiryo UI" panose="020B0604030504040204" pitchFamily="50" charset="-128"/>
                </a:rPr>
                <a:t>業務編</a:t>
              </a:r>
              <a:r>
                <a:rPr kumimoji="0" lang="en-US" altLang="ja-JP" sz="800" kern="0" dirty="0">
                  <a:latin typeface="+mn-ea"/>
                  <a:cs typeface="Meiryo UI" panose="020B0604030504040204" pitchFamily="50" charset="-128"/>
                </a:rPr>
                <a:t>)</a:t>
              </a:r>
              <a:endParaRPr kumimoji="0" lang="ja-JP" altLang="en-US" sz="800" kern="0" dirty="0">
                <a:latin typeface="+mn-ea"/>
                <a:cs typeface="Meiryo UI" panose="020B0604030504040204" pitchFamily="50" charset="-128"/>
              </a:endParaRPr>
            </a:p>
          </p:txBody>
        </p:sp>
      </p:grpSp>
    </p:spTree>
    <p:extLst>
      <p:ext uri="{BB962C8B-B14F-4D97-AF65-F5344CB8AC3E}">
        <p14:creationId xmlns:p14="http://schemas.microsoft.com/office/powerpoint/2010/main" val="2699604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C56B276B-B446-42A3-8A33-825D0C6CF67C}"/>
              </a:ext>
            </a:extLst>
          </p:cNvPr>
          <p:cNvSpPr/>
          <p:nvPr/>
        </p:nvSpPr>
        <p:spPr>
          <a:xfrm>
            <a:off x="5178790" y="4385619"/>
            <a:ext cx="2740203"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13" name="図 12"/>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5252890" y="4520628"/>
            <a:ext cx="2592000" cy="1065619"/>
          </a:xfrm>
          <a:prstGeom prst="rect">
            <a:avLst/>
          </a:prstGeom>
        </p:spPr>
      </p:pic>
      <p:sp>
        <p:nvSpPr>
          <p:cNvPr id="25" name="正方形/長方形 24">
            <a:extLst>
              <a:ext uri="{FF2B5EF4-FFF2-40B4-BE49-F238E27FC236}">
                <a16:creationId xmlns:a16="http://schemas.microsoft.com/office/drawing/2014/main" id="{F8452DB0-494D-4CC2-8E13-6CEDD93CA7FF}"/>
              </a:ext>
            </a:extLst>
          </p:cNvPr>
          <p:cNvSpPr/>
          <p:nvPr/>
        </p:nvSpPr>
        <p:spPr>
          <a:xfrm>
            <a:off x="313489" y="4385619"/>
            <a:ext cx="2740203"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30" name="図 29"/>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410959" y="4613097"/>
            <a:ext cx="2551293" cy="1099596"/>
          </a:xfrm>
          <a:prstGeom prst="rect">
            <a:avLst/>
          </a:prstGeom>
        </p:spPr>
      </p:pic>
      <p:sp>
        <p:nvSpPr>
          <p:cNvPr id="24" name="正方形/長方形 23">
            <a:extLst>
              <a:ext uri="{FF2B5EF4-FFF2-40B4-BE49-F238E27FC236}">
                <a16:creationId xmlns:a16="http://schemas.microsoft.com/office/drawing/2014/main" id="{3B1EC15D-8973-4A72-AB00-20DE4DD77497}"/>
              </a:ext>
            </a:extLst>
          </p:cNvPr>
          <p:cNvSpPr/>
          <p:nvPr/>
        </p:nvSpPr>
        <p:spPr>
          <a:xfrm>
            <a:off x="313489" y="1644826"/>
            <a:ext cx="2740200" cy="2143548"/>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22" name="図 21"/>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404145" y="2825393"/>
            <a:ext cx="2558105" cy="874248"/>
          </a:xfrm>
          <a:prstGeom prst="rect">
            <a:avLst/>
          </a:prstGeom>
        </p:spPr>
      </p:pic>
      <p:pic>
        <p:nvPicPr>
          <p:cNvPr id="18" name="図 17"/>
          <p:cNvPicPr>
            <a:picLocks noChangeAspect="1"/>
          </p:cNvPicPr>
          <p:nvPr/>
        </p:nvPicPr>
        <p:blipFill rotWithShape="1">
          <a:blip r:embed="rId5" cstate="hqprint">
            <a:extLst>
              <a:ext uri="{28A0092B-C50C-407E-A947-70E740481C1C}">
                <a14:useLocalDpi xmlns:a14="http://schemas.microsoft.com/office/drawing/2010/main" val="0"/>
              </a:ext>
            </a:extLst>
          </a:blip>
          <a:srcRect b="-1"/>
          <a:stretch/>
        </p:blipFill>
        <p:spPr>
          <a:xfrm>
            <a:off x="404146" y="1792840"/>
            <a:ext cx="2558106" cy="907547"/>
          </a:xfrm>
          <a:prstGeom prst="rect">
            <a:avLst/>
          </a:prstGeom>
        </p:spPr>
      </p:pic>
      <p:sp>
        <p:nvSpPr>
          <p:cNvPr id="2" name="タイトル 1"/>
          <p:cNvSpPr>
            <a:spLocks noGrp="1"/>
          </p:cNvSpPr>
          <p:nvPr>
            <p:ph type="title"/>
          </p:nvPr>
        </p:nvSpPr>
        <p:spPr/>
        <p:txBody>
          <a:bodyPr/>
          <a:lstStyle/>
          <a:p>
            <a:r>
              <a:rPr lang="en-US" altLang="ja-JP" dirty="0"/>
              <a:t>3</a:t>
            </a:r>
            <a:r>
              <a:rPr lang="ja-JP" altLang="en-US" dirty="0"/>
              <a:t>．注文登録後：タスクのクローズ</a:t>
            </a:r>
            <a:endParaRPr kumimoji="1" lang="ja-JP" altLang="en-US" dirty="0"/>
          </a:p>
        </p:txBody>
      </p:sp>
      <p:sp>
        <p:nvSpPr>
          <p:cNvPr id="4" name="スライド番号プレースホルダー 3"/>
          <p:cNvSpPr>
            <a:spLocks noGrp="1"/>
          </p:cNvSpPr>
          <p:nvPr>
            <p:ph type="sldNum" sz="quarter" idx="10"/>
          </p:nvPr>
        </p:nvSpPr>
        <p:spPr/>
        <p:txBody>
          <a:bodyPr/>
          <a:lstStyle/>
          <a:p>
            <a:pPr defTabSz="843712" fontAlgn="base">
              <a:spcBef>
                <a:spcPct val="0"/>
              </a:spcBef>
              <a:spcAft>
                <a:spcPct val="0"/>
              </a:spcAft>
              <a:defRPr/>
            </a:pPr>
            <a:fld id="{F7C730C8-3058-46F8-B0CE-CDE70A1B055D}" type="slidenum">
              <a:rPr lang="en-US" altLang="ja-JP" smtClean="0"/>
              <a:pPr defTabSz="843712" fontAlgn="base">
                <a:spcBef>
                  <a:spcPct val="0"/>
                </a:spcBef>
                <a:spcAft>
                  <a:spcPct val="0"/>
                </a:spcAft>
                <a:defRPr/>
              </a:pPr>
              <a:t>13</a:t>
            </a:fld>
            <a:endParaRPr lang="en-US" altLang="ja-JP" dirty="0"/>
          </a:p>
        </p:txBody>
      </p:sp>
      <p:cxnSp>
        <p:nvCxnSpPr>
          <p:cNvPr id="19" name="直線コネクタ 18">
            <a:extLst>
              <a:ext uri="{FF2B5EF4-FFF2-40B4-BE49-F238E27FC236}">
                <a16:creationId xmlns:a16="http://schemas.microsoft.com/office/drawing/2014/main" id="{21535103-F5ED-4AAA-9346-37FC143926AB}"/>
              </a:ext>
            </a:extLst>
          </p:cNvPr>
          <p:cNvCxnSpPr>
            <a:cxnSpLocks/>
          </p:cNvCxnSpPr>
          <p:nvPr/>
        </p:nvCxnSpPr>
        <p:spPr bwMode="auto">
          <a:xfrm>
            <a:off x="4953000" y="1267947"/>
            <a:ext cx="0" cy="5285253"/>
          </a:xfrm>
          <a:prstGeom prst="line">
            <a:avLst/>
          </a:prstGeom>
          <a:solidFill>
            <a:schemeClr val="accent1"/>
          </a:solidFill>
          <a:ln w="6350" cap="flat" cmpd="sng" algn="ctr">
            <a:solidFill>
              <a:schemeClr val="tx1">
                <a:lumMod val="50000"/>
                <a:lumOff val="50000"/>
              </a:schemeClr>
            </a:solidFill>
            <a:prstDash val="dash"/>
            <a:round/>
            <a:headEnd type="none" w="med" len="med"/>
            <a:tailEnd type="none" w="med" len="med"/>
          </a:ln>
          <a:effectLst/>
        </p:spPr>
      </p:cxnSp>
      <p:sp>
        <p:nvSpPr>
          <p:cNvPr id="26" name="タイトル 1">
            <a:extLst>
              <a:ext uri="{FF2B5EF4-FFF2-40B4-BE49-F238E27FC236}">
                <a16:creationId xmlns:a16="http://schemas.microsoft.com/office/drawing/2014/main" id="{E0BAB6E0-514E-4E9B-AC3A-E4E90D645DAD}"/>
              </a:ext>
            </a:extLst>
          </p:cNvPr>
          <p:cNvSpPr txBox="1">
            <a:spLocks/>
          </p:cNvSpPr>
          <p:nvPr/>
        </p:nvSpPr>
        <p:spPr>
          <a:xfrm>
            <a:off x="313490" y="1282074"/>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8</a:t>
            </a:r>
            <a:r>
              <a:rPr lang="ja-JP" altLang="en-US" sz="1000" kern="0" dirty="0" smtClean="0"/>
              <a:t>．</a:t>
            </a:r>
            <a:r>
              <a:rPr lang="ja-JP" altLang="en-US" sz="1000" kern="0" dirty="0"/>
              <a:t>「商品」</a:t>
            </a:r>
            <a:r>
              <a:rPr lang="en-US" altLang="ja-JP" sz="1000" kern="0" dirty="0"/>
              <a:t>-</a:t>
            </a:r>
            <a:r>
              <a:rPr lang="ja-JP" altLang="en-US" sz="1000" kern="0" dirty="0" smtClean="0"/>
              <a:t>「オーダー</a:t>
            </a:r>
            <a:r>
              <a:rPr lang="ja-JP" altLang="en-US" sz="1000" kern="0" dirty="0"/>
              <a:t>」からのタスククローズ</a:t>
            </a:r>
            <a:endParaRPr lang="en-US" altLang="ja-JP" sz="1000" kern="0" dirty="0"/>
          </a:p>
        </p:txBody>
      </p:sp>
      <p:sp>
        <p:nvSpPr>
          <p:cNvPr id="27" name="タイトル 1">
            <a:extLst>
              <a:ext uri="{FF2B5EF4-FFF2-40B4-BE49-F238E27FC236}">
                <a16:creationId xmlns:a16="http://schemas.microsoft.com/office/drawing/2014/main" id="{E03D4F2F-3B9A-4FD5-8006-5DB04C8D0205}"/>
              </a:ext>
            </a:extLst>
          </p:cNvPr>
          <p:cNvSpPr txBox="1">
            <a:spLocks/>
          </p:cNvSpPr>
          <p:nvPr/>
        </p:nvSpPr>
        <p:spPr>
          <a:xfrm>
            <a:off x="313490" y="4022866"/>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9</a:t>
            </a:r>
            <a:r>
              <a:rPr lang="ja-JP" altLang="en-US" sz="1000" kern="0" dirty="0" smtClean="0"/>
              <a:t>．</a:t>
            </a:r>
            <a:r>
              <a:rPr lang="ja-JP" altLang="en-US" sz="1000" kern="0" dirty="0"/>
              <a:t>タスクのクローズ</a:t>
            </a:r>
          </a:p>
        </p:txBody>
      </p:sp>
      <p:sp>
        <p:nvSpPr>
          <p:cNvPr id="31" name="正方形/長方形 30">
            <a:extLst>
              <a:ext uri="{FF2B5EF4-FFF2-40B4-BE49-F238E27FC236}">
                <a16:creationId xmlns:a16="http://schemas.microsoft.com/office/drawing/2014/main" id="{504DB998-89D5-4F2C-8FCC-7C65AB7E50ED}"/>
              </a:ext>
            </a:extLst>
          </p:cNvPr>
          <p:cNvSpPr/>
          <p:nvPr/>
        </p:nvSpPr>
        <p:spPr>
          <a:xfrm>
            <a:off x="5178790" y="1644826"/>
            <a:ext cx="2740200"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sp>
        <p:nvSpPr>
          <p:cNvPr id="34" name="タイトル 1">
            <a:extLst>
              <a:ext uri="{FF2B5EF4-FFF2-40B4-BE49-F238E27FC236}">
                <a16:creationId xmlns:a16="http://schemas.microsoft.com/office/drawing/2014/main" id="{F02804BF-DEB8-497D-941F-56F061CF7CBB}"/>
              </a:ext>
            </a:extLst>
          </p:cNvPr>
          <p:cNvSpPr txBox="1">
            <a:spLocks/>
          </p:cNvSpPr>
          <p:nvPr/>
        </p:nvSpPr>
        <p:spPr>
          <a:xfrm>
            <a:off x="5178791" y="1282074"/>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smtClean="0"/>
              <a:t>10</a:t>
            </a:r>
            <a:r>
              <a:rPr lang="ja-JP" altLang="en-US" sz="1000" kern="0" dirty="0" smtClean="0"/>
              <a:t>．オーダー</a:t>
            </a:r>
            <a:r>
              <a:rPr lang="ja-JP" altLang="en-US" sz="1000" kern="0" dirty="0"/>
              <a:t>のプロビジョニング完了</a:t>
            </a:r>
          </a:p>
        </p:txBody>
      </p:sp>
      <p:sp>
        <p:nvSpPr>
          <p:cNvPr id="35" name="タイトル 1">
            <a:extLst>
              <a:ext uri="{FF2B5EF4-FFF2-40B4-BE49-F238E27FC236}">
                <a16:creationId xmlns:a16="http://schemas.microsoft.com/office/drawing/2014/main" id="{2FCFB2F0-BD66-4027-8AF2-78A9C6E333E3}"/>
              </a:ext>
            </a:extLst>
          </p:cNvPr>
          <p:cNvSpPr txBox="1">
            <a:spLocks/>
          </p:cNvSpPr>
          <p:nvPr/>
        </p:nvSpPr>
        <p:spPr>
          <a:xfrm>
            <a:off x="5178791" y="4022866"/>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smtClean="0"/>
              <a:t>11</a:t>
            </a:r>
            <a:r>
              <a:rPr lang="ja-JP" altLang="en-US" sz="1000" kern="0" dirty="0" smtClean="0"/>
              <a:t>．</a:t>
            </a:r>
            <a:r>
              <a:rPr lang="ja-JP" altLang="en-US" sz="1000" kern="0" dirty="0"/>
              <a:t>タスククローズ後</a:t>
            </a:r>
            <a:r>
              <a:rPr lang="ja-JP" altLang="en-US" sz="1000" kern="0" dirty="0" smtClean="0"/>
              <a:t>のオーダーステータス</a:t>
            </a:r>
            <a:r>
              <a:rPr lang="ja-JP" altLang="en-US" sz="1000" kern="0" dirty="0"/>
              <a:t>確認</a:t>
            </a:r>
          </a:p>
        </p:txBody>
      </p:sp>
      <p:sp>
        <p:nvSpPr>
          <p:cNvPr id="37" name="吹き出し: 線 4">
            <a:extLst>
              <a:ext uri="{FF2B5EF4-FFF2-40B4-BE49-F238E27FC236}">
                <a16:creationId xmlns:a16="http://schemas.microsoft.com/office/drawing/2014/main" id="{24A2F41D-6AD7-4BB1-9AEE-739CE7C8C7B5}"/>
              </a:ext>
            </a:extLst>
          </p:cNvPr>
          <p:cNvSpPr/>
          <p:nvPr/>
        </p:nvSpPr>
        <p:spPr>
          <a:xfrm>
            <a:off x="8111425" y="4127029"/>
            <a:ext cx="1481087" cy="841212"/>
          </a:xfrm>
          <a:prstGeom prst="borderCallout1">
            <a:avLst>
              <a:gd name="adj1" fmla="val 34169"/>
              <a:gd name="adj2" fmla="val -6726"/>
              <a:gd name="adj3" fmla="val 48615"/>
              <a:gd name="adj4" fmla="val -33331"/>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該当</a:t>
            </a:r>
            <a:r>
              <a:rPr lang="ja-JP" altLang="en-US" sz="800" dirty="0" smtClean="0">
                <a:solidFill>
                  <a:sysClr val="windowText" lastClr="000000"/>
                </a:solidFill>
                <a:latin typeface="Meiryo UI" panose="020B0604030504040204" pitchFamily="50" charset="-128"/>
                <a:ea typeface="Meiryo UI" panose="020B0604030504040204" pitchFamily="50" charset="-128"/>
              </a:rPr>
              <a:t>のオーダー</a:t>
            </a:r>
            <a:r>
              <a:rPr lang="ja-JP" altLang="en-US" sz="800" dirty="0">
                <a:solidFill>
                  <a:sysClr val="windowText" lastClr="000000"/>
                </a:solidFill>
                <a:latin typeface="Meiryo UI" panose="020B0604030504040204" pitchFamily="50" charset="-128"/>
                <a:ea typeface="Meiryo UI" panose="020B0604030504040204" pitchFamily="50" charset="-128"/>
              </a:rPr>
              <a:t>のステータスが「完了」となっていることを確認。</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39" name="タイトル 4">
            <a:extLst>
              <a:ext uri="{FF2B5EF4-FFF2-40B4-BE49-F238E27FC236}">
                <a16:creationId xmlns:a16="http://schemas.microsoft.com/office/drawing/2014/main" id="{E0BE0A72-1079-4041-AE18-DFFCA103654C}"/>
              </a:ext>
            </a:extLst>
          </p:cNvPr>
          <p:cNvSpPr txBox="1">
            <a:spLocks/>
          </p:cNvSpPr>
          <p:nvPr/>
        </p:nvSpPr>
        <p:spPr>
          <a:xfrm>
            <a:off x="7918990" y="75154"/>
            <a:ext cx="983941" cy="257355"/>
          </a:xfrm>
          <a:prstGeom prst="rect">
            <a:avLst/>
          </a:prstGeom>
          <a:solidFill>
            <a:srgbClr val="FFCCCC"/>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lvl1pPr algn="l" rtl="0" eaLnBrk="1" fontAlgn="base" hangingPunct="1">
              <a:spcBef>
                <a:spcPct val="0"/>
              </a:spcBef>
              <a:spcAft>
                <a:spcPct val="0"/>
              </a:spcAft>
              <a:defRPr kumimoji="1" sz="1800" b="1">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5pPr>
            <a:lvl6pPr marL="457000" algn="l"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004" algn="l"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004" algn="l"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008" algn="l"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algn="ctr"/>
            <a:r>
              <a:rPr lang="ja-JP" altLang="en-US" sz="1200" kern="0" dirty="0" smtClean="0">
                <a:solidFill>
                  <a:schemeClr val="tx1"/>
                </a:solidFill>
              </a:rPr>
              <a:t>卸売処理</a:t>
            </a:r>
            <a:endParaRPr lang="ja-JP" altLang="en-US" sz="1200" kern="0" dirty="0">
              <a:solidFill>
                <a:schemeClr val="tx1"/>
              </a:solidFill>
            </a:endParaRPr>
          </a:p>
        </p:txBody>
      </p:sp>
      <p:sp>
        <p:nvSpPr>
          <p:cNvPr id="40" name="タイトル 4">
            <a:extLst>
              <a:ext uri="{FF2B5EF4-FFF2-40B4-BE49-F238E27FC236}">
                <a16:creationId xmlns:a16="http://schemas.microsoft.com/office/drawing/2014/main" id="{BC9AC67B-D06E-4199-98A1-BD59FA14F2E8}"/>
              </a:ext>
            </a:extLst>
          </p:cNvPr>
          <p:cNvSpPr txBox="1">
            <a:spLocks/>
          </p:cNvSpPr>
          <p:nvPr/>
        </p:nvSpPr>
        <p:spPr>
          <a:xfrm>
            <a:off x="6843612" y="75154"/>
            <a:ext cx="983941" cy="257355"/>
          </a:xfrm>
          <a:prstGeom prst="rect">
            <a:avLst/>
          </a:prstGeom>
          <a:solidFill>
            <a:srgbClr val="FFCCCC"/>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defPPr>
              <a:defRPr lang="ja-JP"/>
            </a:defPPr>
            <a:lvl1pPr algn="ctr" fontAlgn="base">
              <a:spcBef>
                <a:spcPct val="0"/>
              </a:spcBef>
              <a:spcAft>
                <a:spcPct val="0"/>
              </a:spcAft>
              <a:defRPr sz="1200" b="1" kern="0">
                <a:latin typeface="Meiryo UI" panose="020B0604030504040204" pitchFamily="50" charset="-128"/>
                <a:ea typeface="Meiryo UI" panose="020B0604030504040204" pitchFamily="50" charset="-128"/>
                <a:cs typeface="Meiryo UI" panose="020B0604030504040204" pitchFamily="50" charset="-128"/>
              </a:defRPr>
            </a:lvl1pPr>
            <a:lvl2pPr fontAlgn="base">
              <a:spcBef>
                <a:spcPct val="0"/>
              </a:spcBef>
              <a:spcAft>
                <a:spcPct val="0"/>
              </a:spcAft>
              <a:defRPr sz="2400">
                <a:solidFill>
                  <a:schemeClr val="tx2"/>
                </a:solidFill>
                <a:latin typeface="HGP創英角ｺﾞｼｯｸUB" pitchFamily="50" charset="-128"/>
                <a:ea typeface="HGP創英角ｺﾞｼｯｸUB" pitchFamily="50" charset="-128"/>
              </a:defRPr>
            </a:lvl2pPr>
            <a:lvl3pPr fontAlgn="base">
              <a:spcBef>
                <a:spcPct val="0"/>
              </a:spcBef>
              <a:spcAft>
                <a:spcPct val="0"/>
              </a:spcAft>
              <a:defRPr sz="2400">
                <a:solidFill>
                  <a:schemeClr val="tx2"/>
                </a:solidFill>
                <a:latin typeface="HGP創英角ｺﾞｼｯｸUB" pitchFamily="50" charset="-128"/>
                <a:ea typeface="HGP創英角ｺﾞｼｯｸUB" pitchFamily="50" charset="-128"/>
              </a:defRPr>
            </a:lvl3pPr>
            <a:lvl4pPr fontAlgn="base">
              <a:spcBef>
                <a:spcPct val="0"/>
              </a:spcBef>
              <a:spcAft>
                <a:spcPct val="0"/>
              </a:spcAft>
              <a:defRPr sz="2400">
                <a:solidFill>
                  <a:schemeClr val="tx2"/>
                </a:solidFill>
                <a:latin typeface="HGP創英角ｺﾞｼｯｸUB" pitchFamily="50" charset="-128"/>
                <a:ea typeface="HGP創英角ｺﾞｼｯｸUB" pitchFamily="50" charset="-128"/>
              </a:defRPr>
            </a:lvl4pPr>
            <a:lvl5pPr fontAlgn="base">
              <a:spcBef>
                <a:spcPct val="0"/>
              </a:spcBef>
              <a:spcAft>
                <a:spcPct val="0"/>
              </a:spcAft>
              <a:defRPr sz="2400">
                <a:solidFill>
                  <a:schemeClr val="tx2"/>
                </a:solidFill>
                <a:latin typeface="HGP創英角ｺﾞｼｯｸUB" pitchFamily="50" charset="-128"/>
                <a:ea typeface="HGP創英角ｺﾞｼｯｸUB" pitchFamily="50" charset="-128"/>
              </a:defRPr>
            </a:lvl5pPr>
            <a:lvl6pPr marL="457000" fontAlgn="base">
              <a:spcBef>
                <a:spcPct val="0"/>
              </a:spcBef>
              <a:spcAft>
                <a:spcPct val="0"/>
              </a:spcAft>
              <a:defRPr sz="4400">
                <a:solidFill>
                  <a:schemeClr val="tx2"/>
                </a:solidFill>
                <a:latin typeface="Arial" charset="0"/>
                <a:ea typeface="ＭＳ Ｐゴシック" pitchFamily="50" charset="-128"/>
              </a:defRPr>
            </a:lvl6pPr>
            <a:lvl7pPr marL="914004" fontAlgn="base">
              <a:spcBef>
                <a:spcPct val="0"/>
              </a:spcBef>
              <a:spcAft>
                <a:spcPct val="0"/>
              </a:spcAft>
              <a:defRPr sz="4400">
                <a:solidFill>
                  <a:schemeClr val="tx2"/>
                </a:solidFill>
                <a:latin typeface="Arial" charset="0"/>
                <a:ea typeface="ＭＳ Ｐゴシック" pitchFamily="50" charset="-128"/>
              </a:defRPr>
            </a:lvl7pPr>
            <a:lvl8pPr marL="1371004" fontAlgn="base">
              <a:spcBef>
                <a:spcPct val="0"/>
              </a:spcBef>
              <a:spcAft>
                <a:spcPct val="0"/>
              </a:spcAft>
              <a:defRPr sz="4400">
                <a:solidFill>
                  <a:schemeClr val="tx2"/>
                </a:solidFill>
                <a:latin typeface="Arial" charset="0"/>
                <a:ea typeface="ＭＳ Ｐゴシック" pitchFamily="50" charset="-128"/>
              </a:defRPr>
            </a:lvl8pPr>
            <a:lvl9pPr marL="1828008" fontAlgn="base">
              <a:spcBef>
                <a:spcPct val="0"/>
              </a:spcBef>
              <a:spcAft>
                <a:spcPct val="0"/>
              </a:spcAft>
              <a:defRPr sz="4400">
                <a:solidFill>
                  <a:schemeClr val="tx2"/>
                </a:solidFill>
                <a:latin typeface="Arial" charset="0"/>
                <a:ea typeface="ＭＳ Ｐゴシック" pitchFamily="50" charset="-128"/>
              </a:defRPr>
            </a:lvl9pPr>
          </a:lstStyle>
          <a:p>
            <a:r>
              <a:rPr lang="ja-JP" altLang="en-US" dirty="0"/>
              <a:t>卸売テナント</a:t>
            </a:r>
          </a:p>
        </p:txBody>
      </p:sp>
      <p:pic>
        <p:nvPicPr>
          <p:cNvPr id="14" name="図 13"/>
          <p:cNvPicPr>
            <a:picLocks noChangeAspect="1"/>
          </p:cNvPicPr>
          <p:nvPr/>
        </p:nvPicPr>
        <p:blipFill rotWithShape="1">
          <a:blip r:embed="rId6" cstate="hqprint">
            <a:extLst>
              <a:ext uri="{28A0092B-C50C-407E-A947-70E740481C1C}">
                <a14:useLocalDpi xmlns:a14="http://schemas.microsoft.com/office/drawing/2010/main" val="0"/>
              </a:ext>
            </a:extLst>
          </a:blip>
          <a:srcRect/>
          <a:stretch/>
        </p:blipFill>
        <p:spPr>
          <a:xfrm>
            <a:off x="5276789" y="1869896"/>
            <a:ext cx="2550764" cy="970281"/>
          </a:xfrm>
          <a:prstGeom prst="rect">
            <a:avLst/>
          </a:prstGeom>
        </p:spPr>
      </p:pic>
      <p:sp>
        <p:nvSpPr>
          <p:cNvPr id="55" name="正方形/長方形 54">
            <a:extLst>
              <a:ext uri="{FF2B5EF4-FFF2-40B4-BE49-F238E27FC236}">
                <a16:creationId xmlns:a16="http://schemas.microsoft.com/office/drawing/2014/main" id="{849DBF22-70A2-4579-A964-19AF3089687F}"/>
              </a:ext>
            </a:extLst>
          </p:cNvPr>
          <p:cNvSpPr/>
          <p:nvPr/>
        </p:nvSpPr>
        <p:spPr bwMode="gray">
          <a:xfrm flipV="1">
            <a:off x="410959" y="2147242"/>
            <a:ext cx="296546" cy="118605"/>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23" name="吹き出し: 線 4">
            <a:extLst>
              <a:ext uri="{FF2B5EF4-FFF2-40B4-BE49-F238E27FC236}">
                <a16:creationId xmlns:a16="http://schemas.microsoft.com/office/drawing/2014/main" id="{03C18421-5896-40EF-93B5-B678048A8D66}"/>
              </a:ext>
            </a:extLst>
          </p:cNvPr>
          <p:cNvSpPr/>
          <p:nvPr/>
        </p:nvSpPr>
        <p:spPr>
          <a:xfrm>
            <a:off x="3246124" y="1282073"/>
            <a:ext cx="1481087" cy="841212"/>
          </a:xfrm>
          <a:prstGeom prst="borderCallout1">
            <a:avLst>
              <a:gd name="adj1" fmla="val 68138"/>
              <a:gd name="adj2" fmla="val -3510"/>
              <a:gd name="adj3" fmla="val 84848"/>
              <a:gd name="adj4" fmla="val -42013"/>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顧客（卸顧客）の「商品」</a:t>
            </a:r>
            <a:r>
              <a:rPr lang="en-US" altLang="ja-JP" sz="800" dirty="0">
                <a:solidFill>
                  <a:sysClr val="windowText" lastClr="000000"/>
                </a:solidFill>
                <a:latin typeface="Meiryo UI" panose="020B0604030504040204" pitchFamily="50" charset="-128"/>
                <a:ea typeface="Meiryo UI" panose="020B0604030504040204" pitchFamily="50" charset="-128"/>
              </a:rPr>
              <a:t>-</a:t>
            </a:r>
            <a:r>
              <a:rPr lang="ja-JP" altLang="en-US" sz="800" dirty="0" smtClean="0">
                <a:solidFill>
                  <a:sysClr val="windowText" lastClr="000000"/>
                </a:solidFill>
                <a:latin typeface="Meiryo UI" panose="020B0604030504040204" pitchFamily="50" charset="-128"/>
                <a:ea typeface="Meiryo UI" panose="020B0604030504040204" pitchFamily="50" charset="-128"/>
              </a:rPr>
              <a:t>「オーダー</a:t>
            </a:r>
            <a:r>
              <a:rPr lang="ja-JP" altLang="en-US" sz="800" dirty="0">
                <a:solidFill>
                  <a:sysClr val="windowText" lastClr="000000"/>
                </a:solidFill>
                <a:latin typeface="Meiryo UI" panose="020B0604030504040204" pitchFamily="50" charset="-128"/>
                <a:ea typeface="Meiryo UI" panose="020B0604030504040204" pitchFamily="50" charset="-128"/>
              </a:rPr>
              <a:t>」より該当</a:t>
            </a:r>
            <a:r>
              <a:rPr lang="ja-JP" altLang="en-US" sz="800" dirty="0" smtClean="0">
                <a:solidFill>
                  <a:sysClr val="windowText" lastClr="000000"/>
                </a:solidFill>
                <a:latin typeface="Meiryo UI" panose="020B0604030504040204" pitchFamily="50" charset="-128"/>
                <a:ea typeface="Meiryo UI" panose="020B0604030504040204" pitchFamily="50" charset="-128"/>
              </a:rPr>
              <a:t>のオーダー</a:t>
            </a:r>
            <a:r>
              <a:rPr lang="ja-JP" altLang="en-US" sz="800" dirty="0">
                <a:solidFill>
                  <a:sysClr val="windowText" lastClr="000000"/>
                </a:solidFill>
                <a:latin typeface="Meiryo UI" panose="020B0604030504040204" pitchFamily="50" charset="-128"/>
                <a:ea typeface="Meiryo UI" panose="020B0604030504040204" pitchFamily="50" charset="-128"/>
              </a:rPr>
              <a:t>を確認。</a:t>
            </a:r>
            <a:endParaRPr lang="en-US" altLang="ja-JP" sz="800" dirty="0">
              <a:solidFill>
                <a:sysClr val="windowText" lastClr="000000"/>
              </a:solidFill>
              <a:latin typeface="Meiryo UI" panose="020B0604030504040204" pitchFamily="50" charset="-128"/>
              <a:ea typeface="Meiryo UI" panose="020B0604030504040204" pitchFamily="50" charset="-128"/>
            </a:endParaRPr>
          </a:p>
          <a:p>
            <a:endParaRPr lang="en-US" altLang="ja-JP" sz="800" dirty="0">
              <a:solidFill>
                <a:sysClr val="windowText" lastClr="000000"/>
              </a:solidFill>
              <a:latin typeface="Meiryo UI" panose="020B0604030504040204" pitchFamily="50" charset="-128"/>
              <a:ea typeface="Meiryo UI" panose="020B0604030504040204" pitchFamily="50" charset="-128"/>
            </a:endParaRPr>
          </a:p>
          <a:p>
            <a:r>
              <a:rPr lang="en-US" altLang="ja-JP" sz="800" dirty="0">
                <a:solidFill>
                  <a:sysClr val="windowText" lastClr="000000"/>
                </a:solidFill>
                <a:latin typeface="Meiryo UI" panose="020B0604030504040204" pitchFamily="50" charset="-128"/>
                <a:ea typeface="Meiryo UI" panose="020B0604030504040204" pitchFamily="50" charset="-128"/>
              </a:rPr>
              <a:t>※</a:t>
            </a:r>
            <a:r>
              <a:rPr lang="ja-JP" altLang="en-US" sz="800" dirty="0" smtClean="0">
                <a:solidFill>
                  <a:sysClr val="windowText" lastClr="000000"/>
                </a:solidFill>
                <a:latin typeface="Meiryo UI" panose="020B0604030504040204" pitchFamily="50" charset="-128"/>
                <a:ea typeface="Meiryo UI" panose="020B0604030504040204" pitchFamily="50" charset="-128"/>
              </a:rPr>
              <a:t>未完了オーダー</a:t>
            </a:r>
            <a:r>
              <a:rPr lang="ja-JP" altLang="en-US" sz="800" dirty="0">
                <a:solidFill>
                  <a:sysClr val="windowText" lastClr="000000"/>
                </a:solidFill>
                <a:latin typeface="Meiryo UI" panose="020B0604030504040204" pitchFamily="50" charset="-128"/>
                <a:ea typeface="Meiryo UI" panose="020B0604030504040204" pitchFamily="50" charset="-128"/>
              </a:rPr>
              <a:t>は「実行中」で表示。</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56" name="正方形/長方形 55">
            <a:extLst>
              <a:ext uri="{FF2B5EF4-FFF2-40B4-BE49-F238E27FC236}">
                <a16:creationId xmlns:a16="http://schemas.microsoft.com/office/drawing/2014/main" id="{849DBF22-70A2-4579-A964-19AF3089687F}"/>
              </a:ext>
            </a:extLst>
          </p:cNvPr>
          <p:cNvSpPr/>
          <p:nvPr/>
        </p:nvSpPr>
        <p:spPr bwMode="gray">
          <a:xfrm flipV="1">
            <a:off x="731825" y="2293231"/>
            <a:ext cx="1902747" cy="74999"/>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57" name="正方形/長方形 56">
            <a:extLst>
              <a:ext uri="{FF2B5EF4-FFF2-40B4-BE49-F238E27FC236}">
                <a16:creationId xmlns:a16="http://schemas.microsoft.com/office/drawing/2014/main" id="{849DBF22-70A2-4579-A964-19AF3089687F}"/>
              </a:ext>
            </a:extLst>
          </p:cNvPr>
          <p:cNvSpPr/>
          <p:nvPr/>
        </p:nvSpPr>
        <p:spPr bwMode="gray">
          <a:xfrm flipV="1">
            <a:off x="1081752" y="3418926"/>
            <a:ext cx="173167" cy="74999"/>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28" name="吹き出し: 線 4">
            <a:extLst>
              <a:ext uri="{FF2B5EF4-FFF2-40B4-BE49-F238E27FC236}">
                <a16:creationId xmlns:a16="http://schemas.microsoft.com/office/drawing/2014/main" id="{FE640A6B-994A-4EAD-A309-E56D92AA61B8}"/>
              </a:ext>
            </a:extLst>
          </p:cNvPr>
          <p:cNvSpPr/>
          <p:nvPr/>
        </p:nvSpPr>
        <p:spPr>
          <a:xfrm>
            <a:off x="3246124" y="2364113"/>
            <a:ext cx="1481087" cy="841212"/>
          </a:xfrm>
          <a:prstGeom prst="borderCallout1">
            <a:avLst>
              <a:gd name="adj1" fmla="val 47379"/>
              <a:gd name="adj2" fmla="val -3725"/>
              <a:gd name="adj3" fmla="val 128253"/>
              <a:gd name="adj4" fmla="val -133656"/>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該当</a:t>
            </a:r>
            <a:r>
              <a:rPr lang="ja-JP" altLang="en-US" sz="800" dirty="0" smtClean="0">
                <a:solidFill>
                  <a:sysClr val="windowText" lastClr="000000"/>
                </a:solidFill>
                <a:latin typeface="Meiryo UI" panose="020B0604030504040204" pitchFamily="50" charset="-128"/>
                <a:ea typeface="Meiryo UI" panose="020B0604030504040204" pitchFamily="50" charset="-128"/>
              </a:rPr>
              <a:t>のオーダー</a:t>
            </a:r>
            <a:r>
              <a:rPr lang="ja-JP" altLang="en-US" sz="800" dirty="0">
                <a:solidFill>
                  <a:sysClr val="windowText" lastClr="000000"/>
                </a:solidFill>
                <a:latin typeface="Meiryo UI" panose="020B0604030504040204" pitchFamily="50" charset="-128"/>
                <a:ea typeface="Meiryo UI" panose="020B0604030504040204" pitchFamily="50" charset="-128"/>
              </a:rPr>
              <a:t>を選択後</a:t>
            </a:r>
            <a:r>
              <a:rPr lang="ja-JP" altLang="en-US" sz="800" dirty="0" smtClean="0">
                <a:solidFill>
                  <a:sysClr val="windowText" lastClr="000000"/>
                </a:solidFill>
                <a:latin typeface="Meiryo UI" panose="020B0604030504040204" pitchFamily="50" charset="-128"/>
                <a:ea typeface="Meiryo UI" panose="020B0604030504040204" pitchFamily="50" charset="-128"/>
              </a:rPr>
              <a:t>にオーダー</a:t>
            </a:r>
            <a:r>
              <a:rPr lang="ja-JP" altLang="en-US" sz="800" dirty="0">
                <a:solidFill>
                  <a:sysClr val="windowText" lastClr="000000"/>
                </a:solidFill>
                <a:latin typeface="Meiryo UI" panose="020B0604030504040204" pitchFamily="50" charset="-128"/>
                <a:ea typeface="Meiryo UI" panose="020B0604030504040204" pitchFamily="50" charset="-128"/>
              </a:rPr>
              <a:t>進捗状況より、「プロビジョニング</a:t>
            </a:r>
            <a:r>
              <a:rPr lang="en-US" altLang="ja-JP" sz="800" dirty="0">
                <a:solidFill>
                  <a:sysClr val="windowText" lastClr="000000"/>
                </a:solidFill>
                <a:latin typeface="Meiryo UI" panose="020B0604030504040204" pitchFamily="50" charset="-128"/>
                <a:ea typeface="Meiryo UI" panose="020B0604030504040204" pitchFamily="50" charset="-128"/>
              </a:rPr>
              <a:t>ID</a:t>
            </a:r>
            <a:r>
              <a:rPr lang="ja-JP" altLang="en-US" sz="800" dirty="0">
                <a:solidFill>
                  <a:sysClr val="windowText" lastClr="000000"/>
                </a:solidFill>
                <a:latin typeface="Meiryo UI" panose="020B0604030504040204" pitchFamily="50" charset="-128"/>
                <a:ea typeface="Meiryo UI" panose="020B0604030504040204" pitchFamily="50" charset="-128"/>
              </a:rPr>
              <a:t>」の表示されている数字を選択。</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58" name="正方形/長方形 57">
            <a:extLst>
              <a:ext uri="{FF2B5EF4-FFF2-40B4-BE49-F238E27FC236}">
                <a16:creationId xmlns:a16="http://schemas.microsoft.com/office/drawing/2014/main" id="{849DBF22-70A2-4579-A964-19AF3089687F}"/>
              </a:ext>
            </a:extLst>
          </p:cNvPr>
          <p:cNvSpPr/>
          <p:nvPr/>
        </p:nvSpPr>
        <p:spPr bwMode="gray">
          <a:xfrm flipV="1">
            <a:off x="2076451" y="4666266"/>
            <a:ext cx="626054" cy="121633"/>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29" name="吹き出し: 線 4">
            <a:extLst>
              <a:ext uri="{FF2B5EF4-FFF2-40B4-BE49-F238E27FC236}">
                <a16:creationId xmlns:a16="http://schemas.microsoft.com/office/drawing/2014/main" id="{68AF1AAC-11F3-4E7E-8F26-5701B3DBCD1B}"/>
              </a:ext>
            </a:extLst>
          </p:cNvPr>
          <p:cNvSpPr/>
          <p:nvPr/>
        </p:nvSpPr>
        <p:spPr>
          <a:xfrm>
            <a:off x="3246124" y="4127029"/>
            <a:ext cx="1481087" cy="841212"/>
          </a:xfrm>
          <a:prstGeom prst="borderCallout1">
            <a:avLst>
              <a:gd name="adj1" fmla="val 41718"/>
              <a:gd name="adj2" fmla="val -4368"/>
              <a:gd name="adj3" fmla="val 64467"/>
              <a:gd name="adj4" fmla="val -38047"/>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smtClean="0">
                <a:solidFill>
                  <a:sysClr val="windowText" lastClr="000000"/>
                </a:solidFill>
                <a:latin typeface="Meiryo UI" panose="020B0604030504040204" pitchFamily="50" charset="-128"/>
                <a:ea typeface="Meiryo UI" panose="020B0604030504040204" pitchFamily="50" charset="-128"/>
              </a:rPr>
              <a:t>「オーダー</a:t>
            </a:r>
            <a:r>
              <a:rPr lang="ja-JP" altLang="en-US" sz="800" dirty="0">
                <a:solidFill>
                  <a:sysClr val="windowText" lastClr="000000"/>
                </a:solidFill>
                <a:latin typeface="Meiryo UI" panose="020B0604030504040204" pitchFamily="50" charset="-128"/>
                <a:ea typeface="Meiryo UI" panose="020B0604030504040204" pitchFamily="50" charset="-128"/>
              </a:rPr>
              <a:t>のプロビジョニングを完了する」を選択。</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33" name="吹き出し: 線 4">
            <a:extLst>
              <a:ext uri="{FF2B5EF4-FFF2-40B4-BE49-F238E27FC236}">
                <a16:creationId xmlns:a16="http://schemas.microsoft.com/office/drawing/2014/main" id="{9884A586-F7E3-458A-A154-07DF97FD5B31}"/>
              </a:ext>
            </a:extLst>
          </p:cNvPr>
          <p:cNvSpPr/>
          <p:nvPr/>
        </p:nvSpPr>
        <p:spPr>
          <a:xfrm>
            <a:off x="8111425" y="1736501"/>
            <a:ext cx="1481087" cy="843356"/>
          </a:xfrm>
          <a:prstGeom prst="borderCallout1">
            <a:avLst>
              <a:gd name="adj1" fmla="val 83214"/>
              <a:gd name="adj2" fmla="val -4046"/>
              <a:gd name="adj3" fmla="val 101618"/>
              <a:gd name="adj4" fmla="val -89174"/>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プロビジョニングの結論「</a:t>
            </a:r>
            <a:r>
              <a:rPr lang="ja-JP" altLang="en-US" sz="800" dirty="0" smtClean="0">
                <a:solidFill>
                  <a:sysClr val="windowText" lastClr="000000"/>
                </a:solidFill>
                <a:latin typeface="Meiryo UI" panose="020B0604030504040204" pitchFamily="50" charset="-128"/>
                <a:ea typeface="Meiryo UI" panose="020B0604030504040204" pitchFamily="50" charset="-128"/>
              </a:rPr>
              <a:t>プロビジョニングオーダの</a:t>
            </a:r>
            <a:r>
              <a:rPr lang="ja-JP" altLang="en-US" sz="800" dirty="0">
                <a:solidFill>
                  <a:sysClr val="windowText" lastClr="000000"/>
                </a:solidFill>
                <a:latin typeface="Meiryo UI" panose="020B0604030504040204" pitchFamily="50" charset="-128"/>
                <a:ea typeface="Meiryo UI" panose="020B0604030504040204" pitchFamily="50" charset="-128"/>
              </a:rPr>
              <a:t>完了」、対象</a:t>
            </a:r>
            <a:r>
              <a:rPr lang="ja-JP" altLang="en-US" sz="800" dirty="0" smtClean="0">
                <a:solidFill>
                  <a:sysClr val="windowText" lastClr="000000"/>
                </a:solidFill>
                <a:latin typeface="Meiryo UI" panose="020B0604030504040204" pitchFamily="50" charset="-128"/>
                <a:ea typeface="Meiryo UI" panose="020B0604030504040204" pitchFamily="50" charset="-128"/>
              </a:rPr>
              <a:t>日を選択し「</a:t>
            </a:r>
            <a:r>
              <a:rPr lang="en-US" altLang="ja-JP" sz="800" dirty="0">
                <a:solidFill>
                  <a:sysClr val="windowText" lastClr="000000"/>
                </a:solidFill>
                <a:latin typeface="Meiryo UI" panose="020B0604030504040204" pitchFamily="50" charset="-128"/>
                <a:ea typeface="Meiryo UI" panose="020B0604030504040204" pitchFamily="50" charset="-128"/>
              </a:rPr>
              <a:t>OK</a:t>
            </a:r>
            <a:r>
              <a:rPr lang="ja-JP" altLang="en-US" sz="800" dirty="0">
                <a:solidFill>
                  <a:sysClr val="windowText" lastClr="000000"/>
                </a:solidFill>
                <a:latin typeface="Meiryo UI" panose="020B0604030504040204" pitchFamily="50" charset="-128"/>
                <a:ea typeface="Meiryo UI" panose="020B0604030504040204" pitchFamily="50" charset="-128"/>
              </a:rPr>
              <a:t>」を押下。</a:t>
            </a:r>
            <a:endParaRPr lang="en-US" altLang="ja-JP" sz="800" dirty="0">
              <a:solidFill>
                <a:sysClr val="windowText" lastClr="000000"/>
              </a:solidFill>
              <a:latin typeface="Meiryo UI" panose="020B0604030504040204" pitchFamily="50" charset="-128"/>
              <a:ea typeface="Meiryo UI" panose="020B0604030504040204" pitchFamily="50" charset="-128"/>
            </a:endParaRPr>
          </a:p>
          <a:p>
            <a:endParaRPr lang="en-US" altLang="ja-JP" sz="800" dirty="0">
              <a:solidFill>
                <a:sysClr val="windowText" lastClr="000000"/>
              </a:solidFill>
              <a:latin typeface="Meiryo UI" panose="020B0604030504040204" pitchFamily="50" charset="-128"/>
              <a:ea typeface="Meiryo UI" panose="020B0604030504040204" pitchFamily="50" charset="-128"/>
            </a:endParaRPr>
          </a:p>
          <a:p>
            <a:r>
              <a:rPr lang="ja-JP" altLang="en-US" sz="800" dirty="0">
                <a:solidFill>
                  <a:sysClr val="windowText" lastClr="000000"/>
                </a:solidFill>
                <a:latin typeface="Meiryo UI" panose="020B0604030504040204" pitchFamily="50" charset="-128"/>
                <a:ea typeface="Meiryo UI" panose="020B0604030504040204" pitchFamily="50" charset="-128"/>
              </a:rPr>
              <a:t>対象日は未来日の設定が</a:t>
            </a:r>
            <a:r>
              <a:rPr lang="ja-JP" altLang="en-US" sz="800" dirty="0" smtClean="0">
                <a:solidFill>
                  <a:sysClr val="windowText" lastClr="000000"/>
                </a:solidFill>
                <a:latin typeface="Meiryo UI" panose="020B0604030504040204" pitchFamily="50" charset="-128"/>
                <a:ea typeface="Meiryo UI" panose="020B0604030504040204" pitchFamily="50" charset="-128"/>
              </a:rPr>
              <a:t>可能。</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59" name="正方形/長方形 58">
            <a:extLst>
              <a:ext uri="{FF2B5EF4-FFF2-40B4-BE49-F238E27FC236}">
                <a16:creationId xmlns:a16="http://schemas.microsoft.com/office/drawing/2014/main" id="{849DBF22-70A2-4579-A964-19AF3089687F}"/>
              </a:ext>
            </a:extLst>
          </p:cNvPr>
          <p:cNvSpPr/>
          <p:nvPr/>
        </p:nvSpPr>
        <p:spPr bwMode="gray">
          <a:xfrm flipV="1">
            <a:off x="6585823" y="2683082"/>
            <a:ext cx="257789" cy="110917"/>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grpSp>
        <p:nvGrpSpPr>
          <p:cNvPr id="51" name="グループ化 50">
            <a:extLst>
              <a:ext uri="{FF2B5EF4-FFF2-40B4-BE49-F238E27FC236}">
                <a16:creationId xmlns:a16="http://schemas.microsoft.com/office/drawing/2014/main" id="{BE8750C8-966D-4B19-BF45-8D7C02605622}"/>
              </a:ext>
            </a:extLst>
          </p:cNvPr>
          <p:cNvGrpSpPr/>
          <p:nvPr/>
        </p:nvGrpSpPr>
        <p:grpSpPr>
          <a:xfrm>
            <a:off x="5973185" y="824812"/>
            <a:ext cx="3624300" cy="331433"/>
            <a:chOff x="4727214" y="466178"/>
            <a:chExt cx="3624300" cy="331433"/>
          </a:xfrm>
        </p:grpSpPr>
        <p:sp>
          <p:nvSpPr>
            <p:cNvPr id="52" name="矢印: 五方向 5">
              <a:extLst>
                <a:ext uri="{FF2B5EF4-FFF2-40B4-BE49-F238E27FC236}">
                  <a16:creationId xmlns:a16="http://schemas.microsoft.com/office/drawing/2014/main" id="{17C0B117-7604-4E5E-9616-E0E3E0DA82AD}"/>
                </a:ext>
              </a:extLst>
            </p:cNvPr>
            <p:cNvSpPr/>
            <p:nvPr/>
          </p:nvSpPr>
          <p:spPr>
            <a:xfrm>
              <a:off x="4727214" y="617611"/>
              <a:ext cx="720000" cy="180000"/>
            </a:xfrm>
            <a:prstGeom prst="homePlat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顧客検索</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53" name="矢印: 山形 6">
              <a:extLst>
                <a:ext uri="{FF2B5EF4-FFF2-40B4-BE49-F238E27FC236}">
                  <a16:creationId xmlns:a16="http://schemas.microsoft.com/office/drawing/2014/main" id="{A49DF194-449B-4152-BDCE-310D2205734C}"/>
                </a:ext>
              </a:extLst>
            </p:cNvPr>
            <p:cNvSpPr/>
            <p:nvPr/>
          </p:nvSpPr>
          <p:spPr>
            <a:xfrm>
              <a:off x="545328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注文登録</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600" kern="0" dirty="0">
                <a:solidFill>
                  <a:schemeClr val="tx1">
                    <a:lumMod val="50000"/>
                    <a:lumOff val="50000"/>
                  </a:schemeClr>
                </a:solidFill>
                <a:latin typeface="+mn-ea"/>
                <a:cs typeface="Meiryo UI" panose="020B0604030504040204" pitchFamily="50" charset="-128"/>
              </a:endParaRPr>
            </a:p>
          </p:txBody>
        </p:sp>
        <p:sp>
          <p:nvSpPr>
            <p:cNvPr id="54" name="矢印: 山形 7">
              <a:extLst>
                <a:ext uri="{FF2B5EF4-FFF2-40B4-BE49-F238E27FC236}">
                  <a16:creationId xmlns:a16="http://schemas.microsoft.com/office/drawing/2014/main" id="{773B5B1F-F70F-40FB-9838-5C0F6B2836C2}"/>
                </a:ext>
              </a:extLst>
            </p:cNvPr>
            <p:cNvSpPr/>
            <p:nvPr/>
          </p:nvSpPr>
          <p:spPr>
            <a:xfrm>
              <a:off x="6179364" y="617611"/>
              <a:ext cx="720000" cy="180000"/>
            </a:xfrm>
            <a:prstGeom prst="chevron">
              <a:avLst/>
            </a:prstGeom>
            <a:solidFill>
              <a:srgbClr val="FFCCCC"/>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b="1" kern="0" dirty="0">
                  <a:latin typeface="+mn-ea"/>
                  <a:cs typeface="Meiryo UI" panose="020B0604030504040204" pitchFamily="50" charset="-128"/>
                </a:rPr>
                <a:t>注文完了</a:t>
              </a:r>
              <a:r>
                <a:rPr kumimoji="0" lang="en-US" altLang="ja-JP" sz="600" b="1" kern="0" dirty="0" smtClean="0">
                  <a:latin typeface="+mn-ea"/>
                  <a:cs typeface="Meiryo UI" panose="020B0604030504040204" pitchFamily="50" charset="-128"/>
                </a:rPr>
                <a:t>(</a:t>
              </a:r>
              <a:r>
                <a:rPr kumimoji="0" lang="ja-JP" altLang="en-US" sz="600" b="1" kern="0" dirty="0" smtClean="0">
                  <a:latin typeface="+mn-ea"/>
                  <a:cs typeface="Meiryo UI" panose="020B0604030504040204" pitchFamily="50" charset="-128"/>
                </a:rPr>
                <a:t>卸売</a:t>
              </a:r>
              <a:r>
                <a:rPr kumimoji="0" lang="en-US" altLang="ja-JP" sz="600" b="1" kern="0" dirty="0" smtClean="0">
                  <a:latin typeface="+mn-ea"/>
                  <a:cs typeface="Meiryo UI" panose="020B0604030504040204" pitchFamily="50" charset="-128"/>
                </a:rPr>
                <a:t>)</a:t>
              </a:r>
              <a:endParaRPr kumimoji="0" lang="ja-JP" altLang="en-US" sz="600" b="1" kern="0" dirty="0">
                <a:latin typeface="+mn-ea"/>
                <a:cs typeface="Meiryo UI" panose="020B0604030504040204" pitchFamily="50" charset="-128"/>
              </a:endParaRPr>
            </a:p>
          </p:txBody>
        </p:sp>
        <p:sp>
          <p:nvSpPr>
            <p:cNvPr id="60" name="矢印: 山形 8">
              <a:extLst>
                <a:ext uri="{FF2B5EF4-FFF2-40B4-BE49-F238E27FC236}">
                  <a16:creationId xmlns:a16="http://schemas.microsoft.com/office/drawing/2014/main" id="{4CD5C0CA-E4BC-44A4-BA64-2E6552A60E8B}"/>
                </a:ext>
              </a:extLst>
            </p:cNvPr>
            <p:cNvSpPr/>
            <p:nvPr/>
          </p:nvSpPr>
          <p:spPr>
            <a:xfrm>
              <a:off x="690543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料金計算</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61" name="矢印: 山形 9">
              <a:extLst>
                <a:ext uri="{FF2B5EF4-FFF2-40B4-BE49-F238E27FC236}">
                  <a16:creationId xmlns:a16="http://schemas.microsoft.com/office/drawing/2014/main" id="{A2A20216-D45F-4F3A-84FC-B3D89A9B7A53}"/>
                </a:ext>
              </a:extLst>
            </p:cNvPr>
            <p:cNvSpPr/>
            <p:nvPr/>
          </p:nvSpPr>
          <p:spPr>
            <a:xfrm>
              <a:off x="7631514"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請求確認</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62" name="矢印: 五方向 14">
              <a:extLst>
                <a:ext uri="{FF2B5EF4-FFF2-40B4-BE49-F238E27FC236}">
                  <a16:creationId xmlns:a16="http://schemas.microsoft.com/office/drawing/2014/main" id="{343618A9-E8E5-41A0-ABE3-143D8CA46E6C}"/>
                </a:ext>
              </a:extLst>
            </p:cNvPr>
            <p:cNvSpPr/>
            <p:nvPr/>
          </p:nvSpPr>
          <p:spPr>
            <a:xfrm>
              <a:off x="4727214" y="466178"/>
              <a:ext cx="3624300" cy="108000"/>
            </a:xfrm>
            <a:prstGeom prst="homePlate">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en-US" altLang="ja-JP" sz="800" kern="0" dirty="0">
                  <a:latin typeface="+mn-ea"/>
                  <a:cs typeface="Meiryo UI" panose="020B0604030504040204" pitchFamily="50" charset="-128"/>
                </a:rPr>
                <a:t>Fulfillment (</a:t>
              </a:r>
              <a:r>
                <a:rPr kumimoji="0" lang="ja-JP" altLang="en-US" sz="800" kern="0" dirty="0">
                  <a:latin typeface="+mn-ea"/>
                  <a:cs typeface="Meiryo UI" panose="020B0604030504040204" pitchFamily="50" charset="-128"/>
                </a:rPr>
                <a:t>業務編</a:t>
              </a:r>
              <a:r>
                <a:rPr kumimoji="0" lang="en-US" altLang="ja-JP" sz="800" kern="0" dirty="0">
                  <a:latin typeface="+mn-ea"/>
                  <a:cs typeface="Meiryo UI" panose="020B0604030504040204" pitchFamily="50" charset="-128"/>
                </a:rPr>
                <a:t>)</a:t>
              </a:r>
              <a:endParaRPr kumimoji="0" lang="ja-JP" altLang="en-US" sz="800" kern="0" dirty="0">
                <a:latin typeface="+mn-ea"/>
                <a:cs typeface="Meiryo UI" panose="020B0604030504040204" pitchFamily="50" charset="-128"/>
              </a:endParaRPr>
            </a:p>
          </p:txBody>
        </p:sp>
      </p:grpSp>
    </p:spTree>
    <p:extLst>
      <p:ext uri="{BB962C8B-B14F-4D97-AF65-F5344CB8AC3E}">
        <p14:creationId xmlns:p14="http://schemas.microsoft.com/office/powerpoint/2010/main" val="1761040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504DB998-89D5-4F2C-8FCC-7C65AB7E50ED}"/>
              </a:ext>
            </a:extLst>
          </p:cNvPr>
          <p:cNvSpPr/>
          <p:nvPr/>
        </p:nvSpPr>
        <p:spPr>
          <a:xfrm>
            <a:off x="549250" y="1708953"/>
            <a:ext cx="2740200"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16" name="図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549" y="1789079"/>
            <a:ext cx="2621507" cy="1255885"/>
          </a:xfrm>
          <a:prstGeom prst="rect">
            <a:avLst/>
          </a:prstGeom>
        </p:spPr>
      </p:pic>
      <p:sp>
        <p:nvSpPr>
          <p:cNvPr id="32" name="正方形/長方形 31">
            <a:extLst>
              <a:ext uri="{FF2B5EF4-FFF2-40B4-BE49-F238E27FC236}">
                <a16:creationId xmlns:a16="http://schemas.microsoft.com/office/drawing/2014/main" id="{C56B276B-B446-42A3-8A33-825D0C6CF67C}"/>
              </a:ext>
            </a:extLst>
          </p:cNvPr>
          <p:cNvSpPr/>
          <p:nvPr/>
        </p:nvSpPr>
        <p:spPr>
          <a:xfrm>
            <a:off x="514194" y="4455769"/>
            <a:ext cx="2740203"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13" name="図 12"/>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616676" y="4769495"/>
            <a:ext cx="2592000" cy="1411388"/>
          </a:xfrm>
          <a:prstGeom prst="rect">
            <a:avLst/>
          </a:prstGeom>
        </p:spPr>
      </p:pic>
      <p:sp>
        <p:nvSpPr>
          <p:cNvPr id="2" name="タイトル 1"/>
          <p:cNvSpPr>
            <a:spLocks noGrp="1"/>
          </p:cNvSpPr>
          <p:nvPr>
            <p:ph type="title"/>
          </p:nvPr>
        </p:nvSpPr>
        <p:spPr/>
        <p:txBody>
          <a:bodyPr/>
          <a:lstStyle/>
          <a:p>
            <a:r>
              <a:rPr lang="en-US" altLang="ja-JP" dirty="0"/>
              <a:t>4</a:t>
            </a:r>
            <a:r>
              <a:rPr lang="ja-JP" altLang="en-US" dirty="0" smtClean="0"/>
              <a:t>．</a:t>
            </a:r>
            <a:r>
              <a:rPr lang="ja-JP" altLang="en-US" dirty="0"/>
              <a:t>料金確定</a:t>
            </a:r>
            <a:endParaRPr kumimoji="1" lang="ja-JP" altLang="en-US" dirty="0"/>
          </a:p>
        </p:txBody>
      </p:sp>
      <p:sp>
        <p:nvSpPr>
          <p:cNvPr id="4" name="スライド番号プレースホルダー 3"/>
          <p:cNvSpPr>
            <a:spLocks noGrp="1"/>
          </p:cNvSpPr>
          <p:nvPr>
            <p:ph type="sldNum" sz="quarter" idx="10"/>
          </p:nvPr>
        </p:nvSpPr>
        <p:spPr/>
        <p:txBody>
          <a:bodyPr/>
          <a:lstStyle/>
          <a:p>
            <a:pPr defTabSz="843712" fontAlgn="base">
              <a:spcBef>
                <a:spcPct val="0"/>
              </a:spcBef>
              <a:spcAft>
                <a:spcPct val="0"/>
              </a:spcAft>
              <a:defRPr/>
            </a:pPr>
            <a:fld id="{F7C730C8-3058-46F8-B0CE-CDE70A1B055D}" type="slidenum">
              <a:rPr lang="en-US" altLang="ja-JP" smtClean="0"/>
              <a:pPr defTabSz="843712" fontAlgn="base">
                <a:spcBef>
                  <a:spcPct val="0"/>
                </a:spcBef>
                <a:spcAft>
                  <a:spcPct val="0"/>
                </a:spcAft>
                <a:defRPr/>
              </a:pPr>
              <a:t>14</a:t>
            </a:fld>
            <a:endParaRPr lang="en-US" altLang="ja-JP" dirty="0"/>
          </a:p>
        </p:txBody>
      </p:sp>
      <p:grpSp>
        <p:nvGrpSpPr>
          <p:cNvPr id="17" name="グループ化 16">
            <a:extLst>
              <a:ext uri="{FF2B5EF4-FFF2-40B4-BE49-F238E27FC236}">
                <a16:creationId xmlns:a16="http://schemas.microsoft.com/office/drawing/2014/main" id="{BE8750C8-966D-4B19-BF45-8D7C02605622}"/>
              </a:ext>
            </a:extLst>
          </p:cNvPr>
          <p:cNvGrpSpPr/>
          <p:nvPr/>
        </p:nvGrpSpPr>
        <p:grpSpPr>
          <a:xfrm>
            <a:off x="5968211" y="816653"/>
            <a:ext cx="3624300" cy="331433"/>
            <a:chOff x="4727214" y="466178"/>
            <a:chExt cx="3624300" cy="331433"/>
          </a:xfrm>
        </p:grpSpPr>
        <p:sp>
          <p:nvSpPr>
            <p:cNvPr id="6" name="矢印: 五方向 5">
              <a:extLst>
                <a:ext uri="{FF2B5EF4-FFF2-40B4-BE49-F238E27FC236}">
                  <a16:creationId xmlns:a16="http://schemas.microsoft.com/office/drawing/2014/main" id="{17C0B117-7604-4E5E-9616-E0E3E0DA82AD}"/>
                </a:ext>
              </a:extLst>
            </p:cNvPr>
            <p:cNvSpPr/>
            <p:nvPr/>
          </p:nvSpPr>
          <p:spPr>
            <a:xfrm>
              <a:off x="4727214" y="617611"/>
              <a:ext cx="720000" cy="180000"/>
            </a:xfrm>
            <a:prstGeom prst="homePlat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顧客検索</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7" name="矢印: 山形 6">
              <a:extLst>
                <a:ext uri="{FF2B5EF4-FFF2-40B4-BE49-F238E27FC236}">
                  <a16:creationId xmlns:a16="http://schemas.microsoft.com/office/drawing/2014/main" id="{A49DF194-449B-4152-BDCE-310D2205734C}"/>
                </a:ext>
              </a:extLst>
            </p:cNvPr>
            <p:cNvSpPr/>
            <p:nvPr/>
          </p:nvSpPr>
          <p:spPr>
            <a:xfrm>
              <a:off x="545328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注文登録</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600" kern="0" dirty="0">
                <a:solidFill>
                  <a:schemeClr val="tx1">
                    <a:lumMod val="50000"/>
                    <a:lumOff val="50000"/>
                  </a:schemeClr>
                </a:solidFill>
                <a:latin typeface="+mn-ea"/>
                <a:cs typeface="Meiryo UI" panose="020B0604030504040204" pitchFamily="50" charset="-128"/>
              </a:endParaRPr>
            </a:p>
          </p:txBody>
        </p:sp>
        <p:sp>
          <p:nvSpPr>
            <p:cNvPr id="8" name="矢印: 山形 7">
              <a:extLst>
                <a:ext uri="{FF2B5EF4-FFF2-40B4-BE49-F238E27FC236}">
                  <a16:creationId xmlns:a16="http://schemas.microsoft.com/office/drawing/2014/main" id="{773B5B1F-F70F-40FB-9838-5C0F6B2836C2}"/>
                </a:ext>
              </a:extLst>
            </p:cNvPr>
            <p:cNvSpPr/>
            <p:nvPr/>
          </p:nvSpPr>
          <p:spPr>
            <a:xfrm>
              <a:off x="6179364"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注文完了</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卸売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600" kern="0" dirty="0">
                <a:solidFill>
                  <a:schemeClr val="tx1">
                    <a:lumMod val="50000"/>
                    <a:lumOff val="50000"/>
                  </a:schemeClr>
                </a:solidFill>
                <a:latin typeface="+mn-ea"/>
                <a:cs typeface="Meiryo UI" panose="020B0604030504040204" pitchFamily="50" charset="-128"/>
              </a:endParaRPr>
            </a:p>
          </p:txBody>
        </p:sp>
        <p:sp>
          <p:nvSpPr>
            <p:cNvPr id="9" name="矢印: 山形 8">
              <a:extLst>
                <a:ext uri="{FF2B5EF4-FFF2-40B4-BE49-F238E27FC236}">
                  <a16:creationId xmlns:a16="http://schemas.microsoft.com/office/drawing/2014/main" id="{4CD5C0CA-E4BC-44A4-BA64-2E6552A60E8B}"/>
                </a:ext>
              </a:extLst>
            </p:cNvPr>
            <p:cNvSpPr/>
            <p:nvPr/>
          </p:nvSpPr>
          <p:spPr>
            <a:xfrm>
              <a:off x="6905439" y="617611"/>
              <a:ext cx="720000" cy="180000"/>
            </a:xfrm>
            <a:prstGeom prst="chevron">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b="1" kern="0" dirty="0">
                  <a:latin typeface="+mn-ea"/>
                  <a:cs typeface="Meiryo UI" panose="020B0604030504040204" pitchFamily="50" charset="-128"/>
                </a:rPr>
                <a:t>料金計算</a:t>
              </a:r>
              <a:r>
                <a:rPr kumimoji="0" lang="en-US" altLang="ja-JP" sz="600" b="1" kern="0" dirty="0" smtClean="0">
                  <a:latin typeface="+mn-ea"/>
                  <a:cs typeface="Meiryo UI" panose="020B0604030504040204" pitchFamily="50" charset="-128"/>
                </a:rPr>
                <a:t>(</a:t>
              </a:r>
              <a:r>
                <a:rPr kumimoji="0" lang="ja-JP" altLang="en-US" sz="600" b="1" kern="0" dirty="0" smtClean="0">
                  <a:latin typeface="+mn-ea"/>
                  <a:cs typeface="Meiryo UI" panose="020B0604030504040204" pitchFamily="50" charset="-128"/>
                </a:rPr>
                <a:t>小売</a:t>
              </a:r>
              <a:r>
                <a:rPr kumimoji="0" lang="en-US" altLang="ja-JP" sz="600" b="1" kern="0" dirty="0" smtClean="0">
                  <a:latin typeface="+mn-ea"/>
                  <a:cs typeface="Meiryo UI" panose="020B0604030504040204" pitchFamily="50" charset="-128"/>
                </a:rPr>
                <a:t>)</a:t>
              </a:r>
              <a:endParaRPr kumimoji="0" lang="ja-JP" altLang="en-US" sz="800" b="1" kern="0" dirty="0">
                <a:latin typeface="+mn-ea"/>
                <a:cs typeface="Meiryo UI" panose="020B0604030504040204" pitchFamily="50" charset="-128"/>
              </a:endParaRPr>
            </a:p>
          </p:txBody>
        </p:sp>
        <p:sp>
          <p:nvSpPr>
            <p:cNvPr id="10" name="矢印: 山形 9">
              <a:extLst>
                <a:ext uri="{FF2B5EF4-FFF2-40B4-BE49-F238E27FC236}">
                  <a16:creationId xmlns:a16="http://schemas.microsoft.com/office/drawing/2014/main" id="{A2A20216-D45F-4F3A-84FC-B3D89A9B7A53}"/>
                </a:ext>
              </a:extLst>
            </p:cNvPr>
            <p:cNvSpPr/>
            <p:nvPr/>
          </p:nvSpPr>
          <p:spPr>
            <a:xfrm>
              <a:off x="7631514"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請求確認</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15" name="矢印: 五方向 14">
              <a:extLst>
                <a:ext uri="{FF2B5EF4-FFF2-40B4-BE49-F238E27FC236}">
                  <a16:creationId xmlns:a16="http://schemas.microsoft.com/office/drawing/2014/main" id="{343618A9-E8E5-41A0-ABE3-143D8CA46E6C}"/>
                </a:ext>
              </a:extLst>
            </p:cNvPr>
            <p:cNvSpPr/>
            <p:nvPr/>
          </p:nvSpPr>
          <p:spPr>
            <a:xfrm>
              <a:off x="4727214" y="466178"/>
              <a:ext cx="3624300" cy="108000"/>
            </a:xfrm>
            <a:prstGeom prst="homePlate">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en-US" altLang="ja-JP" sz="800" kern="0" dirty="0">
                  <a:latin typeface="+mn-ea"/>
                  <a:cs typeface="Meiryo UI" panose="020B0604030504040204" pitchFamily="50" charset="-128"/>
                </a:rPr>
                <a:t>Fulfillment (</a:t>
              </a:r>
              <a:r>
                <a:rPr kumimoji="0" lang="ja-JP" altLang="en-US" sz="800" kern="0" dirty="0">
                  <a:latin typeface="+mn-ea"/>
                  <a:cs typeface="Meiryo UI" panose="020B0604030504040204" pitchFamily="50" charset="-128"/>
                </a:rPr>
                <a:t>業務編</a:t>
              </a:r>
              <a:r>
                <a:rPr kumimoji="0" lang="en-US" altLang="ja-JP" sz="800" kern="0" dirty="0">
                  <a:latin typeface="+mn-ea"/>
                  <a:cs typeface="Meiryo UI" panose="020B0604030504040204" pitchFamily="50" charset="-128"/>
                </a:rPr>
                <a:t>)</a:t>
              </a:r>
              <a:endParaRPr kumimoji="0" lang="ja-JP" altLang="en-US" sz="800" kern="0" dirty="0">
                <a:latin typeface="+mn-ea"/>
                <a:cs typeface="Meiryo UI" panose="020B0604030504040204" pitchFamily="50" charset="-128"/>
              </a:endParaRPr>
            </a:p>
          </p:txBody>
        </p:sp>
      </p:grpSp>
      <p:cxnSp>
        <p:nvCxnSpPr>
          <p:cNvPr id="19" name="直線コネクタ 18">
            <a:extLst>
              <a:ext uri="{FF2B5EF4-FFF2-40B4-BE49-F238E27FC236}">
                <a16:creationId xmlns:a16="http://schemas.microsoft.com/office/drawing/2014/main" id="{21535103-F5ED-4AAA-9346-37FC143926AB}"/>
              </a:ext>
            </a:extLst>
          </p:cNvPr>
          <p:cNvCxnSpPr>
            <a:cxnSpLocks/>
          </p:cNvCxnSpPr>
          <p:nvPr/>
        </p:nvCxnSpPr>
        <p:spPr bwMode="auto">
          <a:xfrm>
            <a:off x="4953000" y="1267947"/>
            <a:ext cx="0" cy="5285253"/>
          </a:xfrm>
          <a:prstGeom prst="line">
            <a:avLst/>
          </a:prstGeom>
          <a:solidFill>
            <a:schemeClr val="accent1"/>
          </a:solidFill>
          <a:ln w="6350" cap="flat" cmpd="sng" algn="ctr">
            <a:solidFill>
              <a:schemeClr val="tx1">
                <a:lumMod val="50000"/>
                <a:lumOff val="50000"/>
              </a:schemeClr>
            </a:solidFill>
            <a:prstDash val="dash"/>
            <a:round/>
            <a:headEnd type="none" w="med" len="med"/>
            <a:tailEnd type="none" w="med" len="med"/>
          </a:ln>
          <a:effectLst/>
        </p:spPr>
      </p:cxnSp>
      <p:sp>
        <p:nvSpPr>
          <p:cNvPr id="34" name="タイトル 1">
            <a:extLst>
              <a:ext uri="{FF2B5EF4-FFF2-40B4-BE49-F238E27FC236}">
                <a16:creationId xmlns:a16="http://schemas.microsoft.com/office/drawing/2014/main" id="{F02804BF-DEB8-497D-941F-56F061CF7CBB}"/>
              </a:ext>
            </a:extLst>
          </p:cNvPr>
          <p:cNvSpPr txBox="1">
            <a:spLocks/>
          </p:cNvSpPr>
          <p:nvPr/>
        </p:nvSpPr>
        <p:spPr>
          <a:xfrm>
            <a:off x="514194" y="1331770"/>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smtClean="0"/>
              <a:t>1</a:t>
            </a:r>
            <a:r>
              <a:rPr lang="ja-JP" altLang="en-US" sz="1000" kern="0" dirty="0" smtClean="0"/>
              <a:t>．</a:t>
            </a:r>
            <a:r>
              <a:rPr lang="ja-JP" altLang="en-US" sz="1000" dirty="0">
                <a:solidFill>
                  <a:schemeClr val="tx1"/>
                </a:solidFill>
                <a:latin typeface="Meiryo UI" panose="020B0604030504040204" pitchFamily="50" charset="-128"/>
                <a:ea typeface="Meiryo UI" panose="020B0604030504040204" pitchFamily="50" charset="-128"/>
              </a:rPr>
              <a:t>料金計算画面</a:t>
            </a:r>
          </a:p>
        </p:txBody>
      </p:sp>
      <p:sp>
        <p:nvSpPr>
          <p:cNvPr id="35" name="タイトル 1">
            <a:extLst>
              <a:ext uri="{FF2B5EF4-FFF2-40B4-BE49-F238E27FC236}">
                <a16:creationId xmlns:a16="http://schemas.microsoft.com/office/drawing/2014/main" id="{2FCFB2F0-BD66-4027-8AF2-78A9C6E333E3}"/>
              </a:ext>
            </a:extLst>
          </p:cNvPr>
          <p:cNvSpPr txBox="1">
            <a:spLocks/>
          </p:cNvSpPr>
          <p:nvPr/>
        </p:nvSpPr>
        <p:spPr>
          <a:xfrm>
            <a:off x="514194" y="4163853"/>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2</a:t>
            </a:r>
            <a:r>
              <a:rPr lang="ja-JP" altLang="en-US" sz="1000" kern="0" dirty="0" smtClean="0"/>
              <a:t>．</a:t>
            </a:r>
            <a:r>
              <a:rPr lang="ja-JP" altLang="en-US" sz="1000" dirty="0">
                <a:solidFill>
                  <a:schemeClr val="tx1"/>
                </a:solidFill>
                <a:latin typeface="Meiryo UI" panose="020B0604030504040204" pitchFamily="50" charset="-128"/>
                <a:ea typeface="Meiryo UI" panose="020B0604030504040204" pitchFamily="50" charset="-128"/>
              </a:rPr>
              <a:t>料金計算画面</a:t>
            </a:r>
          </a:p>
        </p:txBody>
      </p:sp>
      <p:sp>
        <p:nvSpPr>
          <p:cNvPr id="40" name="タイトル 4">
            <a:extLst>
              <a:ext uri="{FF2B5EF4-FFF2-40B4-BE49-F238E27FC236}">
                <a16:creationId xmlns:a16="http://schemas.microsoft.com/office/drawing/2014/main" id="{6EEC0E31-0747-4494-B615-753099DF3560}"/>
              </a:ext>
            </a:extLst>
          </p:cNvPr>
          <p:cNvSpPr txBox="1">
            <a:spLocks/>
          </p:cNvSpPr>
          <p:nvPr/>
        </p:nvSpPr>
        <p:spPr>
          <a:xfrm>
            <a:off x="7918990" y="75154"/>
            <a:ext cx="983941" cy="257355"/>
          </a:xfrm>
          <a:prstGeom prst="rect">
            <a:avLst/>
          </a:prstGeom>
          <a:solidFill>
            <a:srgbClr val="ECCCFF"/>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lvl1pPr algn="l" rtl="0" eaLnBrk="1" fontAlgn="base" hangingPunct="1">
              <a:spcBef>
                <a:spcPct val="0"/>
              </a:spcBef>
              <a:spcAft>
                <a:spcPct val="0"/>
              </a:spcAft>
              <a:defRPr kumimoji="1" sz="1800" b="1">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5pPr>
            <a:lvl6pPr marL="457000" algn="l"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004" algn="l"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004" algn="l"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008" algn="l"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algn="ctr"/>
            <a:r>
              <a:rPr lang="ja-JP" altLang="en-US" sz="1200" kern="0" dirty="0">
                <a:solidFill>
                  <a:schemeClr val="tx1"/>
                </a:solidFill>
              </a:rPr>
              <a:t>料金計算</a:t>
            </a:r>
          </a:p>
        </p:txBody>
      </p:sp>
      <p:sp>
        <p:nvSpPr>
          <p:cNvPr id="33" name="吹き出し: 線 4">
            <a:extLst>
              <a:ext uri="{FF2B5EF4-FFF2-40B4-BE49-F238E27FC236}">
                <a16:creationId xmlns:a16="http://schemas.microsoft.com/office/drawing/2014/main" id="{9884A586-F7E3-458A-A154-07DF97FD5B31}"/>
              </a:ext>
            </a:extLst>
          </p:cNvPr>
          <p:cNvSpPr/>
          <p:nvPr/>
        </p:nvSpPr>
        <p:spPr>
          <a:xfrm>
            <a:off x="3446828" y="1331769"/>
            <a:ext cx="1481087" cy="841212"/>
          </a:xfrm>
          <a:prstGeom prst="borderCallout1">
            <a:avLst>
              <a:gd name="adj1" fmla="val 34169"/>
              <a:gd name="adj2" fmla="val -6726"/>
              <a:gd name="adj3" fmla="val 48615"/>
              <a:gd name="adj4" fmla="val -33331"/>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請求タブの「料金計算」メニューから料金計算画面を開き、請求処理したい期間をクリック。</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53" name="正方形/長方形 52">
            <a:extLst>
              <a:ext uri="{FF2B5EF4-FFF2-40B4-BE49-F238E27FC236}">
                <a16:creationId xmlns:a16="http://schemas.microsoft.com/office/drawing/2014/main" id="{B3410EE5-4D6A-4217-9D5A-242EEDAB7904}"/>
              </a:ext>
            </a:extLst>
          </p:cNvPr>
          <p:cNvSpPr/>
          <p:nvPr/>
        </p:nvSpPr>
        <p:spPr bwMode="gray">
          <a:xfrm flipV="1">
            <a:off x="1584753" y="1794663"/>
            <a:ext cx="237176" cy="83451"/>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54" name="正方形/長方形 53">
            <a:extLst>
              <a:ext uri="{FF2B5EF4-FFF2-40B4-BE49-F238E27FC236}">
                <a16:creationId xmlns:a16="http://schemas.microsoft.com/office/drawing/2014/main" id="{0CF924FC-6DBD-40FB-8178-E639FD1AEA8C}"/>
              </a:ext>
            </a:extLst>
          </p:cNvPr>
          <p:cNvSpPr/>
          <p:nvPr/>
        </p:nvSpPr>
        <p:spPr bwMode="gray">
          <a:xfrm flipV="1">
            <a:off x="1456079" y="1902987"/>
            <a:ext cx="534124" cy="83451"/>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55" name="正方形/長方形 54">
            <a:extLst>
              <a:ext uri="{FF2B5EF4-FFF2-40B4-BE49-F238E27FC236}">
                <a16:creationId xmlns:a16="http://schemas.microsoft.com/office/drawing/2014/main" id="{8C93840D-7B7B-4F30-92BC-9972FE6CF690}"/>
              </a:ext>
            </a:extLst>
          </p:cNvPr>
          <p:cNvSpPr/>
          <p:nvPr/>
        </p:nvSpPr>
        <p:spPr bwMode="gray">
          <a:xfrm flipV="1">
            <a:off x="2345803" y="2331359"/>
            <a:ext cx="379208" cy="83451"/>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37" name="吹き出し: 線 4">
            <a:extLst>
              <a:ext uri="{FF2B5EF4-FFF2-40B4-BE49-F238E27FC236}">
                <a16:creationId xmlns:a16="http://schemas.microsoft.com/office/drawing/2014/main" id="{24A2F41D-6AD7-4BB1-9AEE-739CE7C8C7B5}"/>
              </a:ext>
            </a:extLst>
          </p:cNvPr>
          <p:cNvSpPr/>
          <p:nvPr/>
        </p:nvSpPr>
        <p:spPr>
          <a:xfrm>
            <a:off x="3446828" y="4268016"/>
            <a:ext cx="1481087" cy="841212"/>
          </a:xfrm>
          <a:prstGeom prst="borderCallout1">
            <a:avLst>
              <a:gd name="adj1" fmla="val 87387"/>
              <a:gd name="adj2" fmla="val -3510"/>
              <a:gd name="adj3" fmla="val 105230"/>
              <a:gd name="adj4" fmla="val -20469"/>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未請求アカウントから「請求処理開始」をクリック</a:t>
            </a:r>
            <a:r>
              <a:rPr lang="ja-JP" altLang="en-US" sz="800" dirty="0" smtClean="0">
                <a:solidFill>
                  <a:sysClr val="windowText" lastClr="000000"/>
                </a:solidFill>
                <a:latin typeface="Meiryo UI" panose="020B0604030504040204" pitchFamily="50" charset="-128"/>
                <a:ea typeface="Meiryo UI" panose="020B0604030504040204" pitchFamily="50" charset="-128"/>
              </a:rPr>
              <a:t>。</a:t>
            </a:r>
            <a:r>
              <a:rPr lang="ja-JP" altLang="en-US" sz="800" dirty="0">
                <a:solidFill>
                  <a:sysClr val="windowText" lastClr="000000"/>
                </a:solidFill>
                <a:latin typeface="Meiryo UI" panose="020B0604030504040204" pitchFamily="50" charset="-128"/>
                <a:ea typeface="Meiryo UI" panose="020B0604030504040204" pitchFamily="50" charset="-128"/>
              </a:rPr>
              <a:t/>
            </a:r>
            <a:br>
              <a:rPr lang="ja-JP" altLang="en-US" sz="800" dirty="0">
                <a:solidFill>
                  <a:sysClr val="windowText" lastClr="000000"/>
                </a:solidFill>
                <a:latin typeface="Meiryo UI" panose="020B0604030504040204" pitchFamily="50" charset="-128"/>
                <a:ea typeface="Meiryo UI" panose="020B0604030504040204" pitchFamily="50" charset="-128"/>
              </a:rPr>
            </a:br>
            <a:r>
              <a:rPr lang="en-US" altLang="ja-JP" sz="800" dirty="0">
                <a:solidFill>
                  <a:sysClr val="windowText" lastClr="000000"/>
                </a:solidFill>
                <a:latin typeface="Meiryo UI" panose="020B0604030504040204" pitchFamily="50" charset="-128"/>
                <a:ea typeface="Meiryo UI" panose="020B0604030504040204" pitchFamily="50" charset="-128"/>
              </a:rPr>
              <a:t>※</a:t>
            </a:r>
            <a:r>
              <a:rPr lang="ja-JP" altLang="en-US" sz="800" dirty="0">
                <a:solidFill>
                  <a:sysClr val="windowText" lastClr="000000"/>
                </a:solidFill>
                <a:latin typeface="Meiryo UI" panose="020B0604030504040204" pitchFamily="50" charset="-128"/>
                <a:ea typeface="Meiryo UI" panose="020B0604030504040204" pitchFamily="50" charset="-128"/>
              </a:rPr>
              <a:t>必要に応じて、事前にシミュレーションを実施。</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57" name="正方形/長方形 56">
            <a:extLst>
              <a:ext uri="{FF2B5EF4-FFF2-40B4-BE49-F238E27FC236}">
                <a16:creationId xmlns:a16="http://schemas.microsoft.com/office/drawing/2014/main" id="{2BC58863-58D9-4A07-9D23-1C42C731BDCF}"/>
              </a:ext>
            </a:extLst>
          </p:cNvPr>
          <p:cNvSpPr/>
          <p:nvPr/>
        </p:nvSpPr>
        <p:spPr bwMode="gray">
          <a:xfrm flipV="1">
            <a:off x="2749630" y="5260088"/>
            <a:ext cx="481906" cy="222828"/>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41" name="タイトル 4">
            <a:extLst>
              <a:ext uri="{FF2B5EF4-FFF2-40B4-BE49-F238E27FC236}">
                <a16:creationId xmlns:a16="http://schemas.microsoft.com/office/drawing/2014/main" id="{F195D0A6-7BCF-426B-8E13-0C2EFC652988}"/>
              </a:ext>
            </a:extLst>
          </p:cNvPr>
          <p:cNvSpPr txBox="1">
            <a:spLocks/>
          </p:cNvSpPr>
          <p:nvPr/>
        </p:nvSpPr>
        <p:spPr>
          <a:xfrm>
            <a:off x="6843612" y="75154"/>
            <a:ext cx="983941" cy="257355"/>
          </a:xfrm>
          <a:prstGeom prst="rect">
            <a:avLst/>
          </a:prstGeom>
          <a:solidFill>
            <a:srgbClr val="ECCCFF"/>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defPPr>
              <a:defRPr lang="ja-JP"/>
            </a:defPPr>
            <a:lvl1pPr algn="ctr" fontAlgn="base">
              <a:spcBef>
                <a:spcPct val="0"/>
              </a:spcBef>
              <a:spcAft>
                <a:spcPct val="0"/>
              </a:spcAft>
              <a:defRPr sz="1200" b="1" kern="0">
                <a:latin typeface="Meiryo UI" panose="020B0604030504040204" pitchFamily="50" charset="-128"/>
                <a:ea typeface="Meiryo UI" panose="020B0604030504040204" pitchFamily="50" charset="-128"/>
                <a:cs typeface="Meiryo UI" panose="020B0604030504040204" pitchFamily="50" charset="-128"/>
              </a:defRPr>
            </a:lvl1pPr>
            <a:lvl2pPr fontAlgn="base">
              <a:spcBef>
                <a:spcPct val="0"/>
              </a:spcBef>
              <a:spcAft>
                <a:spcPct val="0"/>
              </a:spcAft>
              <a:defRPr sz="2400">
                <a:solidFill>
                  <a:schemeClr val="tx2"/>
                </a:solidFill>
                <a:latin typeface="HGP創英角ｺﾞｼｯｸUB" pitchFamily="50" charset="-128"/>
                <a:ea typeface="HGP創英角ｺﾞｼｯｸUB" pitchFamily="50" charset="-128"/>
              </a:defRPr>
            </a:lvl2pPr>
            <a:lvl3pPr fontAlgn="base">
              <a:spcBef>
                <a:spcPct val="0"/>
              </a:spcBef>
              <a:spcAft>
                <a:spcPct val="0"/>
              </a:spcAft>
              <a:defRPr sz="2400">
                <a:solidFill>
                  <a:schemeClr val="tx2"/>
                </a:solidFill>
                <a:latin typeface="HGP創英角ｺﾞｼｯｸUB" pitchFamily="50" charset="-128"/>
                <a:ea typeface="HGP創英角ｺﾞｼｯｸUB" pitchFamily="50" charset="-128"/>
              </a:defRPr>
            </a:lvl3pPr>
            <a:lvl4pPr fontAlgn="base">
              <a:spcBef>
                <a:spcPct val="0"/>
              </a:spcBef>
              <a:spcAft>
                <a:spcPct val="0"/>
              </a:spcAft>
              <a:defRPr sz="2400">
                <a:solidFill>
                  <a:schemeClr val="tx2"/>
                </a:solidFill>
                <a:latin typeface="HGP創英角ｺﾞｼｯｸUB" pitchFamily="50" charset="-128"/>
                <a:ea typeface="HGP創英角ｺﾞｼｯｸUB" pitchFamily="50" charset="-128"/>
              </a:defRPr>
            </a:lvl4pPr>
            <a:lvl5pPr fontAlgn="base">
              <a:spcBef>
                <a:spcPct val="0"/>
              </a:spcBef>
              <a:spcAft>
                <a:spcPct val="0"/>
              </a:spcAft>
              <a:defRPr sz="2400">
                <a:solidFill>
                  <a:schemeClr val="tx2"/>
                </a:solidFill>
                <a:latin typeface="HGP創英角ｺﾞｼｯｸUB" pitchFamily="50" charset="-128"/>
                <a:ea typeface="HGP創英角ｺﾞｼｯｸUB" pitchFamily="50" charset="-128"/>
              </a:defRPr>
            </a:lvl5pPr>
            <a:lvl6pPr marL="457000" fontAlgn="base">
              <a:spcBef>
                <a:spcPct val="0"/>
              </a:spcBef>
              <a:spcAft>
                <a:spcPct val="0"/>
              </a:spcAft>
              <a:defRPr sz="4400">
                <a:solidFill>
                  <a:schemeClr val="tx2"/>
                </a:solidFill>
                <a:latin typeface="Arial" charset="0"/>
                <a:ea typeface="ＭＳ Ｐゴシック" pitchFamily="50" charset="-128"/>
              </a:defRPr>
            </a:lvl6pPr>
            <a:lvl7pPr marL="914004" fontAlgn="base">
              <a:spcBef>
                <a:spcPct val="0"/>
              </a:spcBef>
              <a:spcAft>
                <a:spcPct val="0"/>
              </a:spcAft>
              <a:defRPr sz="4400">
                <a:solidFill>
                  <a:schemeClr val="tx2"/>
                </a:solidFill>
                <a:latin typeface="Arial" charset="0"/>
                <a:ea typeface="ＭＳ Ｐゴシック" pitchFamily="50" charset="-128"/>
              </a:defRPr>
            </a:lvl7pPr>
            <a:lvl8pPr marL="1371004" fontAlgn="base">
              <a:spcBef>
                <a:spcPct val="0"/>
              </a:spcBef>
              <a:spcAft>
                <a:spcPct val="0"/>
              </a:spcAft>
              <a:defRPr sz="4400">
                <a:solidFill>
                  <a:schemeClr val="tx2"/>
                </a:solidFill>
                <a:latin typeface="Arial" charset="0"/>
                <a:ea typeface="ＭＳ Ｐゴシック" pitchFamily="50" charset="-128"/>
              </a:defRPr>
            </a:lvl8pPr>
            <a:lvl9pPr marL="1828008" fontAlgn="base">
              <a:spcBef>
                <a:spcPct val="0"/>
              </a:spcBef>
              <a:spcAft>
                <a:spcPct val="0"/>
              </a:spcAft>
              <a:defRPr sz="4400">
                <a:solidFill>
                  <a:schemeClr val="tx2"/>
                </a:solidFill>
                <a:latin typeface="Arial" charset="0"/>
                <a:ea typeface="ＭＳ Ｐゴシック" pitchFamily="50" charset="-128"/>
              </a:defRPr>
            </a:lvl9pPr>
          </a:lstStyle>
          <a:p>
            <a:r>
              <a:rPr lang="ja-JP" altLang="en-US" dirty="0"/>
              <a:t>小売テナント</a:t>
            </a:r>
          </a:p>
        </p:txBody>
      </p:sp>
      <p:sp>
        <p:nvSpPr>
          <p:cNvPr id="38" name="正方形/長方形 37">
            <a:extLst>
              <a:ext uri="{FF2B5EF4-FFF2-40B4-BE49-F238E27FC236}">
                <a16:creationId xmlns:a16="http://schemas.microsoft.com/office/drawing/2014/main" id="{F8452DB0-494D-4CC2-8E13-6CEDD93CA7FF}"/>
              </a:ext>
            </a:extLst>
          </p:cNvPr>
          <p:cNvSpPr/>
          <p:nvPr/>
        </p:nvSpPr>
        <p:spPr>
          <a:xfrm>
            <a:off x="5211787" y="4441568"/>
            <a:ext cx="2740203"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39" name="図 38"/>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5307044" y="4746102"/>
            <a:ext cx="2592000" cy="1428026"/>
          </a:xfrm>
          <a:prstGeom prst="rect">
            <a:avLst/>
          </a:prstGeom>
        </p:spPr>
      </p:pic>
      <p:sp>
        <p:nvSpPr>
          <p:cNvPr id="43" name="正方形/長方形 42">
            <a:extLst>
              <a:ext uri="{FF2B5EF4-FFF2-40B4-BE49-F238E27FC236}">
                <a16:creationId xmlns:a16="http://schemas.microsoft.com/office/drawing/2014/main" id="{3B1EC15D-8973-4A72-AB00-20DE4DD77497}"/>
              </a:ext>
            </a:extLst>
          </p:cNvPr>
          <p:cNvSpPr/>
          <p:nvPr/>
        </p:nvSpPr>
        <p:spPr>
          <a:xfrm>
            <a:off x="5211787" y="1700775"/>
            <a:ext cx="2740200"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45" name="図 44"/>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5251126" y="1930982"/>
            <a:ext cx="2592000" cy="1411009"/>
          </a:xfrm>
          <a:prstGeom prst="rect">
            <a:avLst/>
          </a:prstGeom>
        </p:spPr>
      </p:pic>
      <p:sp>
        <p:nvSpPr>
          <p:cNvPr id="46" name="タイトル 1">
            <a:extLst>
              <a:ext uri="{FF2B5EF4-FFF2-40B4-BE49-F238E27FC236}">
                <a16:creationId xmlns:a16="http://schemas.microsoft.com/office/drawing/2014/main" id="{E0BAB6E0-514E-4E9B-AC3A-E4E90D645DAD}"/>
              </a:ext>
            </a:extLst>
          </p:cNvPr>
          <p:cNvSpPr txBox="1">
            <a:spLocks/>
          </p:cNvSpPr>
          <p:nvPr/>
        </p:nvSpPr>
        <p:spPr>
          <a:xfrm>
            <a:off x="5211788" y="1338023"/>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3</a:t>
            </a:r>
            <a:r>
              <a:rPr lang="ja-JP" altLang="en-US" sz="1000" kern="0" dirty="0" smtClean="0"/>
              <a:t>．</a:t>
            </a:r>
            <a:r>
              <a:rPr lang="ja-JP" altLang="en-US" sz="1000" dirty="0">
                <a:solidFill>
                  <a:schemeClr val="tx1"/>
                </a:solidFill>
                <a:latin typeface="Meiryo UI" panose="020B0604030504040204" pitchFamily="50" charset="-128"/>
                <a:ea typeface="Meiryo UI" panose="020B0604030504040204" pitchFamily="50" charset="-128"/>
              </a:rPr>
              <a:t>料金計算画面</a:t>
            </a:r>
          </a:p>
        </p:txBody>
      </p:sp>
      <p:sp>
        <p:nvSpPr>
          <p:cNvPr id="47" name="タイトル 1">
            <a:extLst>
              <a:ext uri="{FF2B5EF4-FFF2-40B4-BE49-F238E27FC236}">
                <a16:creationId xmlns:a16="http://schemas.microsoft.com/office/drawing/2014/main" id="{E03D4F2F-3B9A-4FD5-8006-5DB04C8D0205}"/>
              </a:ext>
            </a:extLst>
          </p:cNvPr>
          <p:cNvSpPr txBox="1">
            <a:spLocks/>
          </p:cNvSpPr>
          <p:nvPr/>
        </p:nvSpPr>
        <p:spPr>
          <a:xfrm>
            <a:off x="5211788" y="4078815"/>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4</a:t>
            </a:r>
            <a:r>
              <a:rPr lang="ja-JP" altLang="en-US" sz="1000" kern="0" dirty="0" smtClean="0"/>
              <a:t>．</a:t>
            </a:r>
            <a:r>
              <a:rPr lang="ja-JP" altLang="en-US" sz="1000" dirty="0">
                <a:solidFill>
                  <a:schemeClr val="tx1"/>
                </a:solidFill>
                <a:latin typeface="Meiryo UI" panose="020B0604030504040204" pitchFamily="50" charset="-128"/>
                <a:ea typeface="Meiryo UI" panose="020B0604030504040204" pitchFamily="50" charset="-128"/>
              </a:rPr>
              <a:t>料金計算画面</a:t>
            </a:r>
          </a:p>
        </p:txBody>
      </p:sp>
      <p:sp>
        <p:nvSpPr>
          <p:cNvPr id="48" name="吹き出し: 線 4">
            <a:extLst>
              <a:ext uri="{FF2B5EF4-FFF2-40B4-BE49-F238E27FC236}">
                <a16:creationId xmlns:a16="http://schemas.microsoft.com/office/drawing/2014/main" id="{03C18421-5896-40EF-93B5-B678048A8D66}"/>
              </a:ext>
            </a:extLst>
          </p:cNvPr>
          <p:cNvSpPr/>
          <p:nvPr/>
        </p:nvSpPr>
        <p:spPr>
          <a:xfrm>
            <a:off x="8144422" y="1338022"/>
            <a:ext cx="1481087" cy="841212"/>
          </a:xfrm>
          <a:prstGeom prst="borderCallout1">
            <a:avLst>
              <a:gd name="adj1" fmla="val 99276"/>
              <a:gd name="adj2" fmla="val -3189"/>
              <a:gd name="adj3" fmla="val 155051"/>
              <a:gd name="adj4" fmla="val -21112"/>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chemeClr val="tx1"/>
                </a:solidFill>
                <a:latin typeface="Meiryo UI" panose="020B0604030504040204" pitchFamily="50" charset="-128"/>
                <a:ea typeface="Meiryo UI" panose="020B0604030504040204" pitchFamily="50" charset="-128"/>
              </a:rPr>
              <a:t>請求処理から作成れた請求内容を確認し、問題なければ、</a:t>
            </a:r>
            <a:r>
              <a:rPr lang="ja-JP" altLang="en-US" sz="800" dirty="0" smtClean="0">
                <a:solidFill>
                  <a:schemeClr val="tx1"/>
                </a:solidFill>
                <a:latin typeface="Meiryo UI" panose="020B0604030504040204" pitchFamily="50" charset="-128"/>
                <a:ea typeface="Meiryo UI" panose="020B0604030504040204" pitchFamily="50" charset="-128"/>
              </a:rPr>
              <a:t>「請求金額確定実行」</a:t>
            </a:r>
            <a:r>
              <a:rPr lang="ja-JP" altLang="en-US" sz="800" dirty="0">
                <a:solidFill>
                  <a:schemeClr val="tx1"/>
                </a:solidFill>
                <a:latin typeface="Meiryo UI" panose="020B0604030504040204" pitchFamily="50" charset="-128"/>
                <a:ea typeface="Meiryo UI" panose="020B0604030504040204" pitchFamily="50" charset="-128"/>
              </a:rPr>
              <a:t>をクリック。</a:t>
            </a:r>
          </a:p>
        </p:txBody>
      </p:sp>
      <p:sp>
        <p:nvSpPr>
          <p:cNvPr id="49" name="正方形/長方形 48">
            <a:extLst>
              <a:ext uri="{FF2B5EF4-FFF2-40B4-BE49-F238E27FC236}">
                <a16:creationId xmlns:a16="http://schemas.microsoft.com/office/drawing/2014/main" id="{BE893413-425D-45C9-859F-4C815981A3F8}"/>
              </a:ext>
            </a:extLst>
          </p:cNvPr>
          <p:cNvSpPr/>
          <p:nvPr/>
        </p:nvSpPr>
        <p:spPr bwMode="gray">
          <a:xfrm flipV="1">
            <a:off x="7403951" y="2722896"/>
            <a:ext cx="466126" cy="167414"/>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50" name="正方形/長方形 49">
            <a:extLst>
              <a:ext uri="{FF2B5EF4-FFF2-40B4-BE49-F238E27FC236}">
                <a16:creationId xmlns:a16="http://schemas.microsoft.com/office/drawing/2014/main" id="{0F494206-8180-4580-88B9-4B5999FF27A0}"/>
              </a:ext>
            </a:extLst>
          </p:cNvPr>
          <p:cNvSpPr/>
          <p:nvPr/>
        </p:nvSpPr>
        <p:spPr bwMode="gray">
          <a:xfrm flipV="1">
            <a:off x="5287916" y="5265015"/>
            <a:ext cx="2551605" cy="638535"/>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51" name="吹き出し: 線 4">
            <a:extLst>
              <a:ext uri="{FF2B5EF4-FFF2-40B4-BE49-F238E27FC236}">
                <a16:creationId xmlns:a16="http://schemas.microsoft.com/office/drawing/2014/main" id="{68AF1AAC-11F3-4E7E-8F26-5701B3DBCD1B}"/>
              </a:ext>
            </a:extLst>
          </p:cNvPr>
          <p:cNvSpPr/>
          <p:nvPr/>
        </p:nvSpPr>
        <p:spPr>
          <a:xfrm>
            <a:off x="8144422" y="4182978"/>
            <a:ext cx="1481087" cy="841212"/>
          </a:xfrm>
          <a:prstGeom prst="borderCallout1">
            <a:avLst>
              <a:gd name="adj1" fmla="val 82858"/>
              <a:gd name="adj2" fmla="val -3510"/>
              <a:gd name="adj3" fmla="val 119950"/>
              <a:gd name="adj4" fmla="val -32688"/>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chemeClr val="tx1"/>
                </a:solidFill>
                <a:latin typeface="Meiryo UI" panose="020B0604030504040204" pitchFamily="50" charset="-128"/>
                <a:ea typeface="Meiryo UI" panose="020B0604030504040204" pitchFamily="50" charset="-128"/>
              </a:rPr>
              <a:t>「ファイナライズ実行」が完了すると「請求処理」から</a:t>
            </a:r>
            <a:r>
              <a:rPr lang="ja-JP" altLang="en-US" sz="800" dirty="0" smtClean="0">
                <a:solidFill>
                  <a:schemeClr val="tx1"/>
                </a:solidFill>
                <a:latin typeface="Meiryo UI" panose="020B0604030504040204" pitchFamily="50" charset="-128"/>
                <a:ea typeface="Meiryo UI" panose="020B0604030504040204" pitchFamily="50" charset="-128"/>
              </a:rPr>
              <a:t>「請求金額確定済みの請求」</a:t>
            </a:r>
            <a:r>
              <a:rPr lang="ja-JP" altLang="en-US" sz="800" dirty="0">
                <a:solidFill>
                  <a:schemeClr val="tx1"/>
                </a:solidFill>
                <a:latin typeface="Meiryo UI" panose="020B0604030504040204" pitchFamily="50" charset="-128"/>
                <a:ea typeface="Meiryo UI" panose="020B0604030504040204" pitchFamily="50" charset="-128"/>
              </a:rPr>
              <a:t>へ追加される。</a:t>
            </a:r>
            <a:endParaRPr lang="en-US" altLang="ja-JP" sz="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32776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C56B276B-B446-42A3-8A33-825D0C6CF67C}"/>
              </a:ext>
            </a:extLst>
          </p:cNvPr>
          <p:cNvSpPr/>
          <p:nvPr/>
        </p:nvSpPr>
        <p:spPr>
          <a:xfrm>
            <a:off x="467468" y="1812074"/>
            <a:ext cx="2740203"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335" y="1985615"/>
            <a:ext cx="2517866" cy="1243692"/>
          </a:xfrm>
          <a:prstGeom prst="rect">
            <a:avLst/>
          </a:prstGeom>
        </p:spPr>
      </p:pic>
      <p:sp>
        <p:nvSpPr>
          <p:cNvPr id="2" name="タイトル 1"/>
          <p:cNvSpPr>
            <a:spLocks noGrp="1"/>
          </p:cNvSpPr>
          <p:nvPr>
            <p:ph type="title"/>
          </p:nvPr>
        </p:nvSpPr>
        <p:spPr/>
        <p:txBody>
          <a:bodyPr/>
          <a:lstStyle/>
          <a:p>
            <a:r>
              <a:rPr lang="en-US" altLang="ja-JP" dirty="0"/>
              <a:t>4</a:t>
            </a:r>
            <a:r>
              <a:rPr lang="ja-JP" altLang="en-US" dirty="0" smtClean="0"/>
              <a:t>．</a:t>
            </a:r>
            <a:r>
              <a:rPr lang="ja-JP" altLang="en-US" dirty="0"/>
              <a:t>料金</a:t>
            </a:r>
            <a:r>
              <a:rPr lang="ja-JP" altLang="en-US" dirty="0" smtClean="0"/>
              <a:t>確定</a:t>
            </a:r>
            <a:endParaRPr kumimoji="1" lang="ja-JP" altLang="en-US" dirty="0"/>
          </a:p>
        </p:txBody>
      </p:sp>
      <p:sp>
        <p:nvSpPr>
          <p:cNvPr id="4" name="スライド番号プレースホルダー 3"/>
          <p:cNvSpPr>
            <a:spLocks noGrp="1"/>
          </p:cNvSpPr>
          <p:nvPr>
            <p:ph type="sldNum" sz="quarter" idx="10"/>
          </p:nvPr>
        </p:nvSpPr>
        <p:spPr/>
        <p:txBody>
          <a:bodyPr/>
          <a:lstStyle/>
          <a:p>
            <a:pPr defTabSz="843712" fontAlgn="base">
              <a:spcBef>
                <a:spcPct val="0"/>
              </a:spcBef>
              <a:spcAft>
                <a:spcPct val="0"/>
              </a:spcAft>
              <a:defRPr/>
            </a:pPr>
            <a:fld id="{F7C730C8-3058-46F8-B0CE-CDE70A1B055D}" type="slidenum">
              <a:rPr lang="en-US" altLang="ja-JP" smtClean="0"/>
              <a:pPr defTabSz="843712" fontAlgn="base">
                <a:spcBef>
                  <a:spcPct val="0"/>
                </a:spcBef>
                <a:spcAft>
                  <a:spcPct val="0"/>
                </a:spcAft>
                <a:defRPr/>
              </a:pPr>
              <a:t>15</a:t>
            </a:fld>
            <a:endParaRPr lang="en-US" altLang="ja-JP" dirty="0"/>
          </a:p>
        </p:txBody>
      </p:sp>
      <p:cxnSp>
        <p:nvCxnSpPr>
          <p:cNvPr id="19" name="直線コネクタ 18">
            <a:extLst>
              <a:ext uri="{FF2B5EF4-FFF2-40B4-BE49-F238E27FC236}">
                <a16:creationId xmlns:a16="http://schemas.microsoft.com/office/drawing/2014/main" id="{21535103-F5ED-4AAA-9346-37FC143926AB}"/>
              </a:ext>
            </a:extLst>
          </p:cNvPr>
          <p:cNvCxnSpPr>
            <a:cxnSpLocks/>
          </p:cNvCxnSpPr>
          <p:nvPr/>
        </p:nvCxnSpPr>
        <p:spPr bwMode="auto">
          <a:xfrm>
            <a:off x="4953000" y="1267947"/>
            <a:ext cx="0" cy="5285253"/>
          </a:xfrm>
          <a:prstGeom prst="line">
            <a:avLst/>
          </a:prstGeom>
          <a:solidFill>
            <a:schemeClr val="accent1"/>
          </a:solidFill>
          <a:ln w="6350" cap="flat" cmpd="sng" algn="ctr">
            <a:solidFill>
              <a:schemeClr val="tx1">
                <a:lumMod val="50000"/>
                <a:lumOff val="50000"/>
              </a:schemeClr>
            </a:solidFill>
            <a:prstDash val="dash"/>
            <a:round/>
            <a:headEnd type="none" w="med" len="med"/>
            <a:tailEnd type="none" w="med" len="med"/>
          </a:ln>
          <a:effectLst/>
        </p:spPr>
      </p:cxnSp>
      <p:sp>
        <p:nvSpPr>
          <p:cNvPr id="35" name="タイトル 1">
            <a:extLst>
              <a:ext uri="{FF2B5EF4-FFF2-40B4-BE49-F238E27FC236}">
                <a16:creationId xmlns:a16="http://schemas.microsoft.com/office/drawing/2014/main" id="{2FCFB2F0-BD66-4027-8AF2-78A9C6E333E3}"/>
              </a:ext>
            </a:extLst>
          </p:cNvPr>
          <p:cNvSpPr txBox="1">
            <a:spLocks/>
          </p:cNvSpPr>
          <p:nvPr/>
        </p:nvSpPr>
        <p:spPr>
          <a:xfrm>
            <a:off x="467469" y="1449321"/>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5</a:t>
            </a:r>
            <a:r>
              <a:rPr lang="ja-JP" altLang="en-US" sz="1000" kern="0" dirty="0" smtClean="0"/>
              <a:t>．</a:t>
            </a:r>
            <a:r>
              <a:rPr lang="ja-JP" altLang="en-US" sz="1000" dirty="0" smtClean="0">
                <a:solidFill>
                  <a:schemeClr val="tx1"/>
                </a:solidFill>
                <a:latin typeface="Meiryo UI" panose="020B0604030504040204" pitchFamily="50" charset="-128"/>
                <a:ea typeface="Meiryo UI" panose="020B0604030504040204" pitchFamily="50" charset="-128"/>
              </a:rPr>
              <a:t>請求確認</a:t>
            </a:r>
            <a:endParaRPr lang="ja-JP" altLang="en-US" sz="1000" dirty="0">
              <a:solidFill>
                <a:schemeClr val="tx1"/>
              </a:solidFill>
              <a:latin typeface="Meiryo UI" panose="020B0604030504040204" pitchFamily="50" charset="-128"/>
              <a:ea typeface="Meiryo UI" panose="020B0604030504040204" pitchFamily="50" charset="-128"/>
            </a:endParaRPr>
          </a:p>
        </p:txBody>
      </p:sp>
      <p:sp>
        <p:nvSpPr>
          <p:cNvPr id="40" name="タイトル 4">
            <a:extLst>
              <a:ext uri="{FF2B5EF4-FFF2-40B4-BE49-F238E27FC236}">
                <a16:creationId xmlns:a16="http://schemas.microsoft.com/office/drawing/2014/main" id="{6EEC0E31-0747-4494-B615-753099DF3560}"/>
              </a:ext>
            </a:extLst>
          </p:cNvPr>
          <p:cNvSpPr txBox="1">
            <a:spLocks/>
          </p:cNvSpPr>
          <p:nvPr/>
        </p:nvSpPr>
        <p:spPr>
          <a:xfrm>
            <a:off x="7918990" y="75154"/>
            <a:ext cx="983941" cy="257355"/>
          </a:xfrm>
          <a:prstGeom prst="rect">
            <a:avLst/>
          </a:prstGeom>
          <a:solidFill>
            <a:srgbClr val="ECCCFF"/>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lvl1pPr algn="l" rtl="0" eaLnBrk="1" fontAlgn="base" hangingPunct="1">
              <a:spcBef>
                <a:spcPct val="0"/>
              </a:spcBef>
              <a:spcAft>
                <a:spcPct val="0"/>
              </a:spcAft>
              <a:defRPr kumimoji="1" sz="1800" b="1">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5pPr>
            <a:lvl6pPr marL="457000" algn="l"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004" algn="l"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004" algn="l"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008" algn="l"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algn="ctr"/>
            <a:r>
              <a:rPr lang="ja-JP" altLang="en-US" sz="1200" kern="0" dirty="0">
                <a:solidFill>
                  <a:schemeClr val="tx1"/>
                </a:solidFill>
              </a:rPr>
              <a:t>料金計算</a:t>
            </a:r>
          </a:p>
        </p:txBody>
      </p:sp>
      <p:sp>
        <p:nvSpPr>
          <p:cNvPr id="55" name="正方形/長方形 54">
            <a:extLst>
              <a:ext uri="{FF2B5EF4-FFF2-40B4-BE49-F238E27FC236}">
                <a16:creationId xmlns:a16="http://schemas.microsoft.com/office/drawing/2014/main" id="{3C393017-CC73-4113-AF5B-17FA04902CB6}"/>
              </a:ext>
            </a:extLst>
          </p:cNvPr>
          <p:cNvSpPr/>
          <p:nvPr/>
        </p:nvSpPr>
        <p:spPr bwMode="gray">
          <a:xfrm flipV="1">
            <a:off x="975133" y="2277493"/>
            <a:ext cx="1841592" cy="188275"/>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37" name="吹き出し: 線 4">
            <a:extLst>
              <a:ext uri="{FF2B5EF4-FFF2-40B4-BE49-F238E27FC236}">
                <a16:creationId xmlns:a16="http://schemas.microsoft.com/office/drawing/2014/main" id="{24A2F41D-6AD7-4BB1-9AEE-739CE7C8C7B5}"/>
              </a:ext>
            </a:extLst>
          </p:cNvPr>
          <p:cNvSpPr/>
          <p:nvPr/>
        </p:nvSpPr>
        <p:spPr>
          <a:xfrm>
            <a:off x="3400103" y="1553484"/>
            <a:ext cx="1481087" cy="841212"/>
          </a:xfrm>
          <a:prstGeom prst="borderCallout1">
            <a:avLst>
              <a:gd name="adj1" fmla="val 55909"/>
              <a:gd name="adj2" fmla="val -3639"/>
              <a:gd name="adj3" fmla="val 80319"/>
              <a:gd name="adj4" fmla="val -41048"/>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顧客画面の料金関連メニューから「請求」から請求処理を実施した料金を確認が可能。</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57" name="タイトル 4">
            <a:extLst>
              <a:ext uri="{FF2B5EF4-FFF2-40B4-BE49-F238E27FC236}">
                <a16:creationId xmlns:a16="http://schemas.microsoft.com/office/drawing/2014/main" id="{F195D0A6-7BCF-426B-8E13-0C2EFC652988}"/>
              </a:ext>
            </a:extLst>
          </p:cNvPr>
          <p:cNvSpPr txBox="1">
            <a:spLocks/>
          </p:cNvSpPr>
          <p:nvPr/>
        </p:nvSpPr>
        <p:spPr>
          <a:xfrm>
            <a:off x="6843612" y="75154"/>
            <a:ext cx="983941" cy="257355"/>
          </a:xfrm>
          <a:prstGeom prst="rect">
            <a:avLst/>
          </a:prstGeom>
          <a:solidFill>
            <a:srgbClr val="ECCCFF"/>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defPPr>
              <a:defRPr lang="ja-JP"/>
            </a:defPPr>
            <a:lvl1pPr algn="ctr" fontAlgn="base">
              <a:spcBef>
                <a:spcPct val="0"/>
              </a:spcBef>
              <a:spcAft>
                <a:spcPct val="0"/>
              </a:spcAft>
              <a:defRPr sz="1200" b="1" kern="0">
                <a:latin typeface="Meiryo UI" panose="020B0604030504040204" pitchFamily="50" charset="-128"/>
                <a:ea typeface="Meiryo UI" panose="020B0604030504040204" pitchFamily="50" charset="-128"/>
                <a:cs typeface="Meiryo UI" panose="020B0604030504040204" pitchFamily="50" charset="-128"/>
              </a:defRPr>
            </a:lvl1pPr>
            <a:lvl2pPr fontAlgn="base">
              <a:spcBef>
                <a:spcPct val="0"/>
              </a:spcBef>
              <a:spcAft>
                <a:spcPct val="0"/>
              </a:spcAft>
              <a:defRPr sz="2400">
                <a:solidFill>
                  <a:schemeClr val="tx2"/>
                </a:solidFill>
                <a:latin typeface="HGP創英角ｺﾞｼｯｸUB" pitchFamily="50" charset="-128"/>
                <a:ea typeface="HGP創英角ｺﾞｼｯｸUB" pitchFamily="50" charset="-128"/>
              </a:defRPr>
            </a:lvl2pPr>
            <a:lvl3pPr fontAlgn="base">
              <a:spcBef>
                <a:spcPct val="0"/>
              </a:spcBef>
              <a:spcAft>
                <a:spcPct val="0"/>
              </a:spcAft>
              <a:defRPr sz="2400">
                <a:solidFill>
                  <a:schemeClr val="tx2"/>
                </a:solidFill>
                <a:latin typeface="HGP創英角ｺﾞｼｯｸUB" pitchFamily="50" charset="-128"/>
                <a:ea typeface="HGP創英角ｺﾞｼｯｸUB" pitchFamily="50" charset="-128"/>
              </a:defRPr>
            </a:lvl3pPr>
            <a:lvl4pPr fontAlgn="base">
              <a:spcBef>
                <a:spcPct val="0"/>
              </a:spcBef>
              <a:spcAft>
                <a:spcPct val="0"/>
              </a:spcAft>
              <a:defRPr sz="2400">
                <a:solidFill>
                  <a:schemeClr val="tx2"/>
                </a:solidFill>
                <a:latin typeface="HGP創英角ｺﾞｼｯｸUB" pitchFamily="50" charset="-128"/>
                <a:ea typeface="HGP創英角ｺﾞｼｯｸUB" pitchFamily="50" charset="-128"/>
              </a:defRPr>
            </a:lvl4pPr>
            <a:lvl5pPr fontAlgn="base">
              <a:spcBef>
                <a:spcPct val="0"/>
              </a:spcBef>
              <a:spcAft>
                <a:spcPct val="0"/>
              </a:spcAft>
              <a:defRPr sz="2400">
                <a:solidFill>
                  <a:schemeClr val="tx2"/>
                </a:solidFill>
                <a:latin typeface="HGP創英角ｺﾞｼｯｸUB" pitchFamily="50" charset="-128"/>
                <a:ea typeface="HGP創英角ｺﾞｼｯｸUB" pitchFamily="50" charset="-128"/>
              </a:defRPr>
            </a:lvl5pPr>
            <a:lvl6pPr marL="457000" fontAlgn="base">
              <a:spcBef>
                <a:spcPct val="0"/>
              </a:spcBef>
              <a:spcAft>
                <a:spcPct val="0"/>
              </a:spcAft>
              <a:defRPr sz="4400">
                <a:solidFill>
                  <a:schemeClr val="tx2"/>
                </a:solidFill>
                <a:latin typeface="Arial" charset="0"/>
                <a:ea typeface="ＭＳ Ｐゴシック" pitchFamily="50" charset="-128"/>
              </a:defRPr>
            </a:lvl6pPr>
            <a:lvl7pPr marL="914004" fontAlgn="base">
              <a:spcBef>
                <a:spcPct val="0"/>
              </a:spcBef>
              <a:spcAft>
                <a:spcPct val="0"/>
              </a:spcAft>
              <a:defRPr sz="4400">
                <a:solidFill>
                  <a:schemeClr val="tx2"/>
                </a:solidFill>
                <a:latin typeface="Arial" charset="0"/>
                <a:ea typeface="ＭＳ Ｐゴシック" pitchFamily="50" charset="-128"/>
              </a:defRPr>
            </a:lvl7pPr>
            <a:lvl8pPr marL="1371004" fontAlgn="base">
              <a:spcBef>
                <a:spcPct val="0"/>
              </a:spcBef>
              <a:spcAft>
                <a:spcPct val="0"/>
              </a:spcAft>
              <a:defRPr sz="4400">
                <a:solidFill>
                  <a:schemeClr val="tx2"/>
                </a:solidFill>
                <a:latin typeface="Arial" charset="0"/>
                <a:ea typeface="ＭＳ Ｐゴシック" pitchFamily="50" charset="-128"/>
              </a:defRPr>
            </a:lvl8pPr>
            <a:lvl9pPr marL="1828008" fontAlgn="base">
              <a:spcBef>
                <a:spcPct val="0"/>
              </a:spcBef>
              <a:spcAft>
                <a:spcPct val="0"/>
              </a:spcAft>
              <a:defRPr sz="4400">
                <a:solidFill>
                  <a:schemeClr val="tx2"/>
                </a:solidFill>
                <a:latin typeface="Arial" charset="0"/>
                <a:ea typeface="ＭＳ Ｐゴシック" pitchFamily="50" charset="-128"/>
              </a:defRPr>
            </a:lvl9pPr>
          </a:lstStyle>
          <a:p>
            <a:r>
              <a:rPr lang="ja-JP" altLang="en-US" dirty="0"/>
              <a:t>小売テナント</a:t>
            </a:r>
          </a:p>
        </p:txBody>
      </p:sp>
      <p:sp>
        <p:nvSpPr>
          <p:cNvPr id="36" name="正方形/長方形 35">
            <a:extLst>
              <a:ext uri="{FF2B5EF4-FFF2-40B4-BE49-F238E27FC236}">
                <a16:creationId xmlns:a16="http://schemas.microsoft.com/office/drawing/2014/main" id="{55EF28FE-4F4D-4B56-9BA4-B4CB5A57371D}"/>
              </a:ext>
            </a:extLst>
          </p:cNvPr>
          <p:cNvSpPr/>
          <p:nvPr/>
        </p:nvSpPr>
        <p:spPr>
          <a:xfrm>
            <a:off x="467469" y="4200672"/>
            <a:ext cx="2740200"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sp>
        <p:nvSpPr>
          <p:cNvPr id="38" name="タイトル 1">
            <a:extLst>
              <a:ext uri="{FF2B5EF4-FFF2-40B4-BE49-F238E27FC236}">
                <a16:creationId xmlns:a16="http://schemas.microsoft.com/office/drawing/2014/main" id="{54D8B199-1960-4616-B8E0-3422CC70BB46}"/>
              </a:ext>
            </a:extLst>
          </p:cNvPr>
          <p:cNvSpPr txBox="1">
            <a:spLocks/>
          </p:cNvSpPr>
          <p:nvPr/>
        </p:nvSpPr>
        <p:spPr>
          <a:xfrm>
            <a:off x="467470" y="3837920"/>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ja-JP" altLang="en-US" sz="1000" kern="0" dirty="0" smtClean="0"/>
              <a:t>補足：請求確認</a:t>
            </a:r>
            <a:endParaRPr lang="zh-TW" altLang="en-US" sz="1000" kern="0" dirty="0"/>
          </a:p>
        </p:txBody>
      </p:sp>
      <p:grpSp>
        <p:nvGrpSpPr>
          <p:cNvPr id="41" name="グループ化 40">
            <a:extLst>
              <a:ext uri="{FF2B5EF4-FFF2-40B4-BE49-F238E27FC236}">
                <a16:creationId xmlns:a16="http://schemas.microsoft.com/office/drawing/2014/main" id="{3FB06EF1-DBF3-4DD3-8FA2-46F6F1EC0225}"/>
              </a:ext>
            </a:extLst>
          </p:cNvPr>
          <p:cNvGrpSpPr/>
          <p:nvPr/>
        </p:nvGrpSpPr>
        <p:grpSpPr>
          <a:xfrm>
            <a:off x="574771" y="4290191"/>
            <a:ext cx="2541462" cy="1122911"/>
            <a:chOff x="1061151" y="1686847"/>
            <a:chExt cx="3315315" cy="1464828"/>
          </a:xfrm>
        </p:grpSpPr>
        <p:pic>
          <p:nvPicPr>
            <p:cNvPr id="42" name="図 41">
              <a:extLst>
                <a:ext uri="{FF2B5EF4-FFF2-40B4-BE49-F238E27FC236}">
                  <a16:creationId xmlns:a16="http://schemas.microsoft.com/office/drawing/2014/main" id="{22202BD5-949C-4456-B902-18A89C5A6E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61151" y="1686847"/>
              <a:ext cx="3315315" cy="1464828"/>
            </a:xfrm>
            <a:prstGeom prst="rect">
              <a:avLst/>
            </a:prstGeom>
            <a:ln>
              <a:solidFill>
                <a:schemeClr val="tx1">
                  <a:lumMod val="50000"/>
                  <a:lumOff val="50000"/>
                </a:schemeClr>
              </a:solidFill>
            </a:ln>
          </p:spPr>
        </p:pic>
        <p:sp>
          <p:nvSpPr>
            <p:cNvPr id="45" name="正方形/長方形 44">
              <a:extLst>
                <a:ext uri="{FF2B5EF4-FFF2-40B4-BE49-F238E27FC236}">
                  <a16:creationId xmlns:a16="http://schemas.microsoft.com/office/drawing/2014/main" id="{C684AB95-1E2B-467F-B0F8-0246837B070B}"/>
                </a:ext>
              </a:extLst>
            </p:cNvPr>
            <p:cNvSpPr/>
            <p:nvPr/>
          </p:nvSpPr>
          <p:spPr bwMode="auto">
            <a:xfrm>
              <a:off x="2817962" y="2863971"/>
              <a:ext cx="1247955" cy="178278"/>
            </a:xfrm>
            <a:prstGeom prst="rect">
              <a:avLst/>
            </a:prstGeom>
            <a:solidFill>
              <a:schemeClr val="bg1"/>
            </a:solidFill>
            <a:ln w="28575" cap="flat" cmpd="sng" algn="ctr">
              <a:noFill/>
              <a:prstDash val="solid"/>
              <a:round/>
              <a:headEnd type="none" w="med" len="med"/>
              <a:tailEnd type="none" w="med" len="med"/>
            </a:ln>
            <a:effectLst/>
          </p:spPr>
          <p:txBody>
            <a:bodyPr vert="horz" wrap="none" lIns="90000" tIns="10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ct val="30000"/>
                </a:spcBef>
                <a:spcAft>
                  <a:spcPct val="0"/>
                </a:spcAft>
                <a:buClrTx/>
                <a:buSzTx/>
                <a:buFontTx/>
                <a:buNone/>
                <a:tabLst/>
              </a:pPr>
              <a:endParaRPr kumimoji="1" lang="ja-JP" altLang="en-US" sz="2000" b="1" i="0" u="none" strike="noStrike" cap="none" normalizeH="0" baseline="0" dirty="0">
                <a:ln>
                  <a:noFill/>
                </a:ln>
                <a:solidFill>
                  <a:schemeClr val="bg1">
                    <a:lumMod val="95000"/>
                  </a:schemeClr>
                </a:solidFill>
                <a:effectLst/>
                <a:latin typeface="+mn-ea"/>
              </a:endParaRPr>
            </a:p>
          </p:txBody>
        </p:sp>
      </p:grpSp>
      <p:sp>
        <p:nvSpPr>
          <p:cNvPr id="46" name="正方形/長方形 45">
            <a:extLst>
              <a:ext uri="{FF2B5EF4-FFF2-40B4-BE49-F238E27FC236}">
                <a16:creationId xmlns:a16="http://schemas.microsoft.com/office/drawing/2014/main" id="{7EE06BE2-F1B9-498F-945B-58CA9AD2FA80}"/>
              </a:ext>
            </a:extLst>
          </p:cNvPr>
          <p:cNvSpPr/>
          <p:nvPr/>
        </p:nvSpPr>
        <p:spPr bwMode="gray">
          <a:xfrm flipV="1">
            <a:off x="1921510" y="5084348"/>
            <a:ext cx="956660" cy="136664"/>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n-ea"/>
              <a:cs typeface="Arial" pitchFamily="34" charset="0"/>
            </a:endParaRPr>
          </a:p>
        </p:txBody>
      </p:sp>
      <p:sp>
        <p:nvSpPr>
          <p:cNvPr id="47" name="吹き出し: 線 4">
            <a:extLst>
              <a:ext uri="{FF2B5EF4-FFF2-40B4-BE49-F238E27FC236}">
                <a16:creationId xmlns:a16="http://schemas.microsoft.com/office/drawing/2014/main" id="{13BA8A78-3F36-4666-B9E6-99C3ABBCA35B}"/>
              </a:ext>
            </a:extLst>
          </p:cNvPr>
          <p:cNvSpPr/>
          <p:nvPr/>
        </p:nvSpPr>
        <p:spPr>
          <a:xfrm>
            <a:off x="3400104" y="4200672"/>
            <a:ext cx="1481087" cy="841212"/>
          </a:xfrm>
          <a:prstGeom prst="borderCallout1">
            <a:avLst>
              <a:gd name="adj1" fmla="val 61344"/>
              <a:gd name="adj2" fmla="val -3639"/>
              <a:gd name="adj3" fmla="val 93001"/>
              <a:gd name="adj4" fmla="val -41048"/>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画面から請求情報を確認する</a:t>
            </a:r>
            <a:r>
              <a:rPr lang="ja-JP" altLang="en-US" sz="800" dirty="0" smtClean="0">
                <a:solidFill>
                  <a:sysClr val="windowText" lastClr="000000"/>
                </a:solidFill>
                <a:latin typeface="Meiryo UI" panose="020B0604030504040204" pitchFamily="50" charset="-128"/>
                <a:ea typeface="Meiryo UI" panose="020B0604030504040204" pitchFamily="50" charset="-128"/>
              </a:rPr>
              <a:t>ことが可能。請求データのダウンロードは</a:t>
            </a:r>
            <a:r>
              <a:rPr lang="en-US" altLang="ja-JP" sz="800" dirty="0">
                <a:solidFill>
                  <a:sysClr val="windowText" lastClr="000000"/>
                </a:solidFill>
                <a:latin typeface="Meiryo UI" panose="020B0604030504040204" pitchFamily="50" charset="-128"/>
                <a:ea typeface="Meiryo UI" panose="020B0604030504040204" pitchFamily="50" charset="-128"/>
              </a:rPr>
              <a:t>PDF</a:t>
            </a:r>
            <a:r>
              <a:rPr lang="ja-JP" altLang="en-US" sz="800" dirty="0">
                <a:solidFill>
                  <a:sysClr val="windowText" lastClr="000000"/>
                </a:solidFill>
                <a:latin typeface="Meiryo UI" panose="020B0604030504040204" pitchFamily="50" charset="-128"/>
                <a:ea typeface="Meiryo UI" panose="020B0604030504040204" pitchFamily="50" charset="-128"/>
              </a:rPr>
              <a:t>形式のみとなる。</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DF8AD54E-9120-4757-92B7-D9B894A9E8C6}"/>
              </a:ext>
            </a:extLst>
          </p:cNvPr>
          <p:cNvSpPr/>
          <p:nvPr/>
        </p:nvSpPr>
        <p:spPr>
          <a:xfrm>
            <a:off x="5225086" y="2005949"/>
            <a:ext cx="2740200"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52" name="図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634" y="2135343"/>
            <a:ext cx="2511770" cy="957155"/>
          </a:xfrm>
          <a:prstGeom prst="rect">
            <a:avLst/>
          </a:prstGeom>
        </p:spPr>
      </p:pic>
      <p:sp>
        <p:nvSpPr>
          <p:cNvPr id="56" name="タイトル 1">
            <a:extLst>
              <a:ext uri="{FF2B5EF4-FFF2-40B4-BE49-F238E27FC236}">
                <a16:creationId xmlns:a16="http://schemas.microsoft.com/office/drawing/2014/main" id="{C36110A6-C0EC-4B95-8554-4CFBEEBE014C}"/>
              </a:ext>
            </a:extLst>
          </p:cNvPr>
          <p:cNvSpPr txBox="1">
            <a:spLocks/>
          </p:cNvSpPr>
          <p:nvPr/>
        </p:nvSpPr>
        <p:spPr>
          <a:xfrm>
            <a:off x="5196614" y="1449321"/>
            <a:ext cx="3042687"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画面から支払登録を実施する場合</a:t>
            </a:r>
            <a:r>
              <a:rPr lang="en-US" altLang="ja-JP" sz="1000" dirty="0" smtClean="0">
                <a:latin typeface="Meiryo UI" panose="020B0604030504040204" pitchFamily="50" charset="-128"/>
                <a:ea typeface="Meiryo UI" panose="020B0604030504040204" pitchFamily="50" charset="-128"/>
              </a:rPr>
              <a:t>】</a:t>
            </a:r>
          </a:p>
          <a:p>
            <a:pPr defTabSz="914400"/>
            <a:r>
              <a:rPr lang="ja-JP" altLang="en-US" sz="1000" dirty="0" smtClean="0">
                <a:latin typeface="Meiryo UI" panose="020B0604030504040204" pitchFamily="50" charset="-128"/>
                <a:ea typeface="Meiryo UI" panose="020B0604030504040204" pitchFamily="50" charset="-128"/>
              </a:rPr>
              <a:t>（請求確定後）支払登録</a:t>
            </a:r>
            <a:endParaRPr lang="en-US" altLang="ja-JP" sz="1000" dirty="0" smtClean="0">
              <a:latin typeface="Meiryo UI" panose="020B0604030504040204" pitchFamily="50" charset="-128"/>
              <a:ea typeface="Meiryo UI" panose="020B0604030504040204" pitchFamily="50" charset="-128"/>
            </a:endParaRPr>
          </a:p>
        </p:txBody>
      </p:sp>
      <p:sp>
        <p:nvSpPr>
          <p:cNvPr id="64" name="吹き出し: 線 4">
            <a:extLst>
              <a:ext uri="{FF2B5EF4-FFF2-40B4-BE49-F238E27FC236}">
                <a16:creationId xmlns:a16="http://schemas.microsoft.com/office/drawing/2014/main" id="{C9E93BCA-369B-4637-AF23-9BC864AE5D87}"/>
              </a:ext>
            </a:extLst>
          </p:cNvPr>
          <p:cNvSpPr/>
          <p:nvPr/>
        </p:nvSpPr>
        <p:spPr>
          <a:xfrm>
            <a:off x="8038919" y="1746039"/>
            <a:ext cx="1481087" cy="1483267"/>
          </a:xfrm>
          <a:prstGeom prst="borderCallout1">
            <a:avLst>
              <a:gd name="adj1" fmla="val 99276"/>
              <a:gd name="adj2" fmla="val -3189"/>
              <a:gd name="adj3" fmla="val 67604"/>
              <a:gd name="adj4" fmla="val -39584"/>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smtClean="0">
                <a:solidFill>
                  <a:sysClr val="windowText" lastClr="000000"/>
                </a:solidFill>
                <a:latin typeface="Meiryo UI" panose="020B0604030504040204" pitchFamily="50" charset="-128"/>
                <a:ea typeface="Meiryo UI" panose="020B0604030504040204" pitchFamily="50" charset="-128"/>
              </a:rPr>
              <a:t>請求処理後、支払済の請求に関して</a:t>
            </a:r>
            <a:r>
              <a:rPr lang="en-US" altLang="ja-JP" sz="800" dirty="0">
                <a:solidFill>
                  <a:sysClr val="windowText" lastClr="000000"/>
                </a:solidFill>
                <a:latin typeface="Meiryo UI" panose="020B0604030504040204" pitchFamily="50" charset="-128"/>
                <a:ea typeface="Meiryo UI" panose="020B0604030504040204" pitchFamily="50" charset="-128"/>
              </a:rPr>
              <a:t>Fulfillment</a:t>
            </a:r>
            <a:r>
              <a:rPr lang="ja-JP" altLang="en-US" sz="800" dirty="0" smtClean="0">
                <a:solidFill>
                  <a:sysClr val="windowText" lastClr="000000"/>
                </a:solidFill>
                <a:latin typeface="Meiryo UI" panose="020B0604030504040204" pitchFamily="50" charset="-128"/>
                <a:ea typeface="Meiryo UI" panose="020B0604030504040204" pitchFamily="50" charset="-128"/>
              </a:rPr>
              <a:t>上</a:t>
            </a:r>
            <a:r>
              <a:rPr lang="ja-JP" altLang="en-US" sz="800" dirty="0">
                <a:solidFill>
                  <a:sysClr val="windowText" lastClr="000000"/>
                </a:solidFill>
                <a:latin typeface="Meiryo UI" panose="020B0604030504040204" pitchFamily="50" charset="-128"/>
                <a:ea typeface="Meiryo UI" panose="020B0604030504040204" pitchFamily="50" charset="-128"/>
              </a:rPr>
              <a:t>で</a:t>
            </a:r>
            <a:r>
              <a:rPr lang="ja-JP" altLang="en-US" sz="800" dirty="0" smtClean="0">
                <a:solidFill>
                  <a:sysClr val="windowText" lastClr="000000"/>
                </a:solidFill>
                <a:latin typeface="Meiryo UI" panose="020B0604030504040204" pitchFamily="50" charset="-128"/>
                <a:ea typeface="Meiryo UI" panose="020B0604030504040204" pitchFamily="50" charset="-128"/>
              </a:rPr>
              <a:t>消</a:t>
            </a:r>
            <a:r>
              <a:rPr lang="ja-JP" altLang="en-US" sz="800" dirty="0">
                <a:solidFill>
                  <a:sysClr val="windowText" lastClr="000000"/>
                </a:solidFill>
                <a:latin typeface="Meiryo UI" panose="020B0604030504040204" pitchFamily="50" charset="-128"/>
                <a:ea typeface="Meiryo UI" panose="020B0604030504040204" pitchFamily="50" charset="-128"/>
              </a:rPr>
              <a:t>込</a:t>
            </a:r>
            <a:r>
              <a:rPr lang="ja-JP" altLang="en-US" sz="800" dirty="0" smtClean="0">
                <a:solidFill>
                  <a:sysClr val="windowText" lastClr="000000"/>
                </a:solidFill>
                <a:latin typeface="Meiryo UI" panose="020B0604030504040204" pitchFamily="50" charset="-128"/>
                <a:ea typeface="Meiryo UI" panose="020B0604030504040204" pitchFamily="50" charset="-128"/>
              </a:rPr>
              <a:t>処理を実施する。</a:t>
            </a:r>
            <a:endParaRPr lang="en-US" altLang="ja-JP" sz="800" dirty="0" smtClean="0">
              <a:solidFill>
                <a:sysClr val="windowText" lastClr="000000"/>
              </a:solidFill>
              <a:latin typeface="Meiryo UI" panose="020B0604030504040204" pitchFamily="50" charset="-128"/>
              <a:ea typeface="Meiryo UI" panose="020B0604030504040204" pitchFamily="50" charset="-128"/>
            </a:endParaRPr>
          </a:p>
          <a:p>
            <a:r>
              <a:rPr lang="en-US" altLang="ja-JP" sz="800" dirty="0" smtClean="0">
                <a:solidFill>
                  <a:sysClr val="windowText" lastClr="000000"/>
                </a:solidFill>
                <a:latin typeface="Meiryo UI" panose="020B0604030504040204" pitchFamily="50" charset="-128"/>
                <a:ea typeface="Meiryo UI" panose="020B0604030504040204" pitchFamily="50" charset="-128"/>
              </a:rPr>
              <a:t>※</a:t>
            </a:r>
            <a:r>
              <a:rPr lang="ja-JP" altLang="en-US" sz="800" dirty="0" smtClean="0">
                <a:solidFill>
                  <a:sysClr val="windowText" lastClr="000000"/>
                </a:solidFill>
                <a:latin typeface="Meiryo UI" panose="020B0604030504040204" pitchFamily="50" charset="-128"/>
                <a:ea typeface="Meiryo UI" panose="020B0604030504040204" pitchFamily="50" charset="-128"/>
              </a:rPr>
              <a:t>請求システムから収納情報が連携されるなどして、画面からの登録が不要な場合は実施不要。</a:t>
            </a:r>
            <a:endParaRPr lang="en-US" altLang="ja-JP" sz="800" dirty="0" smtClean="0">
              <a:solidFill>
                <a:sysClr val="windowText" lastClr="000000"/>
              </a:solidFill>
              <a:latin typeface="Meiryo UI" panose="020B0604030504040204" pitchFamily="50" charset="-128"/>
              <a:ea typeface="Meiryo UI" panose="020B0604030504040204" pitchFamily="50" charset="-128"/>
            </a:endParaRPr>
          </a:p>
          <a:p>
            <a:endParaRPr lang="en-US" altLang="ja-JP" sz="800" dirty="0" smtClean="0">
              <a:solidFill>
                <a:sysClr val="windowText" lastClr="000000"/>
              </a:solidFill>
              <a:latin typeface="Meiryo UI" panose="020B0604030504040204" pitchFamily="50" charset="-128"/>
              <a:ea typeface="Meiryo UI" panose="020B0604030504040204" pitchFamily="50" charset="-128"/>
            </a:endParaRPr>
          </a:p>
          <a:p>
            <a:r>
              <a:rPr lang="en-US" altLang="ja-JP" sz="800" dirty="0">
                <a:solidFill>
                  <a:sysClr val="windowText" lastClr="000000"/>
                </a:solidFill>
                <a:latin typeface="Meiryo UI" panose="020B0604030504040204" pitchFamily="50" charset="-128"/>
                <a:ea typeface="Meiryo UI" panose="020B0604030504040204" pitchFamily="50" charset="-128"/>
              </a:rPr>
              <a:t>【</a:t>
            </a:r>
            <a:r>
              <a:rPr lang="ja-JP" altLang="en-US" sz="800" dirty="0">
                <a:solidFill>
                  <a:sysClr val="windowText" lastClr="000000"/>
                </a:solidFill>
                <a:latin typeface="Meiryo UI" panose="020B0604030504040204" pitchFamily="50" charset="-128"/>
                <a:ea typeface="Meiryo UI" panose="020B0604030504040204" pitchFamily="50" charset="-128"/>
              </a:rPr>
              <a:t>注意</a:t>
            </a:r>
            <a:r>
              <a:rPr lang="en-US" altLang="ja-JP" sz="800" dirty="0">
                <a:solidFill>
                  <a:sysClr val="windowText" lastClr="000000"/>
                </a:solidFill>
                <a:latin typeface="Meiryo UI" panose="020B0604030504040204" pitchFamily="50" charset="-128"/>
                <a:ea typeface="Meiryo UI" panose="020B0604030504040204" pitchFamily="50" charset="-128"/>
              </a:rPr>
              <a:t>】</a:t>
            </a:r>
            <a:r>
              <a:rPr lang="ja-JP" altLang="en-US" sz="800" dirty="0">
                <a:solidFill>
                  <a:sysClr val="windowText" lastClr="000000"/>
                </a:solidFill>
                <a:latin typeface="Meiryo UI" panose="020B0604030504040204" pitchFamily="50" charset="-128"/>
                <a:ea typeface="Meiryo UI" panose="020B0604030504040204" pitchFamily="50" charset="-128"/>
              </a:rPr>
              <a:t>：消込処理を行わないと、当月分の請求が翌月の請求料金に上乗せされて料金計算がされてしまう</a:t>
            </a:r>
            <a:r>
              <a:rPr lang="ja-JP" altLang="en-US" sz="800" dirty="0" smtClean="0">
                <a:solidFill>
                  <a:sysClr val="windowText" lastClr="000000"/>
                </a:solidFill>
                <a:latin typeface="Meiryo UI" panose="020B0604030504040204" pitchFamily="50" charset="-128"/>
                <a:ea typeface="Meiryo UI" panose="020B0604030504040204" pitchFamily="50" charset="-128"/>
              </a:rPr>
              <a:t>。</a:t>
            </a:r>
            <a:endParaRPr lang="en-US" altLang="ja-JP" sz="800" dirty="0" smtClean="0">
              <a:solidFill>
                <a:sysClr val="windowText" lastClr="000000"/>
              </a:solidFill>
              <a:latin typeface="Meiryo UI" panose="020B0604030504040204" pitchFamily="50" charset="-128"/>
              <a:ea typeface="Meiryo UI" panose="020B0604030504040204" pitchFamily="50" charset="-128"/>
            </a:endParaRPr>
          </a:p>
          <a:p>
            <a:endParaRPr lang="ja-JP" altLang="en-US" sz="800" dirty="0">
              <a:solidFill>
                <a:sysClr val="windowText" lastClr="000000"/>
              </a:solidFill>
              <a:latin typeface="Meiryo UI" panose="020B0604030504040204" pitchFamily="50" charset="-128"/>
              <a:ea typeface="Meiryo UI" panose="020B0604030504040204" pitchFamily="50" charset="-128"/>
            </a:endParaRPr>
          </a:p>
        </p:txBody>
      </p:sp>
      <p:grpSp>
        <p:nvGrpSpPr>
          <p:cNvPr id="65" name="グループ化 64">
            <a:extLst>
              <a:ext uri="{FF2B5EF4-FFF2-40B4-BE49-F238E27FC236}">
                <a16:creationId xmlns:a16="http://schemas.microsoft.com/office/drawing/2014/main" id="{BE8750C8-966D-4B19-BF45-8D7C02605622}"/>
              </a:ext>
            </a:extLst>
          </p:cNvPr>
          <p:cNvGrpSpPr/>
          <p:nvPr/>
        </p:nvGrpSpPr>
        <p:grpSpPr>
          <a:xfrm>
            <a:off x="6015403" y="859029"/>
            <a:ext cx="3624300" cy="331433"/>
            <a:chOff x="4727214" y="466178"/>
            <a:chExt cx="3624300" cy="331433"/>
          </a:xfrm>
        </p:grpSpPr>
        <p:sp>
          <p:nvSpPr>
            <p:cNvPr id="66" name="矢印: 五方向 5">
              <a:extLst>
                <a:ext uri="{FF2B5EF4-FFF2-40B4-BE49-F238E27FC236}">
                  <a16:creationId xmlns:a16="http://schemas.microsoft.com/office/drawing/2014/main" id="{17C0B117-7604-4E5E-9616-E0E3E0DA82AD}"/>
                </a:ext>
              </a:extLst>
            </p:cNvPr>
            <p:cNvSpPr/>
            <p:nvPr/>
          </p:nvSpPr>
          <p:spPr>
            <a:xfrm>
              <a:off x="4727214" y="617611"/>
              <a:ext cx="720000" cy="180000"/>
            </a:xfrm>
            <a:prstGeom prst="homePlat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顧客検索</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67" name="矢印: 山形 6">
              <a:extLst>
                <a:ext uri="{FF2B5EF4-FFF2-40B4-BE49-F238E27FC236}">
                  <a16:creationId xmlns:a16="http://schemas.microsoft.com/office/drawing/2014/main" id="{A49DF194-449B-4152-BDCE-310D2205734C}"/>
                </a:ext>
              </a:extLst>
            </p:cNvPr>
            <p:cNvSpPr/>
            <p:nvPr/>
          </p:nvSpPr>
          <p:spPr>
            <a:xfrm>
              <a:off x="545328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注文登録</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600" kern="0" dirty="0">
                <a:solidFill>
                  <a:schemeClr val="tx1">
                    <a:lumMod val="50000"/>
                    <a:lumOff val="50000"/>
                  </a:schemeClr>
                </a:solidFill>
                <a:latin typeface="+mn-ea"/>
                <a:cs typeface="Meiryo UI" panose="020B0604030504040204" pitchFamily="50" charset="-128"/>
              </a:endParaRPr>
            </a:p>
          </p:txBody>
        </p:sp>
        <p:sp>
          <p:nvSpPr>
            <p:cNvPr id="68" name="矢印: 山形 7">
              <a:extLst>
                <a:ext uri="{FF2B5EF4-FFF2-40B4-BE49-F238E27FC236}">
                  <a16:creationId xmlns:a16="http://schemas.microsoft.com/office/drawing/2014/main" id="{773B5B1F-F70F-40FB-9838-5C0F6B2836C2}"/>
                </a:ext>
              </a:extLst>
            </p:cNvPr>
            <p:cNvSpPr/>
            <p:nvPr/>
          </p:nvSpPr>
          <p:spPr>
            <a:xfrm>
              <a:off x="6179364"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注文完了</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卸売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600" kern="0" dirty="0">
                <a:solidFill>
                  <a:schemeClr val="tx1">
                    <a:lumMod val="50000"/>
                    <a:lumOff val="50000"/>
                  </a:schemeClr>
                </a:solidFill>
                <a:latin typeface="+mn-ea"/>
                <a:cs typeface="Meiryo UI" panose="020B0604030504040204" pitchFamily="50" charset="-128"/>
              </a:endParaRPr>
            </a:p>
          </p:txBody>
        </p:sp>
        <p:sp>
          <p:nvSpPr>
            <p:cNvPr id="69" name="矢印: 山形 8">
              <a:extLst>
                <a:ext uri="{FF2B5EF4-FFF2-40B4-BE49-F238E27FC236}">
                  <a16:creationId xmlns:a16="http://schemas.microsoft.com/office/drawing/2014/main" id="{4CD5C0CA-E4BC-44A4-BA64-2E6552A60E8B}"/>
                </a:ext>
              </a:extLst>
            </p:cNvPr>
            <p:cNvSpPr/>
            <p:nvPr/>
          </p:nvSpPr>
          <p:spPr>
            <a:xfrm>
              <a:off x="690543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料金計算</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600" kern="0" dirty="0">
                <a:solidFill>
                  <a:schemeClr val="tx1">
                    <a:lumMod val="50000"/>
                    <a:lumOff val="50000"/>
                  </a:schemeClr>
                </a:solidFill>
                <a:latin typeface="+mn-ea"/>
                <a:cs typeface="Meiryo UI" panose="020B0604030504040204" pitchFamily="50" charset="-128"/>
              </a:endParaRPr>
            </a:p>
          </p:txBody>
        </p:sp>
        <p:sp>
          <p:nvSpPr>
            <p:cNvPr id="70" name="矢印: 山形 9">
              <a:extLst>
                <a:ext uri="{FF2B5EF4-FFF2-40B4-BE49-F238E27FC236}">
                  <a16:creationId xmlns:a16="http://schemas.microsoft.com/office/drawing/2014/main" id="{A2A20216-D45F-4F3A-84FC-B3D89A9B7A53}"/>
                </a:ext>
              </a:extLst>
            </p:cNvPr>
            <p:cNvSpPr/>
            <p:nvPr/>
          </p:nvSpPr>
          <p:spPr>
            <a:xfrm>
              <a:off x="7631514" y="617611"/>
              <a:ext cx="720000" cy="180000"/>
            </a:xfrm>
            <a:prstGeom prst="chevron">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b="1" kern="0" dirty="0">
                  <a:latin typeface="+mn-ea"/>
                  <a:cs typeface="Meiryo UI" panose="020B0604030504040204" pitchFamily="50" charset="-128"/>
                </a:rPr>
                <a:t>請求確認</a:t>
              </a:r>
              <a:r>
                <a:rPr kumimoji="0" lang="en-US" altLang="ja-JP" sz="600" b="1" kern="0" dirty="0" smtClean="0">
                  <a:latin typeface="+mn-ea"/>
                  <a:cs typeface="Meiryo UI" panose="020B0604030504040204" pitchFamily="50" charset="-128"/>
                </a:rPr>
                <a:t>(</a:t>
              </a:r>
              <a:r>
                <a:rPr kumimoji="0" lang="ja-JP" altLang="en-US" sz="600" b="1" kern="0" dirty="0" smtClean="0">
                  <a:latin typeface="+mn-ea"/>
                  <a:cs typeface="Meiryo UI" panose="020B0604030504040204" pitchFamily="50" charset="-128"/>
                </a:rPr>
                <a:t>小売</a:t>
              </a:r>
              <a:r>
                <a:rPr kumimoji="0" lang="en-US" altLang="ja-JP" sz="600" b="1" kern="0" dirty="0" smtClean="0">
                  <a:latin typeface="+mn-ea"/>
                  <a:cs typeface="Meiryo UI" panose="020B0604030504040204" pitchFamily="50" charset="-128"/>
                </a:rPr>
                <a:t>)</a:t>
              </a:r>
              <a:endParaRPr kumimoji="0" lang="ja-JP" altLang="en-US" sz="600" b="1" kern="0" dirty="0">
                <a:latin typeface="+mn-ea"/>
                <a:cs typeface="Meiryo UI" panose="020B0604030504040204" pitchFamily="50" charset="-128"/>
              </a:endParaRPr>
            </a:p>
          </p:txBody>
        </p:sp>
        <p:sp>
          <p:nvSpPr>
            <p:cNvPr id="71" name="矢印: 五方向 14">
              <a:extLst>
                <a:ext uri="{FF2B5EF4-FFF2-40B4-BE49-F238E27FC236}">
                  <a16:creationId xmlns:a16="http://schemas.microsoft.com/office/drawing/2014/main" id="{343618A9-E8E5-41A0-ABE3-143D8CA46E6C}"/>
                </a:ext>
              </a:extLst>
            </p:cNvPr>
            <p:cNvSpPr/>
            <p:nvPr/>
          </p:nvSpPr>
          <p:spPr>
            <a:xfrm>
              <a:off x="4727214" y="466178"/>
              <a:ext cx="3624300" cy="108000"/>
            </a:xfrm>
            <a:prstGeom prst="homePlate">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en-US" altLang="ja-JP" sz="800" kern="0" dirty="0">
                  <a:latin typeface="+mn-ea"/>
                  <a:cs typeface="Meiryo UI" panose="020B0604030504040204" pitchFamily="50" charset="-128"/>
                </a:rPr>
                <a:t>Fulfillment (</a:t>
              </a:r>
              <a:r>
                <a:rPr kumimoji="0" lang="ja-JP" altLang="en-US" sz="800" kern="0" dirty="0">
                  <a:latin typeface="+mn-ea"/>
                  <a:cs typeface="Meiryo UI" panose="020B0604030504040204" pitchFamily="50" charset="-128"/>
                </a:rPr>
                <a:t>業務編</a:t>
              </a:r>
              <a:r>
                <a:rPr kumimoji="0" lang="en-US" altLang="ja-JP" sz="800" kern="0" dirty="0">
                  <a:latin typeface="+mn-ea"/>
                  <a:cs typeface="Meiryo UI" panose="020B0604030504040204" pitchFamily="50" charset="-128"/>
                </a:rPr>
                <a:t>)</a:t>
              </a:r>
              <a:endParaRPr kumimoji="0" lang="ja-JP" altLang="en-US" sz="800" kern="0" dirty="0">
                <a:latin typeface="+mn-ea"/>
                <a:cs typeface="Meiryo UI" panose="020B0604030504040204" pitchFamily="50" charset="-128"/>
              </a:endParaRPr>
            </a:p>
          </p:txBody>
        </p:sp>
      </p:grpSp>
    </p:spTree>
    <p:extLst>
      <p:ext uri="{BB962C8B-B14F-4D97-AF65-F5344CB8AC3E}">
        <p14:creationId xmlns:p14="http://schemas.microsoft.com/office/powerpoint/2010/main" val="1264100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C56B276B-B446-42A3-8A33-825D0C6CF67C}"/>
              </a:ext>
            </a:extLst>
          </p:cNvPr>
          <p:cNvSpPr/>
          <p:nvPr/>
        </p:nvSpPr>
        <p:spPr>
          <a:xfrm>
            <a:off x="5282516" y="1719460"/>
            <a:ext cx="2740203"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sp>
        <p:nvSpPr>
          <p:cNvPr id="24" name="正方形/長方形 23">
            <a:extLst>
              <a:ext uri="{FF2B5EF4-FFF2-40B4-BE49-F238E27FC236}">
                <a16:creationId xmlns:a16="http://schemas.microsoft.com/office/drawing/2014/main" id="{3B1EC15D-8973-4A72-AB00-20DE4DD77497}"/>
              </a:ext>
            </a:extLst>
          </p:cNvPr>
          <p:cNvSpPr/>
          <p:nvPr/>
        </p:nvSpPr>
        <p:spPr>
          <a:xfrm>
            <a:off x="313489" y="1644826"/>
            <a:ext cx="2740200"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8" name="図 7"/>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399535" y="2660199"/>
            <a:ext cx="2591025" cy="662495"/>
          </a:xfrm>
          <a:prstGeom prst="rect">
            <a:avLst/>
          </a:prstGeom>
        </p:spPr>
      </p:pic>
      <p:pic>
        <p:nvPicPr>
          <p:cNvPr id="10" name="図 9"/>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388564" y="1787703"/>
            <a:ext cx="2591025" cy="729619"/>
          </a:xfrm>
          <a:prstGeom prst="rect">
            <a:avLst/>
          </a:prstGeom>
        </p:spPr>
      </p:pic>
      <p:sp>
        <p:nvSpPr>
          <p:cNvPr id="25" name="正方形/長方形 24">
            <a:extLst>
              <a:ext uri="{FF2B5EF4-FFF2-40B4-BE49-F238E27FC236}">
                <a16:creationId xmlns:a16="http://schemas.microsoft.com/office/drawing/2014/main" id="{F8452DB0-494D-4CC2-8E13-6CEDD93CA7FF}"/>
              </a:ext>
            </a:extLst>
          </p:cNvPr>
          <p:cNvSpPr/>
          <p:nvPr/>
        </p:nvSpPr>
        <p:spPr>
          <a:xfrm>
            <a:off x="313489" y="4385619"/>
            <a:ext cx="2740203"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6" name="図 5"/>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387589" y="4638781"/>
            <a:ext cx="2592000" cy="1112287"/>
          </a:xfrm>
          <a:prstGeom prst="rect">
            <a:avLst/>
          </a:prstGeom>
        </p:spPr>
      </p:pic>
      <p:sp>
        <p:nvSpPr>
          <p:cNvPr id="2" name="タイトル 1"/>
          <p:cNvSpPr>
            <a:spLocks noGrp="1"/>
          </p:cNvSpPr>
          <p:nvPr>
            <p:ph type="title"/>
          </p:nvPr>
        </p:nvSpPr>
        <p:spPr/>
        <p:txBody>
          <a:bodyPr/>
          <a:lstStyle/>
          <a:p>
            <a:r>
              <a:rPr lang="en-US" altLang="ja-JP" dirty="0"/>
              <a:t>5</a:t>
            </a:r>
            <a:r>
              <a:rPr lang="ja-JP" altLang="en-US" dirty="0" smtClean="0"/>
              <a:t>．</a:t>
            </a:r>
            <a:r>
              <a:rPr lang="ja-JP" altLang="en-US" dirty="0"/>
              <a:t>申込～注文登録</a:t>
            </a:r>
            <a:r>
              <a:rPr lang="ja-JP" altLang="en-US" dirty="0" smtClean="0"/>
              <a:t>：</a:t>
            </a:r>
            <a:r>
              <a:rPr lang="ja-JP" altLang="en-US" dirty="0"/>
              <a:t>変更</a:t>
            </a:r>
            <a:r>
              <a:rPr lang="ja-JP" altLang="en-US" dirty="0" smtClean="0"/>
              <a:t>申込</a:t>
            </a:r>
            <a:endParaRPr kumimoji="1" lang="ja-JP" altLang="en-US" dirty="0"/>
          </a:p>
        </p:txBody>
      </p:sp>
      <p:sp>
        <p:nvSpPr>
          <p:cNvPr id="4" name="スライド番号プレースホルダー 3"/>
          <p:cNvSpPr>
            <a:spLocks noGrp="1"/>
          </p:cNvSpPr>
          <p:nvPr>
            <p:ph type="sldNum" sz="quarter" idx="10"/>
          </p:nvPr>
        </p:nvSpPr>
        <p:spPr/>
        <p:txBody>
          <a:bodyPr/>
          <a:lstStyle/>
          <a:p>
            <a:pPr defTabSz="843712" fontAlgn="base">
              <a:spcBef>
                <a:spcPct val="0"/>
              </a:spcBef>
              <a:spcAft>
                <a:spcPct val="0"/>
              </a:spcAft>
              <a:defRPr/>
            </a:pPr>
            <a:fld id="{F7C730C8-3058-46F8-B0CE-CDE70A1B055D}" type="slidenum">
              <a:rPr lang="en-US" altLang="ja-JP" smtClean="0"/>
              <a:pPr defTabSz="843712" fontAlgn="base">
                <a:spcBef>
                  <a:spcPct val="0"/>
                </a:spcBef>
                <a:spcAft>
                  <a:spcPct val="0"/>
                </a:spcAft>
                <a:defRPr/>
              </a:pPr>
              <a:t>16</a:t>
            </a:fld>
            <a:endParaRPr lang="en-US" altLang="ja-JP" dirty="0"/>
          </a:p>
        </p:txBody>
      </p:sp>
      <p:cxnSp>
        <p:nvCxnSpPr>
          <p:cNvPr id="19" name="直線コネクタ 18">
            <a:extLst>
              <a:ext uri="{FF2B5EF4-FFF2-40B4-BE49-F238E27FC236}">
                <a16:creationId xmlns:a16="http://schemas.microsoft.com/office/drawing/2014/main" id="{21535103-F5ED-4AAA-9346-37FC143926AB}"/>
              </a:ext>
            </a:extLst>
          </p:cNvPr>
          <p:cNvCxnSpPr>
            <a:cxnSpLocks/>
          </p:cNvCxnSpPr>
          <p:nvPr/>
        </p:nvCxnSpPr>
        <p:spPr bwMode="auto">
          <a:xfrm>
            <a:off x="4953000" y="1267947"/>
            <a:ext cx="0" cy="5285253"/>
          </a:xfrm>
          <a:prstGeom prst="line">
            <a:avLst/>
          </a:prstGeom>
          <a:solidFill>
            <a:schemeClr val="accent1"/>
          </a:solidFill>
          <a:ln w="6350" cap="flat" cmpd="sng" algn="ctr">
            <a:solidFill>
              <a:schemeClr val="tx1">
                <a:lumMod val="50000"/>
                <a:lumOff val="50000"/>
              </a:schemeClr>
            </a:solidFill>
            <a:prstDash val="dash"/>
            <a:round/>
            <a:headEnd type="none" w="med" len="med"/>
            <a:tailEnd type="none" w="med" len="med"/>
          </a:ln>
          <a:effectLst/>
        </p:spPr>
      </p:cxnSp>
      <p:sp>
        <p:nvSpPr>
          <p:cNvPr id="26" name="タイトル 1">
            <a:extLst>
              <a:ext uri="{FF2B5EF4-FFF2-40B4-BE49-F238E27FC236}">
                <a16:creationId xmlns:a16="http://schemas.microsoft.com/office/drawing/2014/main" id="{E0BAB6E0-514E-4E9B-AC3A-E4E90D645DAD}"/>
              </a:ext>
            </a:extLst>
          </p:cNvPr>
          <p:cNvSpPr txBox="1">
            <a:spLocks/>
          </p:cNvSpPr>
          <p:nvPr/>
        </p:nvSpPr>
        <p:spPr>
          <a:xfrm>
            <a:off x="313490" y="1282074"/>
            <a:ext cx="2648762" cy="362752"/>
          </a:xfrm>
          <a:prstGeom prst="rect">
            <a:avLst/>
          </a:prstGeom>
        </p:spPr>
        <p:txBody>
          <a:bodyPr wrap="none"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1</a:t>
            </a:r>
            <a:r>
              <a:rPr lang="ja-JP" altLang="en-US" sz="1000" kern="0" dirty="0" smtClean="0"/>
              <a:t>．</a:t>
            </a:r>
            <a:r>
              <a:rPr kumimoji="0" lang="ja-JP" altLang="en-US" sz="1000" kern="0" dirty="0">
                <a:latin typeface="+mn-ea"/>
                <a:cs typeface="Meiryo UI" panose="020B0604030504040204" pitchFamily="50" charset="-128"/>
              </a:rPr>
              <a:t>注文内容の変更</a:t>
            </a:r>
            <a:r>
              <a:rPr kumimoji="0" lang="ja-JP" altLang="en-US" sz="1000" kern="0" dirty="0" smtClean="0">
                <a:latin typeface="+mn-ea"/>
                <a:cs typeface="Meiryo UI" panose="020B0604030504040204" pitchFamily="50" charset="-128"/>
              </a:rPr>
              <a:t>（変更オーダーの申込）</a:t>
            </a:r>
            <a:endParaRPr lang="ja-JP" altLang="en-US" sz="1000" kern="0" dirty="0"/>
          </a:p>
        </p:txBody>
      </p:sp>
      <p:sp>
        <p:nvSpPr>
          <p:cNvPr id="27" name="タイトル 1">
            <a:extLst>
              <a:ext uri="{FF2B5EF4-FFF2-40B4-BE49-F238E27FC236}">
                <a16:creationId xmlns:a16="http://schemas.microsoft.com/office/drawing/2014/main" id="{E03D4F2F-3B9A-4FD5-8006-5DB04C8D0205}"/>
              </a:ext>
            </a:extLst>
          </p:cNvPr>
          <p:cNvSpPr txBox="1">
            <a:spLocks/>
          </p:cNvSpPr>
          <p:nvPr/>
        </p:nvSpPr>
        <p:spPr>
          <a:xfrm>
            <a:off x="313490" y="4022866"/>
            <a:ext cx="2648762" cy="362752"/>
          </a:xfrm>
          <a:prstGeom prst="rect">
            <a:avLst/>
          </a:prstGeom>
        </p:spPr>
        <p:txBody>
          <a:bodyPr wrap="none"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2</a:t>
            </a:r>
            <a:r>
              <a:rPr lang="ja-JP" altLang="en-US" sz="1000" kern="0" dirty="0" smtClean="0"/>
              <a:t>．</a:t>
            </a:r>
            <a:r>
              <a:rPr kumimoji="0" lang="ja-JP" altLang="en-US" sz="1000" kern="0" dirty="0">
                <a:latin typeface="+mn-ea"/>
                <a:cs typeface="Meiryo UI" panose="020B0604030504040204" pitchFamily="50" charset="-128"/>
              </a:rPr>
              <a:t>注文内容の変更（該当商品の設定）</a:t>
            </a:r>
            <a:endParaRPr lang="ja-JP" altLang="en-US" sz="1000" kern="0" dirty="0"/>
          </a:p>
        </p:txBody>
      </p:sp>
      <p:sp>
        <p:nvSpPr>
          <p:cNvPr id="45" name="タイトル 4">
            <a:extLst>
              <a:ext uri="{FF2B5EF4-FFF2-40B4-BE49-F238E27FC236}">
                <a16:creationId xmlns:a16="http://schemas.microsoft.com/office/drawing/2014/main" id="{E0BE0A72-1079-4041-AE18-DFFCA103654C}"/>
              </a:ext>
            </a:extLst>
          </p:cNvPr>
          <p:cNvSpPr txBox="1">
            <a:spLocks/>
          </p:cNvSpPr>
          <p:nvPr/>
        </p:nvSpPr>
        <p:spPr>
          <a:xfrm>
            <a:off x="7918990" y="75154"/>
            <a:ext cx="983941" cy="257355"/>
          </a:xfrm>
          <a:prstGeom prst="rect">
            <a:avLst/>
          </a:prstGeom>
          <a:solidFill>
            <a:srgbClr val="ECCCFF"/>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lvl1pPr algn="l" rtl="0" eaLnBrk="1" fontAlgn="base" hangingPunct="1">
              <a:spcBef>
                <a:spcPct val="0"/>
              </a:spcBef>
              <a:spcAft>
                <a:spcPct val="0"/>
              </a:spcAft>
              <a:defRPr kumimoji="1" sz="1800" b="1">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5pPr>
            <a:lvl6pPr marL="457000" algn="l"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004" algn="l"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004" algn="l"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008" algn="l"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algn="ctr"/>
            <a:r>
              <a:rPr lang="en-US" altLang="ja-JP" sz="1200" kern="0" dirty="0">
                <a:solidFill>
                  <a:schemeClr val="tx1"/>
                </a:solidFill>
              </a:rPr>
              <a:t>(4)</a:t>
            </a:r>
            <a:r>
              <a:rPr lang="ja-JP" altLang="en-US" sz="1200" kern="0" dirty="0">
                <a:solidFill>
                  <a:schemeClr val="tx1"/>
                </a:solidFill>
              </a:rPr>
              <a:t>変更申込</a:t>
            </a:r>
          </a:p>
        </p:txBody>
      </p:sp>
      <p:sp>
        <p:nvSpPr>
          <p:cNvPr id="66" name="タイトル 4">
            <a:extLst>
              <a:ext uri="{FF2B5EF4-FFF2-40B4-BE49-F238E27FC236}">
                <a16:creationId xmlns:a16="http://schemas.microsoft.com/office/drawing/2014/main" id="{F195D0A6-7BCF-426B-8E13-0C2EFC652988}"/>
              </a:ext>
            </a:extLst>
          </p:cNvPr>
          <p:cNvSpPr txBox="1">
            <a:spLocks/>
          </p:cNvSpPr>
          <p:nvPr/>
        </p:nvSpPr>
        <p:spPr>
          <a:xfrm>
            <a:off x="6843612" y="75154"/>
            <a:ext cx="983941" cy="257355"/>
          </a:xfrm>
          <a:prstGeom prst="rect">
            <a:avLst/>
          </a:prstGeom>
          <a:solidFill>
            <a:srgbClr val="ECCCFF"/>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defPPr>
              <a:defRPr lang="ja-JP"/>
            </a:defPPr>
            <a:lvl1pPr algn="ctr" fontAlgn="base">
              <a:spcBef>
                <a:spcPct val="0"/>
              </a:spcBef>
              <a:spcAft>
                <a:spcPct val="0"/>
              </a:spcAft>
              <a:defRPr sz="1200" b="1" kern="0">
                <a:latin typeface="Meiryo UI" panose="020B0604030504040204" pitchFamily="50" charset="-128"/>
                <a:ea typeface="Meiryo UI" panose="020B0604030504040204" pitchFamily="50" charset="-128"/>
                <a:cs typeface="Meiryo UI" panose="020B0604030504040204" pitchFamily="50" charset="-128"/>
              </a:defRPr>
            </a:lvl1pPr>
            <a:lvl2pPr fontAlgn="base">
              <a:spcBef>
                <a:spcPct val="0"/>
              </a:spcBef>
              <a:spcAft>
                <a:spcPct val="0"/>
              </a:spcAft>
              <a:defRPr sz="2400">
                <a:solidFill>
                  <a:schemeClr val="tx2"/>
                </a:solidFill>
                <a:latin typeface="HGP創英角ｺﾞｼｯｸUB" pitchFamily="50" charset="-128"/>
                <a:ea typeface="HGP創英角ｺﾞｼｯｸUB" pitchFamily="50" charset="-128"/>
              </a:defRPr>
            </a:lvl2pPr>
            <a:lvl3pPr fontAlgn="base">
              <a:spcBef>
                <a:spcPct val="0"/>
              </a:spcBef>
              <a:spcAft>
                <a:spcPct val="0"/>
              </a:spcAft>
              <a:defRPr sz="2400">
                <a:solidFill>
                  <a:schemeClr val="tx2"/>
                </a:solidFill>
                <a:latin typeface="HGP創英角ｺﾞｼｯｸUB" pitchFamily="50" charset="-128"/>
                <a:ea typeface="HGP創英角ｺﾞｼｯｸUB" pitchFamily="50" charset="-128"/>
              </a:defRPr>
            </a:lvl3pPr>
            <a:lvl4pPr fontAlgn="base">
              <a:spcBef>
                <a:spcPct val="0"/>
              </a:spcBef>
              <a:spcAft>
                <a:spcPct val="0"/>
              </a:spcAft>
              <a:defRPr sz="2400">
                <a:solidFill>
                  <a:schemeClr val="tx2"/>
                </a:solidFill>
                <a:latin typeface="HGP創英角ｺﾞｼｯｸUB" pitchFamily="50" charset="-128"/>
                <a:ea typeface="HGP創英角ｺﾞｼｯｸUB" pitchFamily="50" charset="-128"/>
              </a:defRPr>
            </a:lvl4pPr>
            <a:lvl5pPr fontAlgn="base">
              <a:spcBef>
                <a:spcPct val="0"/>
              </a:spcBef>
              <a:spcAft>
                <a:spcPct val="0"/>
              </a:spcAft>
              <a:defRPr sz="2400">
                <a:solidFill>
                  <a:schemeClr val="tx2"/>
                </a:solidFill>
                <a:latin typeface="HGP創英角ｺﾞｼｯｸUB" pitchFamily="50" charset="-128"/>
                <a:ea typeface="HGP創英角ｺﾞｼｯｸUB" pitchFamily="50" charset="-128"/>
              </a:defRPr>
            </a:lvl5pPr>
            <a:lvl6pPr marL="457000" fontAlgn="base">
              <a:spcBef>
                <a:spcPct val="0"/>
              </a:spcBef>
              <a:spcAft>
                <a:spcPct val="0"/>
              </a:spcAft>
              <a:defRPr sz="4400">
                <a:solidFill>
                  <a:schemeClr val="tx2"/>
                </a:solidFill>
                <a:latin typeface="Arial" charset="0"/>
                <a:ea typeface="ＭＳ Ｐゴシック" pitchFamily="50" charset="-128"/>
              </a:defRPr>
            </a:lvl6pPr>
            <a:lvl7pPr marL="914004" fontAlgn="base">
              <a:spcBef>
                <a:spcPct val="0"/>
              </a:spcBef>
              <a:spcAft>
                <a:spcPct val="0"/>
              </a:spcAft>
              <a:defRPr sz="4400">
                <a:solidFill>
                  <a:schemeClr val="tx2"/>
                </a:solidFill>
                <a:latin typeface="Arial" charset="0"/>
                <a:ea typeface="ＭＳ Ｐゴシック" pitchFamily="50" charset="-128"/>
              </a:defRPr>
            </a:lvl7pPr>
            <a:lvl8pPr marL="1371004" fontAlgn="base">
              <a:spcBef>
                <a:spcPct val="0"/>
              </a:spcBef>
              <a:spcAft>
                <a:spcPct val="0"/>
              </a:spcAft>
              <a:defRPr sz="4400">
                <a:solidFill>
                  <a:schemeClr val="tx2"/>
                </a:solidFill>
                <a:latin typeface="Arial" charset="0"/>
                <a:ea typeface="ＭＳ Ｐゴシック" pitchFamily="50" charset="-128"/>
              </a:defRPr>
            </a:lvl8pPr>
            <a:lvl9pPr marL="1828008" fontAlgn="base">
              <a:spcBef>
                <a:spcPct val="0"/>
              </a:spcBef>
              <a:spcAft>
                <a:spcPct val="0"/>
              </a:spcAft>
              <a:defRPr sz="4400">
                <a:solidFill>
                  <a:schemeClr val="tx2"/>
                </a:solidFill>
                <a:latin typeface="Arial" charset="0"/>
                <a:ea typeface="ＭＳ Ｐゴシック" pitchFamily="50" charset="-128"/>
              </a:defRPr>
            </a:lvl9pPr>
          </a:lstStyle>
          <a:p>
            <a:r>
              <a:rPr lang="ja-JP" altLang="en-US" dirty="0"/>
              <a:t>小売テナント</a:t>
            </a:r>
          </a:p>
        </p:txBody>
      </p:sp>
      <p:sp>
        <p:nvSpPr>
          <p:cNvPr id="23" name="吹き出し: 線 4">
            <a:extLst>
              <a:ext uri="{FF2B5EF4-FFF2-40B4-BE49-F238E27FC236}">
                <a16:creationId xmlns:a16="http://schemas.microsoft.com/office/drawing/2014/main" id="{03C18421-5896-40EF-93B5-B678048A8D66}"/>
              </a:ext>
            </a:extLst>
          </p:cNvPr>
          <p:cNvSpPr/>
          <p:nvPr/>
        </p:nvSpPr>
        <p:spPr>
          <a:xfrm>
            <a:off x="3246124" y="1282073"/>
            <a:ext cx="1481087" cy="841212"/>
          </a:xfrm>
          <a:prstGeom prst="borderCallout1">
            <a:avLst>
              <a:gd name="adj1" fmla="val 75056"/>
              <a:gd name="adj2" fmla="val -3894"/>
              <a:gd name="adj3" fmla="val 110072"/>
              <a:gd name="adj4" fmla="val -53055"/>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smtClean="0">
                <a:solidFill>
                  <a:sysClr val="windowText" lastClr="000000"/>
                </a:solidFill>
                <a:latin typeface="Meiryo UI" panose="020B0604030504040204" pitchFamily="50" charset="-128"/>
                <a:ea typeface="Meiryo UI" panose="020B0604030504040204" pitchFamily="50" charset="-128"/>
              </a:rPr>
              <a:t>オーダー</a:t>
            </a:r>
            <a:r>
              <a:rPr lang="ja-JP" altLang="en-US" sz="800" dirty="0">
                <a:solidFill>
                  <a:sysClr val="windowText" lastClr="000000"/>
                </a:solidFill>
                <a:latin typeface="Meiryo UI" panose="020B0604030504040204" pitchFamily="50" charset="-128"/>
                <a:ea typeface="Meiryo UI" panose="020B0604030504040204" pitchFamily="50" charset="-128"/>
              </a:rPr>
              <a:t>完了後の注文（商品）の内容を変更することで、変更申込の注文が可能。</a:t>
            </a:r>
          </a:p>
        </p:txBody>
      </p:sp>
      <p:sp>
        <p:nvSpPr>
          <p:cNvPr id="76" name="正方形/長方形 75">
            <a:extLst>
              <a:ext uri="{FF2B5EF4-FFF2-40B4-BE49-F238E27FC236}">
                <a16:creationId xmlns:a16="http://schemas.microsoft.com/office/drawing/2014/main" id="{B2845E0A-FF22-4F9A-867A-3242FDC5F6EE}"/>
              </a:ext>
            </a:extLst>
          </p:cNvPr>
          <p:cNvSpPr/>
          <p:nvPr/>
        </p:nvSpPr>
        <p:spPr bwMode="gray">
          <a:xfrm flipV="1">
            <a:off x="731141" y="3040177"/>
            <a:ext cx="1927814" cy="276686"/>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29" name="吹き出し: 線 4">
            <a:extLst>
              <a:ext uri="{FF2B5EF4-FFF2-40B4-BE49-F238E27FC236}">
                <a16:creationId xmlns:a16="http://schemas.microsoft.com/office/drawing/2014/main" id="{68AF1AAC-11F3-4E7E-8F26-5701B3DBCD1B}"/>
              </a:ext>
            </a:extLst>
          </p:cNvPr>
          <p:cNvSpPr/>
          <p:nvPr/>
        </p:nvSpPr>
        <p:spPr>
          <a:xfrm>
            <a:off x="3217083" y="5154397"/>
            <a:ext cx="1481087" cy="162270"/>
          </a:xfrm>
          <a:prstGeom prst="borderCallout1">
            <a:avLst>
              <a:gd name="adj1" fmla="val 53795"/>
              <a:gd name="adj2" fmla="val -4583"/>
              <a:gd name="adj3" fmla="val 72771"/>
              <a:gd name="adj4" fmla="val -37618"/>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chemeClr val="tx1"/>
                </a:solidFill>
                <a:latin typeface="Meiryo UI" panose="020B0604030504040204" pitchFamily="50" charset="-128"/>
                <a:ea typeface="Meiryo UI" panose="020B0604030504040204" pitchFamily="50" charset="-128"/>
              </a:rPr>
              <a:t>設定ボタンを押下。</a:t>
            </a:r>
          </a:p>
        </p:txBody>
      </p:sp>
      <p:sp>
        <p:nvSpPr>
          <p:cNvPr id="28" name="吹き出し: 線 4">
            <a:extLst>
              <a:ext uri="{FF2B5EF4-FFF2-40B4-BE49-F238E27FC236}">
                <a16:creationId xmlns:a16="http://schemas.microsoft.com/office/drawing/2014/main" id="{FE640A6B-994A-4EAD-A309-E56D92AA61B8}"/>
              </a:ext>
            </a:extLst>
          </p:cNvPr>
          <p:cNvSpPr/>
          <p:nvPr/>
        </p:nvSpPr>
        <p:spPr>
          <a:xfrm>
            <a:off x="3246124" y="2954256"/>
            <a:ext cx="1481087" cy="242778"/>
          </a:xfrm>
          <a:prstGeom prst="borderCallout1">
            <a:avLst>
              <a:gd name="adj1" fmla="val 34170"/>
              <a:gd name="adj2" fmla="val -2868"/>
              <a:gd name="adj3" fmla="val 51634"/>
              <a:gd name="adj4" fmla="val -38047"/>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該当の商品を選択。</a:t>
            </a:r>
          </a:p>
        </p:txBody>
      </p:sp>
      <p:sp>
        <p:nvSpPr>
          <p:cNvPr id="78" name="正方形/長方形 77">
            <a:extLst>
              <a:ext uri="{FF2B5EF4-FFF2-40B4-BE49-F238E27FC236}">
                <a16:creationId xmlns:a16="http://schemas.microsoft.com/office/drawing/2014/main" id="{79C29F6A-1C54-4F56-8732-0EF9DEF0D4CE}"/>
              </a:ext>
            </a:extLst>
          </p:cNvPr>
          <p:cNvSpPr/>
          <p:nvPr/>
        </p:nvSpPr>
        <p:spPr bwMode="gray">
          <a:xfrm flipV="1">
            <a:off x="2414479" y="5235532"/>
            <a:ext cx="244476" cy="112166"/>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grpSp>
        <p:nvGrpSpPr>
          <p:cNvPr id="41" name="グループ化 40">
            <a:extLst>
              <a:ext uri="{FF2B5EF4-FFF2-40B4-BE49-F238E27FC236}">
                <a16:creationId xmlns:a16="http://schemas.microsoft.com/office/drawing/2014/main" id="{BE8750C8-966D-4B19-BF45-8D7C02605622}"/>
              </a:ext>
            </a:extLst>
          </p:cNvPr>
          <p:cNvGrpSpPr/>
          <p:nvPr/>
        </p:nvGrpSpPr>
        <p:grpSpPr>
          <a:xfrm>
            <a:off x="5975238" y="859029"/>
            <a:ext cx="3624300" cy="331433"/>
            <a:chOff x="4727214" y="466178"/>
            <a:chExt cx="3624300" cy="331433"/>
          </a:xfrm>
        </p:grpSpPr>
        <p:sp>
          <p:nvSpPr>
            <p:cNvPr id="42" name="矢印: 五方向 5">
              <a:extLst>
                <a:ext uri="{FF2B5EF4-FFF2-40B4-BE49-F238E27FC236}">
                  <a16:creationId xmlns:a16="http://schemas.microsoft.com/office/drawing/2014/main" id="{17C0B117-7604-4E5E-9616-E0E3E0DA82AD}"/>
                </a:ext>
              </a:extLst>
            </p:cNvPr>
            <p:cNvSpPr/>
            <p:nvPr/>
          </p:nvSpPr>
          <p:spPr>
            <a:xfrm>
              <a:off x="4727214" y="617611"/>
              <a:ext cx="720000" cy="180000"/>
            </a:xfrm>
            <a:prstGeom prst="homePlat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顧客検索</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43" name="矢印: 山形 6">
              <a:extLst>
                <a:ext uri="{FF2B5EF4-FFF2-40B4-BE49-F238E27FC236}">
                  <a16:creationId xmlns:a16="http://schemas.microsoft.com/office/drawing/2014/main" id="{A49DF194-449B-4152-BDCE-310D2205734C}"/>
                </a:ext>
              </a:extLst>
            </p:cNvPr>
            <p:cNvSpPr/>
            <p:nvPr/>
          </p:nvSpPr>
          <p:spPr>
            <a:xfrm>
              <a:off x="545328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注文登録</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600" kern="0" dirty="0">
                <a:solidFill>
                  <a:schemeClr val="tx1">
                    <a:lumMod val="50000"/>
                    <a:lumOff val="50000"/>
                  </a:schemeClr>
                </a:solidFill>
                <a:latin typeface="+mn-ea"/>
                <a:cs typeface="Meiryo UI" panose="020B0604030504040204" pitchFamily="50" charset="-128"/>
              </a:endParaRPr>
            </a:p>
          </p:txBody>
        </p:sp>
        <p:sp>
          <p:nvSpPr>
            <p:cNvPr id="54" name="矢印: 山形 7">
              <a:extLst>
                <a:ext uri="{FF2B5EF4-FFF2-40B4-BE49-F238E27FC236}">
                  <a16:creationId xmlns:a16="http://schemas.microsoft.com/office/drawing/2014/main" id="{773B5B1F-F70F-40FB-9838-5C0F6B2836C2}"/>
                </a:ext>
              </a:extLst>
            </p:cNvPr>
            <p:cNvSpPr/>
            <p:nvPr/>
          </p:nvSpPr>
          <p:spPr>
            <a:xfrm>
              <a:off x="6179364" y="617611"/>
              <a:ext cx="720000" cy="180000"/>
            </a:xfrm>
            <a:prstGeom prst="chevron">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700" b="1" kern="0" dirty="0">
                  <a:latin typeface="+mn-ea"/>
                  <a:cs typeface="Meiryo UI" panose="020B0604030504040204" pitchFamily="50" charset="-128"/>
                </a:rPr>
                <a:t>注文</a:t>
              </a:r>
              <a:r>
                <a:rPr kumimoji="0" lang="ja-JP" altLang="en-US" sz="700" b="1" kern="0" dirty="0" smtClean="0">
                  <a:latin typeface="+mn-ea"/>
                  <a:cs typeface="Meiryo UI" panose="020B0604030504040204" pitchFamily="50" charset="-128"/>
                </a:rPr>
                <a:t>完了後</a:t>
              </a:r>
              <a:r>
                <a:rPr kumimoji="0" lang="en-US" altLang="ja-JP" sz="500" kern="0" dirty="0" smtClean="0">
                  <a:latin typeface="+mn-ea"/>
                  <a:cs typeface="Meiryo UI" panose="020B0604030504040204" pitchFamily="50" charset="-128"/>
                </a:rPr>
                <a:t>(</a:t>
              </a:r>
              <a:r>
                <a:rPr kumimoji="0" lang="ja-JP" altLang="en-US" sz="500" kern="0" dirty="0" smtClean="0">
                  <a:latin typeface="+mn-ea"/>
                  <a:cs typeface="Meiryo UI" panose="020B0604030504040204" pitchFamily="50" charset="-128"/>
                </a:rPr>
                <a:t>小売</a:t>
              </a:r>
              <a:r>
                <a:rPr kumimoji="0" lang="en-US" altLang="ja-JP" sz="500" kern="0" dirty="0" smtClean="0">
                  <a:latin typeface="+mn-ea"/>
                  <a:cs typeface="Meiryo UI" panose="020B0604030504040204" pitchFamily="50" charset="-128"/>
                </a:rPr>
                <a:t>)</a:t>
              </a:r>
              <a:endParaRPr kumimoji="0" lang="ja-JP" altLang="en-US" sz="700" kern="0" dirty="0">
                <a:latin typeface="+mn-ea"/>
                <a:cs typeface="Meiryo UI" panose="020B0604030504040204" pitchFamily="50" charset="-128"/>
              </a:endParaRPr>
            </a:p>
          </p:txBody>
        </p:sp>
        <p:sp>
          <p:nvSpPr>
            <p:cNvPr id="55" name="矢印: 山形 8">
              <a:extLst>
                <a:ext uri="{FF2B5EF4-FFF2-40B4-BE49-F238E27FC236}">
                  <a16:creationId xmlns:a16="http://schemas.microsoft.com/office/drawing/2014/main" id="{4CD5C0CA-E4BC-44A4-BA64-2E6552A60E8B}"/>
                </a:ext>
              </a:extLst>
            </p:cNvPr>
            <p:cNvSpPr/>
            <p:nvPr/>
          </p:nvSpPr>
          <p:spPr>
            <a:xfrm>
              <a:off x="690543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料金計算</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56" name="矢印: 山形 9">
              <a:extLst>
                <a:ext uri="{FF2B5EF4-FFF2-40B4-BE49-F238E27FC236}">
                  <a16:creationId xmlns:a16="http://schemas.microsoft.com/office/drawing/2014/main" id="{A2A20216-D45F-4F3A-84FC-B3D89A9B7A53}"/>
                </a:ext>
              </a:extLst>
            </p:cNvPr>
            <p:cNvSpPr/>
            <p:nvPr/>
          </p:nvSpPr>
          <p:spPr>
            <a:xfrm>
              <a:off x="7631514"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請求確認</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59" name="矢印: 五方向 14">
              <a:extLst>
                <a:ext uri="{FF2B5EF4-FFF2-40B4-BE49-F238E27FC236}">
                  <a16:creationId xmlns:a16="http://schemas.microsoft.com/office/drawing/2014/main" id="{343618A9-E8E5-41A0-ABE3-143D8CA46E6C}"/>
                </a:ext>
              </a:extLst>
            </p:cNvPr>
            <p:cNvSpPr/>
            <p:nvPr/>
          </p:nvSpPr>
          <p:spPr>
            <a:xfrm>
              <a:off x="4727214" y="466178"/>
              <a:ext cx="3624300" cy="108000"/>
            </a:xfrm>
            <a:prstGeom prst="homePlate">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en-US" altLang="ja-JP" sz="800" kern="0" dirty="0">
                  <a:latin typeface="+mn-ea"/>
                  <a:cs typeface="Meiryo UI" panose="020B0604030504040204" pitchFamily="50" charset="-128"/>
                </a:rPr>
                <a:t>Fulfillment (</a:t>
              </a:r>
              <a:r>
                <a:rPr kumimoji="0" lang="ja-JP" altLang="en-US" sz="800" kern="0" dirty="0">
                  <a:latin typeface="+mn-ea"/>
                  <a:cs typeface="Meiryo UI" panose="020B0604030504040204" pitchFamily="50" charset="-128"/>
                </a:rPr>
                <a:t>業務編</a:t>
              </a:r>
              <a:r>
                <a:rPr kumimoji="0" lang="en-US" altLang="ja-JP" sz="800" kern="0" dirty="0">
                  <a:latin typeface="+mn-ea"/>
                  <a:cs typeface="Meiryo UI" panose="020B0604030504040204" pitchFamily="50" charset="-128"/>
                </a:rPr>
                <a:t>)</a:t>
              </a:r>
              <a:endParaRPr kumimoji="0" lang="ja-JP" altLang="en-US" sz="800" kern="0" dirty="0">
                <a:latin typeface="+mn-ea"/>
                <a:cs typeface="Meiryo UI" panose="020B0604030504040204" pitchFamily="50" charset="-128"/>
              </a:endParaRPr>
            </a:p>
          </p:txBody>
        </p:sp>
      </p:grpSp>
      <p:sp>
        <p:nvSpPr>
          <p:cNvPr id="30" name="正方形/長方形 29">
            <a:extLst>
              <a:ext uri="{FF2B5EF4-FFF2-40B4-BE49-F238E27FC236}">
                <a16:creationId xmlns:a16="http://schemas.microsoft.com/office/drawing/2014/main" id="{C56B276B-B446-42A3-8A33-825D0C6CF67C}"/>
              </a:ext>
            </a:extLst>
          </p:cNvPr>
          <p:cNvSpPr/>
          <p:nvPr/>
        </p:nvSpPr>
        <p:spPr>
          <a:xfrm>
            <a:off x="5282516" y="4385618"/>
            <a:ext cx="2740203"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31" name="図 30"/>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5320318" y="4577102"/>
            <a:ext cx="2592000" cy="1443743"/>
          </a:xfrm>
          <a:prstGeom prst="rect">
            <a:avLst/>
          </a:prstGeom>
        </p:spPr>
      </p:pic>
      <p:sp>
        <p:nvSpPr>
          <p:cNvPr id="32" name="タイトル 1">
            <a:extLst>
              <a:ext uri="{FF2B5EF4-FFF2-40B4-BE49-F238E27FC236}">
                <a16:creationId xmlns:a16="http://schemas.microsoft.com/office/drawing/2014/main" id="{2FCFB2F0-BD66-4027-8AF2-78A9C6E333E3}"/>
              </a:ext>
            </a:extLst>
          </p:cNvPr>
          <p:cNvSpPr txBox="1">
            <a:spLocks/>
          </p:cNvSpPr>
          <p:nvPr/>
        </p:nvSpPr>
        <p:spPr>
          <a:xfrm>
            <a:off x="5226196" y="1332554"/>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3</a:t>
            </a:r>
            <a:r>
              <a:rPr lang="ja-JP" altLang="en-US" sz="1000" kern="0" dirty="0" smtClean="0"/>
              <a:t>．</a:t>
            </a:r>
            <a:r>
              <a:rPr kumimoji="0" lang="ja-JP" altLang="en-US" sz="1000" kern="0" dirty="0">
                <a:latin typeface="+mn-ea"/>
                <a:cs typeface="Meiryo UI" panose="020B0604030504040204" pitchFamily="50" charset="-128"/>
              </a:rPr>
              <a:t>注文内容の変更（変更内容</a:t>
            </a:r>
            <a:r>
              <a:rPr kumimoji="0" lang="ja-JP" altLang="en-US" sz="1000" kern="0" dirty="0" smtClean="0">
                <a:latin typeface="+mn-ea"/>
                <a:cs typeface="Meiryo UI" panose="020B0604030504040204" pitchFamily="50" charset="-128"/>
              </a:rPr>
              <a:t>の</a:t>
            </a:r>
            <a:r>
              <a:rPr kumimoji="0" lang="ja-JP" altLang="en-US" sz="1000" kern="0" dirty="0"/>
              <a:t>設定</a:t>
            </a:r>
            <a:r>
              <a:rPr kumimoji="0" lang="ja-JP" altLang="en-US" sz="1000" kern="0" dirty="0" smtClean="0">
                <a:latin typeface="+mn-ea"/>
                <a:cs typeface="Meiryo UI" panose="020B0604030504040204" pitchFamily="50" charset="-128"/>
              </a:rPr>
              <a:t>）</a:t>
            </a:r>
            <a:endParaRPr lang="ja-JP" altLang="en-US" sz="1000" kern="0" dirty="0"/>
          </a:p>
        </p:txBody>
      </p:sp>
      <p:sp>
        <p:nvSpPr>
          <p:cNvPr id="33" name="吹き出し: 線 4">
            <a:extLst>
              <a:ext uri="{FF2B5EF4-FFF2-40B4-BE49-F238E27FC236}">
                <a16:creationId xmlns:a16="http://schemas.microsoft.com/office/drawing/2014/main" id="{24A2F41D-6AD7-4BB1-9AEE-739CE7C8C7B5}"/>
              </a:ext>
            </a:extLst>
          </p:cNvPr>
          <p:cNvSpPr/>
          <p:nvPr/>
        </p:nvSpPr>
        <p:spPr>
          <a:xfrm>
            <a:off x="8095240" y="4261459"/>
            <a:ext cx="1481087" cy="841212"/>
          </a:xfrm>
          <a:prstGeom prst="borderCallout1">
            <a:avLst>
              <a:gd name="adj1" fmla="val 98483"/>
              <a:gd name="adj2" fmla="val -4154"/>
              <a:gd name="adj3" fmla="val 160033"/>
              <a:gd name="adj4" fmla="val -22012"/>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変更内容を確認し</a:t>
            </a:r>
            <a:r>
              <a:rPr lang="ja-JP" altLang="en-US" sz="800" dirty="0" smtClean="0">
                <a:solidFill>
                  <a:sysClr val="windowText" lastClr="000000"/>
                </a:solidFill>
                <a:latin typeface="Meiryo UI" panose="020B0604030504040204" pitchFamily="50" charset="-128"/>
                <a:ea typeface="Meiryo UI" panose="020B0604030504040204" pitchFamily="50" charset="-128"/>
              </a:rPr>
              <a:t>、「契約条件に同意する」にチェックをいれ、「</a:t>
            </a:r>
            <a:r>
              <a:rPr lang="ja-JP" altLang="en-US" sz="800" dirty="0">
                <a:solidFill>
                  <a:sysClr val="windowText" lastClr="000000"/>
                </a:solidFill>
                <a:latin typeface="Meiryo UI" panose="020B0604030504040204" pitchFamily="50" charset="-128"/>
                <a:ea typeface="Meiryo UI" panose="020B0604030504040204" pitchFamily="50" charset="-128"/>
              </a:rPr>
              <a:t>商品の変更」を押下。</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ABFCC1C4-30E3-47FB-8C62-2A6730C8AF9F}"/>
              </a:ext>
            </a:extLst>
          </p:cNvPr>
          <p:cNvSpPr/>
          <p:nvPr/>
        </p:nvSpPr>
        <p:spPr bwMode="gray">
          <a:xfrm flipV="1">
            <a:off x="7464545" y="5686955"/>
            <a:ext cx="419549" cy="50399"/>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35" name="正方形/長方形 34">
            <a:extLst>
              <a:ext uri="{FF2B5EF4-FFF2-40B4-BE49-F238E27FC236}">
                <a16:creationId xmlns:a16="http://schemas.microsoft.com/office/drawing/2014/main" id="{ABFCC1C4-30E3-47FB-8C62-2A6730C8AF9F}"/>
              </a:ext>
            </a:extLst>
          </p:cNvPr>
          <p:cNvSpPr/>
          <p:nvPr/>
        </p:nvSpPr>
        <p:spPr bwMode="gray">
          <a:xfrm>
            <a:off x="7460309" y="5799515"/>
            <a:ext cx="423785" cy="94838"/>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pic>
        <p:nvPicPr>
          <p:cNvPr id="5" name="図 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376636" y="1791072"/>
            <a:ext cx="2551962" cy="1664244"/>
          </a:xfrm>
          <a:prstGeom prst="rect">
            <a:avLst/>
          </a:prstGeom>
        </p:spPr>
      </p:pic>
      <p:sp>
        <p:nvSpPr>
          <p:cNvPr id="38" name="吹き出し: 線 4">
            <a:extLst>
              <a:ext uri="{FF2B5EF4-FFF2-40B4-BE49-F238E27FC236}">
                <a16:creationId xmlns:a16="http://schemas.microsoft.com/office/drawing/2014/main" id="{24A2F41D-6AD7-4BB1-9AEE-739CE7C8C7B5}"/>
              </a:ext>
            </a:extLst>
          </p:cNvPr>
          <p:cNvSpPr/>
          <p:nvPr/>
        </p:nvSpPr>
        <p:spPr>
          <a:xfrm>
            <a:off x="8109762" y="1792145"/>
            <a:ext cx="1481087" cy="558023"/>
          </a:xfrm>
          <a:prstGeom prst="borderCallout1">
            <a:avLst>
              <a:gd name="adj1" fmla="val 98483"/>
              <a:gd name="adj2" fmla="val -4154"/>
              <a:gd name="adj3" fmla="val 114265"/>
              <a:gd name="adj4" fmla="val -49632"/>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変更</a:t>
            </a:r>
            <a:r>
              <a:rPr lang="ja-JP" altLang="en-US" sz="800" dirty="0" smtClean="0">
                <a:solidFill>
                  <a:sysClr val="windowText" lastClr="000000"/>
                </a:solidFill>
                <a:latin typeface="Meiryo UI" panose="020B0604030504040204" pitchFamily="50" charset="-128"/>
                <a:ea typeface="Meiryo UI" panose="020B0604030504040204" pitchFamily="50" charset="-128"/>
              </a:rPr>
              <a:t>したい</a:t>
            </a:r>
            <a:r>
              <a:rPr lang="ja-JP" altLang="en-US" sz="800" dirty="0">
                <a:solidFill>
                  <a:sysClr val="windowText" lastClr="000000"/>
                </a:solidFill>
                <a:latin typeface="Meiryo UI" panose="020B0604030504040204" pitchFamily="50" charset="-128"/>
                <a:ea typeface="Meiryo UI" panose="020B0604030504040204" pitchFamily="50" charset="-128"/>
              </a:rPr>
              <a:t>部分</a:t>
            </a:r>
            <a:r>
              <a:rPr lang="ja-JP" altLang="en-US" sz="800" dirty="0" smtClean="0">
                <a:solidFill>
                  <a:sysClr val="windowText" lastClr="000000"/>
                </a:solidFill>
                <a:latin typeface="Meiryo UI" panose="020B0604030504040204" pitchFamily="50" charset="-128"/>
                <a:ea typeface="Meiryo UI" panose="020B0604030504040204" pitchFamily="50" charset="-128"/>
              </a:rPr>
              <a:t>を修正する。</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39" name="タイトル 1">
            <a:extLst>
              <a:ext uri="{FF2B5EF4-FFF2-40B4-BE49-F238E27FC236}">
                <a16:creationId xmlns:a16="http://schemas.microsoft.com/office/drawing/2014/main" id="{2FCFB2F0-BD66-4027-8AF2-78A9C6E333E3}"/>
              </a:ext>
            </a:extLst>
          </p:cNvPr>
          <p:cNvSpPr txBox="1">
            <a:spLocks/>
          </p:cNvSpPr>
          <p:nvPr/>
        </p:nvSpPr>
        <p:spPr>
          <a:xfrm>
            <a:off x="5263556" y="4022866"/>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4</a:t>
            </a:r>
            <a:r>
              <a:rPr lang="ja-JP" altLang="en-US" sz="1000" kern="0" dirty="0" err="1" smtClean="0"/>
              <a:t>．</a:t>
            </a:r>
            <a:r>
              <a:rPr kumimoji="0" lang="ja-JP" altLang="en-US" sz="1000" kern="0" dirty="0">
                <a:latin typeface="+mn-ea"/>
                <a:cs typeface="Meiryo UI" panose="020B0604030504040204" pitchFamily="50" charset="-128"/>
              </a:rPr>
              <a:t>注文内容の変更（変更内容の登録）</a:t>
            </a:r>
            <a:endParaRPr lang="ja-JP" altLang="en-US" sz="1000" kern="0" dirty="0"/>
          </a:p>
        </p:txBody>
      </p:sp>
    </p:spTree>
    <p:extLst>
      <p:ext uri="{BB962C8B-B14F-4D97-AF65-F5344CB8AC3E}">
        <p14:creationId xmlns:p14="http://schemas.microsoft.com/office/powerpoint/2010/main" val="1552586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3B1EC15D-8973-4A72-AB00-20DE4DD77497}"/>
              </a:ext>
            </a:extLst>
          </p:cNvPr>
          <p:cNvSpPr/>
          <p:nvPr/>
        </p:nvSpPr>
        <p:spPr>
          <a:xfrm>
            <a:off x="5203091" y="4114733"/>
            <a:ext cx="2740200"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5393" y="4538078"/>
            <a:ext cx="2542252" cy="1298561"/>
          </a:xfrm>
          <a:prstGeom prst="rect">
            <a:avLst/>
          </a:prstGeom>
        </p:spPr>
      </p:pic>
      <p:sp>
        <p:nvSpPr>
          <p:cNvPr id="31" name="正方形/長方形 30">
            <a:extLst>
              <a:ext uri="{FF2B5EF4-FFF2-40B4-BE49-F238E27FC236}">
                <a16:creationId xmlns:a16="http://schemas.microsoft.com/office/drawing/2014/main" id="{504DB998-89D5-4F2C-8FCC-7C65AB7E50ED}"/>
              </a:ext>
            </a:extLst>
          </p:cNvPr>
          <p:cNvSpPr/>
          <p:nvPr/>
        </p:nvSpPr>
        <p:spPr>
          <a:xfrm>
            <a:off x="5178790" y="1644826"/>
            <a:ext cx="2740200"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5009" y="1723106"/>
            <a:ext cx="2584928" cy="1335140"/>
          </a:xfrm>
          <a:prstGeom prst="rect">
            <a:avLst/>
          </a:prstGeom>
        </p:spPr>
      </p:pic>
      <p:sp>
        <p:nvSpPr>
          <p:cNvPr id="25" name="正方形/長方形 24">
            <a:extLst>
              <a:ext uri="{FF2B5EF4-FFF2-40B4-BE49-F238E27FC236}">
                <a16:creationId xmlns:a16="http://schemas.microsoft.com/office/drawing/2014/main" id="{F8452DB0-494D-4CC2-8E13-6CEDD93CA7FF}"/>
              </a:ext>
            </a:extLst>
          </p:cNvPr>
          <p:cNvSpPr/>
          <p:nvPr/>
        </p:nvSpPr>
        <p:spPr>
          <a:xfrm>
            <a:off x="341963" y="4376686"/>
            <a:ext cx="2740203"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22" name="図 21"/>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341962" y="4491152"/>
            <a:ext cx="2658086" cy="1340996"/>
          </a:xfrm>
          <a:prstGeom prst="rect">
            <a:avLst/>
          </a:prstGeom>
        </p:spPr>
      </p:pic>
      <p:sp>
        <p:nvSpPr>
          <p:cNvPr id="24" name="正方形/長方形 23">
            <a:extLst>
              <a:ext uri="{FF2B5EF4-FFF2-40B4-BE49-F238E27FC236}">
                <a16:creationId xmlns:a16="http://schemas.microsoft.com/office/drawing/2014/main" id="{3B1EC15D-8973-4A72-AB00-20DE4DD77497}"/>
              </a:ext>
            </a:extLst>
          </p:cNvPr>
          <p:cNvSpPr/>
          <p:nvPr/>
        </p:nvSpPr>
        <p:spPr>
          <a:xfrm>
            <a:off x="313489" y="1644826"/>
            <a:ext cx="2740200"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20" name="図 19"/>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421689" y="1825031"/>
            <a:ext cx="2591025" cy="896685"/>
          </a:xfrm>
          <a:prstGeom prst="rect">
            <a:avLst/>
          </a:prstGeom>
        </p:spPr>
      </p:pic>
      <p:sp>
        <p:nvSpPr>
          <p:cNvPr id="2" name="タイトル 1"/>
          <p:cNvSpPr>
            <a:spLocks noGrp="1"/>
          </p:cNvSpPr>
          <p:nvPr>
            <p:ph type="title"/>
          </p:nvPr>
        </p:nvSpPr>
        <p:spPr/>
        <p:txBody>
          <a:bodyPr/>
          <a:lstStyle/>
          <a:p>
            <a:r>
              <a:rPr lang="en-US" altLang="ja-JP" dirty="0"/>
              <a:t>6</a:t>
            </a:r>
            <a:r>
              <a:rPr lang="ja-JP" altLang="en-US" dirty="0" smtClean="0"/>
              <a:t>．</a:t>
            </a:r>
            <a:r>
              <a:rPr lang="ja-JP" altLang="en-US" dirty="0"/>
              <a:t>申込～注文登録</a:t>
            </a:r>
            <a:r>
              <a:rPr lang="ja-JP" altLang="en-US" dirty="0" smtClean="0"/>
              <a:t>：</a:t>
            </a:r>
            <a:r>
              <a:rPr lang="ja-JP" altLang="en-US" dirty="0"/>
              <a:t>解約</a:t>
            </a:r>
            <a:r>
              <a:rPr lang="ja-JP" altLang="en-US" dirty="0" smtClean="0"/>
              <a:t>申込</a:t>
            </a:r>
            <a:endParaRPr kumimoji="1" lang="ja-JP" altLang="en-US" dirty="0"/>
          </a:p>
        </p:txBody>
      </p:sp>
      <p:sp>
        <p:nvSpPr>
          <p:cNvPr id="4" name="スライド番号プレースホルダー 3"/>
          <p:cNvSpPr>
            <a:spLocks noGrp="1"/>
          </p:cNvSpPr>
          <p:nvPr>
            <p:ph type="sldNum" sz="quarter" idx="10"/>
          </p:nvPr>
        </p:nvSpPr>
        <p:spPr/>
        <p:txBody>
          <a:bodyPr/>
          <a:lstStyle/>
          <a:p>
            <a:pPr defTabSz="843712" fontAlgn="base">
              <a:spcBef>
                <a:spcPct val="0"/>
              </a:spcBef>
              <a:spcAft>
                <a:spcPct val="0"/>
              </a:spcAft>
              <a:defRPr/>
            </a:pPr>
            <a:fld id="{F7C730C8-3058-46F8-B0CE-CDE70A1B055D}" type="slidenum">
              <a:rPr lang="en-US" altLang="ja-JP" smtClean="0"/>
              <a:pPr defTabSz="843712" fontAlgn="base">
                <a:spcBef>
                  <a:spcPct val="0"/>
                </a:spcBef>
                <a:spcAft>
                  <a:spcPct val="0"/>
                </a:spcAft>
                <a:defRPr/>
              </a:pPr>
              <a:t>17</a:t>
            </a:fld>
            <a:endParaRPr lang="en-US" altLang="ja-JP" dirty="0"/>
          </a:p>
        </p:txBody>
      </p:sp>
      <p:cxnSp>
        <p:nvCxnSpPr>
          <p:cNvPr id="19" name="直線コネクタ 18">
            <a:extLst>
              <a:ext uri="{FF2B5EF4-FFF2-40B4-BE49-F238E27FC236}">
                <a16:creationId xmlns:a16="http://schemas.microsoft.com/office/drawing/2014/main" id="{21535103-F5ED-4AAA-9346-37FC143926AB}"/>
              </a:ext>
            </a:extLst>
          </p:cNvPr>
          <p:cNvCxnSpPr>
            <a:cxnSpLocks/>
          </p:cNvCxnSpPr>
          <p:nvPr/>
        </p:nvCxnSpPr>
        <p:spPr bwMode="auto">
          <a:xfrm>
            <a:off x="4953000" y="1267947"/>
            <a:ext cx="0" cy="5285253"/>
          </a:xfrm>
          <a:prstGeom prst="line">
            <a:avLst/>
          </a:prstGeom>
          <a:solidFill>
            <a:schemeClr val="accent1"/>
          </a:solidFill>
          <a:ln w="6350" cap="flat" cmpd="sng" algn="ctr">
            <a:solidFill>
              <a:schemeClr val="tx1">
                <a:lumMod val="50000"/>
                <a:lumOff val="50000"/>
              </a:schemeClr>
            </a:solidFill>
            <a:prstDash val="dash"/>
            <a:round/>
            <a:headEnd type="none" w="med" len="med"/>
            <a:tailEnd type="none" w="med" len="med"/>
          </a:ln>
          <a:effectLst/>
        </p:spPr>
      </p:cxnSp>
      <p:sp>
        <p:nvSpPr>
          <p:cNvPr id="26" name="タイトル 1">
            <a:extLst>
              <a:ext uri="{FF2B5EF4-FFF2-40B4-BE49-F238E27FC236}">
                <a16:creationId xmlns:a16="http://schemas.microsoft.com/office/drawing/2014/main" id="{E0BAB6E0-514E-4E9B-AC3A-E4E90D645DAD}"/>
              </a:ext>
            </a:extLst>
          </p:cNvPr>
          <p:cNvSpPr txBox="1">
            <a:spLocks/>
          </p:cNvSpPr>
          <p:nvPr/>
        </p:nvSpPr>
        <p:spPr>
          <a:xfrm>
            <a:off x="313490" y="1282074"/>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1</a:t>
            </a:r>
            <a:r>
              <a:rPr lang="ja-JP" altLang="en-US" sz="1000" kern="0" dirty="0" smtClean="0"/>
              <a:t>．</a:t>
            </a:r>
            <a:r>
              <a:rPr lang="ja-JP" altLang="en-US" sz="1000" kern="0" dirty="0"/>
              <a:t>解約</a:t>
            </a:r>
            <a:r>
              <a:rPr lang="ja-JP" altLang="en-US" sz="1000" kern="0" dirty="0" smtClean="0"/>
              <a:t>注文</a:t>
            </a:r>
            <a:r>
              <a:rPr lang="ja-JP" altLang="en-US" sz="1000" kern="0" dirty="0"/>
              <a:t>（商品）の選択</a:t>
            </a:r>
          </a:p>
        </p:txBody>
      </p:sp>
      <p:sp>
        <p:nvSpPr>
          <p:cNvPr id="27" name="タイトル 1">
            <a:extLst>
              <a:ext uri="{FF2B5EF4-FFF2-40B4-BE49-F238E27FC236}">
                <a16:creationId xmlns:a16="http://schemas.microsoft.com/office/drawing/2014/main" id="{E03D4F2F-3B9A-4FD5-8006-5DB04C8D0205}"/>
              </a:ext>
            </a:extLst>
          </p:cNvPr>
          <p:cNvSpPr txBox="1">
            <a:spLocks/>
          </p:cNvSpPr>
          <p:nvPr/>
        </p:nvSpPr>
        <p:spPr>
          <a:xfrm>
            <a:off x="313490" y="4022866"/>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2</a:t>
            </a:r>
            <a:r>
              <a:rPr lang="ja-JP" altLang="en-US" sz="1000" kern="0" dirty="0" smtClean="0"/>
              <a:t>．</a:t>
            </a:r>
            <a:r>
              <a:rPr lang="ja-JP" altLang="en-US" sz="1000" kern="0" dirty="0"/>
              <a:t>商品</a:t>
            </a:r>
            <a:r>
              <a:rPr lang="ja-JP" altLang="en-US" sz="1000" kern="0" dirty="0" smtClean="0"/>
              <a:t>の解約</a:t>
            </a:r>
            <a:endParaRPr lang="ja-JP" altLang="en-US" sz="1000" kern="0" dirty="0"/>
          </a:p>
        </p:txBody>
      </p:sp>
      <p:sp>
        <p:nvSpPr>
          <p:cNvPr id="34" name="タイトル 1">
            <a:extLst>
              <a:ext uri="{FF2B5EF4-FFF2-40B4-BE49-F238E27FC236}">
                <a16:creationId xmlns:a16="http://schemas.microsoft.com/office/drawing/2014/main" id="{F02804BF-DEB8-497D-941F-56F061CF7CBB}"/>
              </a:ext>
            </a:extLst>
          </p:cNvPr>
          <p:cNvSpPr txBox="1">
            <a:spLocks/>
          </p:cNvSpPr>
          <p:nvPr/>
        </p:nvSpPr>
        <p:spPr>
          <a:xfrm>
            <a:off x="5178791" y="1282074"/>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3</a:t>
            </a:r>
            <a:r>
              <a:rPr lang="ja-JP" altLang="en-US" sz="1000" kern="0" dirty="0" smtClean="0"/>
              <a:t>．解約の</a:t>
            </a:r>
            <a:r>
              <a:rPr lang="ja-JP" altLang="en-US" sz="1000" kern="0" dirty="0"/>
              <a:t>詳細</a:t>
            </a:r>
          </a:p>
        </p:txBody>
      </p:sp>
      <p:sp>
        <p:nvSpPr>
          <p:cNvPr id="43" name="タイトル 4">
            <a:extLst>
              <a:ext uri="{FF2B5EF4-FFF2-40B4-BE49-F238E27FC236}">
                <a16:creationId xmlns:a16="http://schemas.microsoft.com/office/drawing/2014/main" id="{E0BE0A72-1079-4041-AE18-DFFCA103654C}"/>
              </a:ext>
            </a:extLst>
          </p:cNvPr>
          <p:cNvSpPr txBox="1">
            <a:spLocks/>
          </p:cNvSpPr>
          <p:nvPr/>
        </p:nvSpPr>
        <p:spPr>
          <a:xfrm>
            <a:off x="7918990" y="75154"/>
            <a:ext cx="983941" cy="257355"/>
          </a:xfrm>
          <a:prstGeom prst="rect">
            <a:avLst/>
          </a:prstGeom>
          <a:solidFill>
            <a:srgbClr val="ECCCFF"/>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lvl1pPr algn="l" rtl="0" eaLnBrk="1" fontAlgn="base" hangingPunct="1">
              <a:spcBef>
                <a:spcPct val="0"/>
              </a:spcBef>
              <a:spcAft>
                <a:spcPct val="0"/>
              </a:spcAft>
              <a:defRPr kumimoji="1" sz="1800" b="1">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5pPr>
            <a:lvl6pPr marL="457000" algn="l"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004" algn="l"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004" algn="l"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008" algn="l"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algn="ctr"/>
            <a:r>
              <a:rPr lang="en-US" altLang="ja-JP" sz="1200" kern="0" dirty="0">
                <a:solidFill>
                  <a:schemeClr val="tx1"/>
                </a:solidFill>
              </a:rPr>
              <a:t>(5)</a:t>
            </a:r>
            <a:r>
              <a:rPr lang="ja-JP" altLang="en-US" sz="1200" kern="0" dirty="0">
                <a:solidFill>
                  <a:schemeClr val="tx1"/>
                </a:solidFill>
              </a:rPr>
              <a:t>解約申込</a:t>
            </a:r>
          </a:p>
        </p:txBody>
      </p:sp>
      <p:sp>
        <p:nvSpPr>
          <p:cNvPr id="23" name="吹き出し: 線 4">
            <a:extLst>
              <a:ext uri="{FF2B5EF4-FFF2-40B4-BE49-F238E27FC236}">
                <a16:creationId xmlns:a16="http://schemas.microsoft.com/office/drawing/2014/main" id="{03C18421-5896-40EF-93B5-B678048A8D66}"/>
              </a:ext>
            </a:extLst>
          </p:cNvPr>
          <p:cNvSpPr/>
          <p:nvPr/>
        </p:nvSpPr>
        <p:spPr>
          <a:xfrm>
            <a:off x="3246124" y="1282073"/>
            <a:ext cx="1481087" cy="841212"/>
          </a:xfrm>
          <a:prstGeom prst="borderCallout1">
            <a:avLst>
              <a:gd name="adj1" fmla="val 69421"/>
              <a:gd name="adj2" fmla="val -3510"/>
              <a:gd name="adj3" fmla="val 100701"/>
              <a:gd name="adj4" fmla="val -39333"/>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該当の顧客を検索し、「商品」</a:t>
            </a:r>
            <a:r>
              <a:rPr lang="en-US" altLang="ja-JP" sz="800" dirty="0">
                <a:solidFill>
                  <a:sysClr val="windowText" lastClr="000000"/>
                </a:solidFill>
                <a:latin typeface="Meiryo UI" panose="020B0604030504040204" pitchFamily="50" charset="-128"/>
                <a:ea typeface="Meiryo UI" panose="020B0604030504040204" pitchFamily="50" charset="-128"/>
              </a:rPr>
              <a:t>-</a:t>
            </a:r>
            <a:r>
              <a:rPr lang="ja-JP" altLang="en-US" sz="800" dirty="0">
                <a:solidFill>
                  <a:sysClr val="windowText" lastClr="000000"/>
                </a:solidFill>
                <a:latin typeface="Meiryo UI" panose="020B0604030504040204" pitchFamily="50" charset="-128"/>
                <a:ea typeface="Meiryo UI" panose="020B0604030504040204" pitchFamily="50" charset="-128"/>
              </a:rPr>
              <a:t>「商品」タブより、該当の注文（＝商品）を選択。</a:t>
            </a:r>
          </a:p>
        </p:txBody>
      </p:sp>
      <p:sp>
        <p:nvSpPr>
          <p:cNvPr id="54" name="正方形/長方形 53">
            <a:extLst>
              <a:ext uri="{FF2B5EF4-FFF2-40B4-BE49-F238E27FC236}">
                <a16:creationId xmlns:a16="http://schemas.microsoft.com/office/drawing/2014/main" id="{217C0298-859E-4582-A6E2-0493A7527179}"/>
              </a:ext>
            </a:extLst>
          </p:cNvPr>
          <p:cNvSpPr/>
          <p:nvPr/>
        </p:nvSpPr>
        <p:spPr bwMode="gray">
          <a:xfrm flipV="1">
            <a:off x="750095" y="2176461"/>
            <a:ext cx="1862136" cy="135731"/>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55" name="正方形/長方形 54">
            <a:extLst>
              <a:ext uri="{FF2B5EF4-FFF2-40B4-BE49-F238E27FC236}">
                <a16:creationId xmlns:a16="http://schemas.microsoft.com/office/drawing/2014/main" id="{6A883F1C-52F9-4EE4-AE00-CEAAA663CF41}"/>
              </a:ext>
            </a:extLst>
          </p:cNvPr>
          <p:cNvSpPr/>
          <p:nvPr/>
        </p:nvSpPr>
        <p:spPr bwMode="gray">
          <a:xfrm flipV="1">
            <a:off x="2250402" y="4700587"/>
            <a:ext cx="581024" cy="387691"/>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29" name="吹き出し: 線 4">
            <a:extLst>
              <a:ext uri="{FF2B5EF4-FFF2-40B4-BE49-F238E27FC236}">
                <a16:creationId xmlns:a16="http://schemas.microsoft.com/office/drawing/2014/main" id="{68AF1AAC-11F3-4E7E-8F26-5701B3DBCD1B}"/>
              </a:ext>
            </a:extLst>
          </p:cNvPr>
          <p:cNvSpPr/>
          <p:nvPr/>
        </p:nvSpPr>
        <p:spPr>
          <a:xfrm>
            <a:off x="3246124" y="4127029"/>
            <a:ext cx="1481087" cy="841212"/>
          </a:xfrm>
          <a:prstGeom prst="borderCallout1">
            <a:avLst>
              <a:gd name="adj1" fmla="val 62250"/>
              <a:gd name="adj2" fmla="val -3125"/>
              <a:gd name="adj3" fmla="val 70751"/>
              <a:gd name="adj4" fmla="val -29054"/>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該当の注文（＝商品）画面の「アクション」を押下し、「商品</a:t>
            </a:r>
            <a:r>
              <a:rPr lang="ja-JP" altLang="en-US" sz="800" dirty="0" smtClean="0">
                <a:solidFill>
                  <a:sysClr val="windowText" lastClr="000000"/>
                </a:solidFill>
                <a:latin typeface="Meiryo UI" panose="020B0604030504040204" pitchFamily="50" charset="-128"/>
                <a:ea typeface="Meiryo UI" panose="020B0604030504040204" pitchFamily="50" charset="-128"/>
              </a:rPr>
              <a:t>の解約」</a:t>
            </a:r>
            <a:r>
              <a:rPr lang="ja-JP" altLang="en-US" sz="800" dirty="0">
                <a:solidFill>
                  <a:sysClr val="windowText" lastClr="000000"/>
                </a:solidFill>
                <a:latin typeface="Meiryo UI" panose="020B0604030504040204" pitchFamily="50" charset="-128"/>
                <a:ea typeface="Meiryo UI" panose="020B0604030504040204" pitchFamily="50" charset="-128"/>
              </a:rPr>
              <a:t>を選択。</a:t>
            </a:r>
          </a:p>
        </p:txBody>
      </p:sp>
      <p:sp>
        <p:nvSpPr>
          <p:cNvPr id="33" name="吹き出し: 線 4">
            <a:extLst>
              <a:ext uri="{FF2B5EF4-FFF2-40B4-BE49-F238E27FC236}">
                <a16:creationId xmlns:a16="http://schemas.microsoft.com/office/drawing/2014/main" id="{9884A586-F7E3-458A-A154-07DF97FD5B31}"/>
              </a:ext>
            </a:extLst>
          </p:cNvPr>
          <p:cNvSpPr/>
          <p:nvPr/>
        </p:nvSpPr>
        <p:spPr>
          <a:xfrm>
            <a:off x="8111425" y="1282073"/>
            <a:ext cx="1481087" cy="841212"/>
          </a:xfrm>
          <a:prstGeom prst="borderCallout1">
            <a:avLst>
              <a:gd name="adj1" fmla="val 87953"/>
              <a:gd name="adj2" fmla="val -3189"/>
              <a:gd name="adj3" fmla="val 182791"/>
              <a:gd name="adj4" fmla="val -19826"/>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「商品</a:t>
            </a:r>
            <a:r>
              <a:rPr lang="ja-JP" altLang="en-US" sz="800" dirty="0" smtClean="0">
                <a:solidFill>
                  <a:sysClr val="windowText" lastClr="000000"/>
                </a:solidFill>
                <a:latin typeface="Meiryo UI" panose="020B0604030504040204" pitchFamily="50" charset="-128"/>
                <a:ea typeface="Meiryo UI" panose="020B0604030504040204" pitchFamily="50" charset="-128"/>
              </a:rPr>
              <a:t>の解約」</a:t>
            </a:r>
            <a:r>
              <a:rPr lang="ja-JP" altLang="en-US" sz="800" dirty="0">
                <a:solidFill>
                  <a:sysClr val="windowText" lastClr="000000"/>
                </a:solidFill>
                <a:latin typeface="Meiryo UI" panose="020B0604030504040204" pitchFamily="50" charset="-128"/>
                <a:ea typeface="Meiryo UI" panose="020B0604030504040204" pitchFamily="50" charset="-128"/>
              </a:rPr>
              <a:t>画面</a:t>
            </a:r>
            <a:r>
              <a:rPr lang="ja-JP" altLang="en-US" sz="800" dirty="0" smtClean="0">
                <a:solidFill>
                  <a:sysClr val="windowText" lastClr="000000"/>
                </a:solidFill>
                <a:latin typeface="Meiryo UI" panose="020B0604030504040204" pitchFamily="50" charset="-128"/>
                <a:ea typeface="Meiryo UI" panose="020B0604030504040204" pitchFamily="50" charset="-128"/>
              </a:rPr>
              <a:t>に</a:t>
            </a:r>
            <a:r>
              <a:rPr lang="ja-JP" altLang="en-US" sz="800" dirty="0">
                <a:solidFill>
                  <a:sysClr val="windowText" lastClr="000000"/>
                </a:solidFill>
                <a:latin typeface="Meiryo UI" panose="020B0604030504040204" pitchFamily="50" charset="-128"/>
                <a:ea typeface="Meiryo UI" panose="020B0604030504040204" pitchFamily="50" charset="-128"/>
              </a:rPr>
              <a:t>遷移</a:t>
            </a:r>
            <a:r>
              <a:rPr lang="ja-JP" altLang="en-US" sz="800" dirty="0" smtClean="0">
                <a:solidFill>
                  <a:sysClr val="windowText" lastClr="000000"/>
                </a:solidFill>
                <a:latin typeface="Meiryo UI" panose="020B0604030504040204" pitchFamily="50" charset="-128"/>
                <a:ea typeface="Meiryo UI" panose="020B0604030504040204" pitchFamily="50" charset="-128"/>
              </a:rPr>
              <a:t>後、解約</a:t>
            </a:r>
            <a:r>
              <a:rPr lang="ja-JP" altLang="en-US" sz="800" dirty="0">
                <a:solidFill>
                  <a:sysClr val="windowText" lastClr="000000"/>
                </a:solidFill>
                <a:latin typeface="Meiryo UI" panose="020B0604030504040204" pitchFamily="50" charset="-128"/>
                <a:ea typeface="Meiryo UI" panose="020B0604030504040204" pitchFamily="50" charset="-128"/>
              </a:rPr>
              <a:t>の詳細を確認し、「次」を押下。</a:t>
            </a:r>
            <a:endParaRPr lang="en-US" altLang="ja-JP" sz="800" dirty="0">
              <a:solidFill>
                <a:sysClr val="windowText" lastClr="000000"/>
              </a:solidFill>
              <a:latin typeface="Meiryo UI" panose="020B0604030504040204" pitchFamily="50" charset="-128"/>
              <a:ea typeface="Meiryo UI" panose="020B0604030504040204" pitchFamily="50" charset="-128"/>
            </a:endParaRPr>
          </a:p>
          <a:p>
            <a:r>
              <a:rPr lang="en-US" altLang="ja-JP" sz="800" dirty="0" smtClean="0">
                <a:solidFill>
                  <a:sysClr val="windowText" lastClr="000000"/>
                </a:solidFill>
                <a:latin typeface="Meiryo UI" panose="020B0604030504040204" pitchFamily="50" charset="-128"/>
                <a:ea typeface="Meiryo UI" panose="020B0604030504040204" pitchFamily="50" charset="-128"/>
              </a:rPr>
              <a:t>※</a:t>
            </a:r>
            <a:r>
              <a:rPr lang="ja-JP" altLang="en-US" sz="800" dirty="0">
                <a:solidFill>
                  <a:sysClr val="windowText" lastClr="000000"/>
                </a:solidFill>
                <a:latin typeface="Meiryo UI" panose="020B0604030504040204" pitchFamily="50" charset="-128"/>
                <a:ea typeface="Meiryo UI" panose="020B0604030504040204" pitchFamily="50" charset="-128"/>
              </a:rPr>
              <a:t>対象日</a:t>
            </a:r>
            <a:r>
              <a:rPr lang="ja-JP" altLang="en-US" sz="800" dirty="0" smtClean="0">
                <a:solidFill>
                  <a:sysClr val="windowText" lastClr="000000"/>
                </a:solidFill>
                <a:latin typeface="Meiryo UI" panose="020B0604030504040204" pitchFamily="50" charset="-128"/>
                <a:ea typeface="Meiryo UI" panose="020B0604030504040204" pitchFamily="50" charset="-128"/>
              </a:rPr>
              <a:t>は卸売側</a:t>
            </a:r>
            <a:r>
              <a:rPr lang="ja-JP" altLang="en-US" sz="800" dirty="0">
                <a:solidFill>
                  <a:sysClr val="windowText" lastClr="000000"/>
                </a:solidFill>
                <a:latin typeface="Meiryo UI" panose="020B0604030504040204" pitchFamily="50" charset="-128"/>
                <a:ea typeface="Meiryo UI" panose="020B0604030504040204" pitchFamily="50" charset="-128"/>
              </a:rPr>
              <a:t>でのタスククローズ時に指定できる日程となる。</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56" name="正方形/長方形 55">
            <a:extLst>
              <a:ext uri="{FF2B5EF4-FFF2-40B4-BE49-F238E27FC236}">
                <a16:creationId xmlns:a16="http://schemas.microsoft.com/office/drawing/2014/main" id="{2AA791BA-5FB8-4218-B24A-4A35A48A11C5}"/>
              </a:ext>
            </a:extLst>
          </p:cNvPr>
          <p:cNvSpPr/>
          <p:nvPr/>
        </p:nvSpPr>
        <p:spPr bwMode="gray">
          <a:xfrm flipV="1">
            <a:off x="7529852" y="2866684"/>
            <a:ext cx="335910" cy="171836"/>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68" name="タイトル 4">
            <a:extLst>
              <a:ext uri="{FF2B5EF4-FFF2-40B4-BE49-F238E27FC236}">
                <a16:creationId xmlns:a16="http://schemas.microsoft.com/office/drawing/2014/main" id="{F195D0A6-7BCF-426B-8E13-0C2EFC652988}"/>
              </a:ext>
            </a:extLst>
          </p:cNvPr>
          <p:cNvSpPr txBox="1">
            <a:spLocks/>
          </p:cNvSpPr>
          <p:nvPr/>
        </p:nvSpPr>
        <p:spPr>
          <a:xfrm>
            <a:off x="6843612" y="75154"/>
            <a:ext cx="983941" cy="257355"/>
          </a:xfrm>
          <a:prstGeom prst="rect">
            <a:avLst/>
          </a:prstGeom>
          <a:solidFill>
            <a:srgbClr val="ECCCFF"/>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defPPr>
              <a:defRPr lang="ja-JP"/>
            </a:defPPr>
            <a:lvl1pPr algn="ctr" fontAlgn="base">
              <a:spcBef>
                <a:spcPct val="0"/>
              </a:spcBef>
              <a:spcAft>
                <a:spcPct val="0"/>
              </a:spcAft>
              <a:defRPr sz="1200" b="1" kern="0">
                <a:latin typeface="Meiryo UI" panose="020B0604030504040204" pitchFamily="50" charset="-128"/>
                <a:ea typeface="Meiryo UI" panose="020B0604030504040204" pitchFamily="50" charset="-128"/>
                <a:cs typeface="Meiryo UI" panose="020B0604030504040204" pitchFamily="50" charset="-128"/>
              </a:defRPr>
            </a:lvl1pPr>
            <a:lvl2pPr fontAlgn="base">
              <a:spcBef>
                <a:spcPct val="0"/>
              </a:spcBef>
              <a:spcAft>
                <a:spcPct val="0"/>
              </a:spcAft>
              <a:defRPr sz="2400">
                <a:solidFill>
                  <a:schemeClr val="tx2"/>
                </a:solidFill>
                <a:latin typeface="HGP創英角ｺﾞｼｯｸUB" pitchFamily="50" charset="-128"/>
                <a:ea typeface="HGP創英角ｺﾞｼｯｸUB" pitchFamily="50" charset="-128"/>
              </a:defRPr>
            </a:lvl2pPr>
            <a:lvl3pPr fontAlgn="base">
              <a:spcBef>
                <a:spcPct val="0"/>
              </a:spcBef>
              <a:spcAft>
                <a:spcPct val="0"/>
              </a:spcAft>
              <a:defRPr sz="2400">
                <a:solidFill>
                  <a:schemeClr val="tx2"/>
                </a:solidFill>
                <a:latin typeface="HGP創英角ｺﾞｼｯｸUB" pitchFamily="50" charset="-128"/>
                <a:ea typeface="HGP創英角ｺﾞｼｯｸUB" pitchFamily="50" charset="-128"/>
              </a:defRPr>
            </a:lvl3pPr>
            <a:lvl4pPr fontAlgn="base">
              <a:spcBef>
                <a:spcPct val="0"/>
              </a:spcBef>
              <a:spcAft>
                <a:spcPct val="0"/>
              </a:spcAft>
              <a:defRPr sz="2400">
                <a:solidFill>
                  <a:schemeClr val="tx2"/>
                </a:solidFill>
                <a:latin typeface="HGP創英角ｺﾞｼｯｸUB" pitchFamily="50" charset="-128"/>
                <a:ea typeface="HGP創英角ｺﾞｼｯｸUB" pitchFamily="50" charset="-128"/>
              </a:defRPr>
            </a:lvl4pPr>
            <a:lvl5pPr fontAlgn="base">
              <a:spcBef>
                <a:spcPct val="0"/>
              </a:spcBef>
              <a:spcAft>
                <a:spcPct val="0"/>
              </a:spcAft>
              <a:defRPr sz="2400">
                <a:solidFill>
                  <a:schemeClr val="tx2"/>
                </a:solidFill>
                <a:latin typeface="HGP創英角ｺﾞｼｯｸUB" pitchFamily="50" charset="-128"/>
                <a:ea typeface="HGP創英角ｺﾞｼｯｸUB" pitchFamily="50" charset="-128"/>
              </a:defRPr>
            </a:lvl5pPr>
            <a:lvl6pPr marL="457000" fontAlgn="base">
              <a:spcBef>
                <a:spcPct val="0"/>
              </a:spcBef>
              <a:spcAft>
                <a:spcPct val="0"/>
              </a:spcAft>
              <a:defRPr sz="4400">
                <a:solidFill>
                  <a:schemeClr val="tx2"/>
                </a:solidFill>
                <a:latin typeface="Arial" charset="0"/>
                <a:ea typeface="ＭＳ Ｐゴシック" pitchFamily="50" charset="-128"/>
              </a:defRPr>
            </a:lvl6pPr>
            <a:lvl7pPr marL="914004" fontAlgn="base">
              <a:spcBef>
                <a:spcPct val="0"/>
              </a:spcBef>
              <a:spcAft>
                <a:spcPct val="0"/>
              </a:spcAft>
              <a:defRPr sz="4400">
                <a:solidFill>
                  <a:schemeClr val="tx2"/>
                </a:solidFill>
                <a:latin typeface="Arial" charset="0"/>
                <a:ea typeface="ＭＳ Ｐゴシック" pitchFamily="50" charset="-128"/>
              </a:defRPr>
            </a:lvl7pPr>
            <a:lvl8pPr marL="1371004" fontAlgn="base">
              <a:spcBef>
                <a:spcPct val="0"/>
              </a:spcBef>
              <a:spcAft>
                <a:spcPct val="0"/>
              </a:spcAft>
              <a:defRPr sz="4400">
                <a:solidFill>
                  <a:schemeClr val="tx2"/>
                </a:solidFill>
                <a:latin typeface="Arial" charset="0"/>
                <a:ea typeface="ＭＳ Ｐゴシック" pitchFamily="50" charset="-128"/>
              </a:defRPr>
            </a:lvl8pPr>
            <a:lvl9pPr marL="1828008" fontAlgn="base">
              <a:spcBef>
                <a:spcPct val="0"/>
              </a:spcBef>
              <a:spcAft>
                <a:spcPct val="0"/>
              </a:spcAft>
              <a:defRPr sz="4400">
                <a:solidFill>
                  <a:schemeClr val="tx2"/>
                </a:solidFill>
                <a:latin typeface="Arial" charset="0"/>
                <a:ea typeface="ＭＳ Ｐゴシック" pitchFamily="50" charset="-128"/>
              </a:defRPr>
            </a:lvl9pPr>
          </a:lstStyle>
          <a:p>
            <a:r>
              <a:rPr lang="ja-JP" altLang="en-US" dirty="0"/>
              <a:t>小売テナント</a:t>
            </a:r>
          </a:p>
        </p:txBody>
      </p:sp>
      <p:grpSp>
        <p:nvGrpSpPr>
          <p:cNvPr id="45" name="グループ化 44">
            <a:extLst>
              <a:ext uri="{FF2B5EF4-FFF2-40B4-BE49-F238E27FC236}">
                <a16:creationId xmlns:a16="http://schemas.microsoft.com/office/drawing/2014/main" id="{BE8750C8-966D-4B19-BF45-8D7C02605622}"/>
              </a:ext>
            </a:extLst>
          </p:cNvPr>
          <p:cNvGrpSpPr/>
          <p:nvPr/>
        </p:nvGrpSpPr>
        <p:grpSpPr>
          <a:xfrm>
            <a:off x="5975238" y="859029"/>
            <a:ext cx="3624300" cy="331433"/>
            <a:chOff x="4727214" y="466178"/>
            <a:chExt cx="3624300" cy="331433"/>
          </a:xfrm>
        </p:grpSpPr>
        <p:sp>
          <p:nvSpPr>
            <p:cNvPr id="46" name="矢印: 五方向 5">
              <a:extLst>
                <a:ext uri="{FF2B5EF4-FFF2-40B4-BE49-F238E27FC236}">
                  <a16:creationId xmlns:a16="http://schemas.microsoft.com/office/drawing/2014/main" id="{17C0B117-7604-4E5E-9616-E0E3E0DA82AD}"/>
                </a:ext>
              </a:extLst>
            </p:cNvPr>
            <p:cNvSpPr/>
            <p:nvPr/>
          </p:nvSpPr>
          <p:spPr>
            <a:xfrm>
              <a:off x="4727214" y="617611"/>
              <a:ext cx="720000" cy="180000"/>
            </a:xfrm>
            <a:prstGeom prst="homePlat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顧客検索</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47" name="矢印: 山形 6">
              <a:extLst>
                <a:ext uri="{FF2B5EF4-FFF2-40B4-BE49-F238E27FC236}">
                  <a16:creationId xmlns:a16="http://schemas.microsoft.com/office/drawing/2014/main" id="{A49DF194-449B-4152-BDCE-310D2205734C}"/>
                </a:ext>
              </a:extLst>
            </p:cNvPr>
            <p:cNvSpPr/>
            <p:nvPr/>
          </p:nvSpPr>
          <p:spPr>
            <a:xfrm>
              <a:off x="545328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注文登録</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600" kern="0" dirty="0">
                <a:solidFill>
                  <a:schemeClr val="tx1">
                    <a:lumMod val="50000"/>
                    <a:lumOff val="50000"/>
                  </a:schemeClr>
                </a:solidFill>
                <a:latin typeface="+mn-ea"/>
                <a:cs typeface="Meiryo UI" panose="020B0604030504040204" pitchFamily="50" charset="-128"/>
              </a:endParaRPr>
            </a:p>
          </p:txBody>
        </p:sp>
        <p:sp>
          <p:nvSpPr>
            <p:cNvPr id="48" name="矢印: 山形 7">
              <a:extLst>
                <a:ext uri="{FF2B5EF4-FFF2-40B4-BE49-F238E27FC236}">
                  <a16:creationId xmlns:a16="http://schemas.microsoft.com/office/drawing/2014/main" id="{773B5B1F-F70F-40FB-9838-5C0F6B2836C2}"/>
                </a:ext>
              </a:extLst>
            </p:cNvPr>
            <p:cNvSpPr/>
            <p:nvPr/>
          </p:nvSpPr>
          <p:spPr>
            <a:xfrm>
              <a:off x="6179364" y="617611"/>
              <a:ext cx="720000" cy="180000"/>
            </a:xfrm>
            <a:prstGeom prst="chevron">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700" b="1" kern="0" dirty="0">
                  <a:latin typeface="+mn-ea"/>
                  <a:cs typeface="Meiryo UI" panose="020B0604030504040204" pitchFamily="50" charset="-128"/>
                </a:rPr>
                <a:t>注文完了後</a:t>
              </a:r>
              <a:r>
                <a:rPr kumimoji="0" lang="en-US" altLang="ja-JP" sz="500" kern="0" dirty="0">
                  <a:latin typeface="+mn-ea"/>
                  <a:cs typeface="Meiryo UI" panose="020B0604030504040204" pitchFamily="50" charset="-128"/>
                </a:rPr>
                <a:t>(</a:t>
              </a:r>
              <a:r>
                <a:rPr kumimoji="0" lang="ja-JP" altLang="en-US" sz="500" kern="0" dirty="0">
                  <a:latin typeface="+mn-ea"/>
                  <a:cs typeface="Meiryo UI" panose="020B0604030504040204" pitchFamily="50" charset="-128"/>
                </a:rPr>
                <a:t>小売</a:t>
              </a:r>
              <a:r>
                <a:rPr kumimoji="0" lang="en-US" altLang="ja-JP" sz="500" kern="0" dirty="0">
                  <a:latin typeface="+mn-ea"/>
                  <a:cs typeface="Meiryo UI" panose="020B0604030504040204" pitchFamily="50" charset="-128"/>
                </a:rPr>
                <a:t>)</a:t>
              </a:r>
              <a:endParaRPr kumimoji="0" lang="ja-JP" altLang="en-US" sz="500" kern="0" dirty="0">
                <a:latin typeface="+mn-ea"/>
                <a:cs typeface="Meiryo UI" panose="020B0604030504040204" pitchFamily="50" charset="-128"/>
              </a:endParaRPr>
            </a:p>
          </p:txBody>
        </p:sp>
        <p:sp>
          <p:nvSpPr>
            <p:cNvPr id="49" name="矢印: 山形 8">
              <a:extLst>
                <a:ext uri="{FF2B5EF4-FFF2-40B4-BE49-F238E27FC236}">
                  <a16:creationId xmlns:a16="http://schemas.microsoft.com/office/drawing/2014/main" id="{4CD5C0CA-E4BC-44A4-BA64-2E6552A60E8B}"/>
                </a:ext>
              </a:extLst>
            </p:cNvPr>
            <p:cNvSpPr/>
            <p:nvPr/>
          </p:nvSpPr>
          <p:spPr>
            <a:xfrm>
              <a:off x="690543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料金計算</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50" name="矢印: 山形 9">
              <a:extLst>
                <a:ext uri="{FF2B5EF4-FFF2-40B4-BE49-F238E27FC236}">
                  <a16:creationId xmlns:a16="http://schemas.microsoft.com/office/drawing/2014/main" id="{A2A20216-D45F-4F3A-84FC-B3D89A9B7A53}"/>
                </a:ext>
              </a:extLst>
            </p:cNvPr>
            <p:cNvSpPr/>
            <p:nvPr/>
          </p:nvSpPr>
          <p:spPr>
            <a:xfrm>
              <a:off x="7631514"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請求確認</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51" name="矢印: 五方向 14">
              <a:extLst>
                <a:ext uri="{FF2B5EF4-FFF2-40B4-BE49-F238E27FC236}">
                  <a16:creationId xmlns:a16="http://schemas.microsoft.com/office/drawing/2014/main" id="{343618A9-E8E5-41A0-ABE3-143D8CA46E6C}"/>
                </a:ext>
              </a:extLst>
            </p:cNvPr>
            <p:cNvSpPr/>
            <p:nvPr/>
          </p:nvSpPr>
          <p:spPr>
            <a:xfrm>
              <a:off x="4727214" y="466178"/>
              <a:ext cx="3624300" cy="108000"/>
            </a:xfrm>
            <a:prstGeom prst="homePlate">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en-US" altLang="ja-JP" sz="800" kern="0" dirty="0">
                  <a:latin typeface="+mn-ea"/>
                  <a:cs typeface="Meiryo UI" panose="020B0604030504040204" pitchFamily="50" charset="-128"/>
                </a:rPr>
                <a:t>Fulfillment (</a:t>
              </a:r>
              <a:r>
                <a:rPr kumimoji="0" lang="ja-JP" altLang="en-US" sz="800" kern="0" dirty="0">
                  <a:latin typeface="+mn-ea"/>
                  <a:cs typeface="Meiryo UI" panose="020B0604030504040204" pitchFamily="50" charset="-128"/>
                </a:rPr>
                <a:t>業務編</a:t>
              </a:r>
              <a:r>
                <a:rPr kumimoji="0" lang="en-US" altLang="ja-JP" sz="800" kern="0" dirty="0">
                  <a:latin typeface="+mn-ea"/>
                  <a:cs typeface="Meiryo UI" panose="020B0604030504040204" pitchFamily="50" charset="-128"/>
                </a:rPr>
                <a:t>)</a:t>
              </a:r>
              <a:endParaRPr kumimoji="0" lang="ja-JP" altLang="en-US" sz="800" kern="0" dirty="0">
                <a:latin typeface="+mn-ea"/>
                <a:cs typeface="Meiryo UI" panose="020B0604030504040204" pitchFamily="50" charset="-128"/>
              </a:endParaRPr>
            </a:p>
          </p:txBody>
        </p:sp>
      </p:grpSp>
      <p:sp>
        <p:nvSpPr>
          <p:cNvPr id="44" name="タイトル 1">
            <a:extLst>
              <a:ext uri="{FF2B5EF4-FFF2-40B4-BE49-F238E27FC236}">
                <a16:creationId xmlns:a16="http://schemas.microsoft.com/office/drawing/2014/main" id="{E0BAB6E0-514E-4E9B-AC3A-E4E90D645DAD}"/>
              </a:ext>
            </a:extLst>
          </p:cNvPr>
          <p:cNvSpPr txBox="1">
            <a:spLocks/>
          </p:cNvSpPr>
          <p:nvPr/>
        </p:nvSpPr>
        <p:spPr>
          <a:xfrm>
            <a:off x="5203092" y="4128400"/>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4</a:t>
            </a:r>
            <a:r>
              <a:rPr lang="ja-JP" altLang="en-US" sz="1000" kern="0" dirty="0" smtClean="0"/>
              <a:t>．解約内容</a:t>
            </a:r>
            <a:r>
              <a:rPr lang="ja-JP" altLang="en-US" sz="1000" kern="0" dirty="0"/>
              <a:t>の確認</a:t>
            </a:r>
          </a:p>
        </p:txBody>
      </p:sp>
      <p:sp>
        <p:nvSpPr>
          <p:cNvPr id="60" name="吹き出し: 線 4">
            <a:extLst>
              <a:ext uri="{FF2B5EF4-FFF2-40B4-BE49-F238E27FC236}">
                <a16:creationId xmlns:a16="http://schemas.microsoft.com/office/drawing/2014/main" id="{03C18421-5896-40EF-93B5-B678048A8D66}"/>
              </a:ext>
            </a:extLst>
          </p:cNvPr>
          <p:cNvSpPr/>
          <p:nvPr/>
        </p:nvSpPr>
        <p:spPr>
          <a:xfrm>
            <a:off x="8135726" y="4128399"/>
            <a:ext cx="1481087" cy="841212"/>
          </a:xfrm>
          <a:prstGeom prst="borderCallout1">
            <a:avLst>
              <a:gd name="adj1" fmla="val 85029"/>
              <a:gd name="adj2" fmla="val -2761"/>
              <a:gd name="adj3" fmla="val 172734"/>
              <a:gd name="adj4" fmla="val -22569"/>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「確認」画面で廃止内容を確認し、問題なければ、「商品</a:t>
            </a:r>
            <a:r>
              <a:rPr lang="ja-JP" altLang="en-US" sz="800" dirty="0" smtClean="0">
                <a:solidFill>
                  <a:sysClr val="windowText" lastClr="000000"/>
                </a:solidFill>
                <a:latin typeface="Meiryo UI" panose="020B0604030504040204" pitchFamily="50" charset="-128"/>
                <a:ea typeface="Meiryo UI" panose="020B0604030504040204" pitchFamily="50" charset="-128"/>
              </a:rPr>
              <a:t>の解約」</a:t>
            </a:r>
            <a:r>
              <a:rPr lang="ja-JP" altLang="en-US" sz="800" dirty="0">
                <a:solidFill>
                  <a:sysClr val="windowText" lastClr="000000"/>
                </a:solidFill>
                <a:latin typeface="Meiryo UI" panose="020B0604030504040204" pitchFamily="50" charset="-128"/>
                <a:ea typeface="Meiryo UI" panose="020B0604030504040204" pitchFamily="50" charset="-128"/>
              </a:rPr>
              <a:t>を押下。</a:t>
            </a:r>
          </a:p>
        </p:txBody>
      </p:sp>
      <p:sp>
        <p:nvSpPr>
          <p:cNvPr id="61" name="正方形/長方形 60">
            <a:extLst>
              <a:ext uri="{FF2B5EF4-FFF2-40B4-BE49-F238E27FC236}">
                <a16:creationId xmlns:a16="http://schemas.microsoft.com/office/drawing/2014/main" id="{6D257747-5493-4FBD-853A-FB2F41EBA18D}"/>
              </a:ext>
            </a:extLst>
          </p:cNvPr>
          <p:cNvSpPr/>
          <p:nvPr/>
        </p:nvSpPr>
        <p:spPr bwMode="gray">
          <a:xfrm flipV="1">
            <a:off x="7371669" y="5554733"/>
            <a:ext cx="480185" cy="184554"/>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Tree>
    <p:extLst>
      <p:ext uri="{BB962C8B-B14F-4D97-AF65-F5344CB8AC3E}">
        <p14:creationId xmlns:p14="http://schemas.microsoft.com/office/powerpoint/2010/main" val="1411534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F8452DB0-494D-4CC2-8E13-6CEDD93CA7FF}"/>
              </a:ext>
            </a:extLst>
          </p:cNvPr>
          <p:cNvSpPr/>
          <p:nvPr/>
        </p:nvSpPr>
        <p:spPr>
          <a:xfrm>
            <a:off x="487424" y="1630700"/>
            <a:ext cx="2740203"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032" y="1765445"/>
            <a:ext cx="2591025" cy="1457070"/>
          </a:xfrm>
          <a:prstGeom prst="rect">
            <a:avLst/>
          </a:prstGeom>
        </p:spPr>
      </p:pic>
      <p:sp>
        <p:nvSpPr>
          <p:cNvPr id="2" name="タイトル 1"/>
          <p:cNvSpPr>
            <a:spLocks noGrp="1"/>
          </p:cNvSpPr>
          <p:nvPr>
            <p:ph type="title"/>
          </p:nvPr>
        </p:nvSpPr>
        <p:spPr/>
        <p:txBody>
          <a:bodyPr/>
          <a:lstStyle/>
          <a:p>
            <a:r>
              <a:rPr lang="en-US" altLang="ja-JP" dirty="0"/>
              <a:t>6</a:t>
            </a:r>
            <a:r>
              <a:rPr lang="ja-JP" altLang="en-US" dirty="0" smtClean="0"/>
              <a:t>．</a:t>
            </a:r>
            <a:r>
              <a:rPr lang="ja-JP" altLang="en-US" dirty="0"/>
              <a:t>申込～注文登録：解約申込</a:t>
            </a:r>
            <a:endParaRPr kumimoji="1" lang="ja-JP" altLang="en-US" dirty="0"/>
          </a:p>
        </p:txBody>
      </p:sp>
      <p:sp>
        <p:nvSpPr>
          <p:cNvPr id="4" name="スライド番号プレースホルダー 3"/>
          <p:cNvSpPr>
            <a:spLocks noGrp="1"/>
          </p:cNvSpPr>
          <p:nvPr>
            <p:ph type="sldNum" sz="quarter" idx="10"/>
          </p:nvPr>
        </p:nvSpPr>
        <p:spPr/>
        <p:txBody>
          <a:bodyPr/>
          <a:lstStyle/>
          <a:p>
            <a:pPr defTabSz="843712" fontAlgn="base">
              <a:spcBef>
                <a:spcPct val="0"/>
              </a:spcBef>
              <a:spcAft>
                <a:spcPct val="0"/>
              </a:spcAft>
              <a:defRPr/>
            </a:pPr>
            <a:fld id="{F7C730C8-3058-46F8-B0CE-CDE70A1B055D}" type="slidenum">
              <a:rPr lang="en-US" altLang="ja-JP" smtClean="0"/>
              <a:pPr defTabSz="843712" fontAlgn="base">
                <a:spcBef>
                  <a:spcPct val="0"/>
                </a:spcBef>
                <a:spcAft>
                  <a:spcPct val="0"/>
                </a:spcAft>
                <a:defRPr/>
              </a:pPr>
              <a:t>18</a:t>
            </a:fld>
            <a:endParaRPr lang="en-US" altLang="ja-JP" dirty="0"/>
          </a:p>
        </p:txBody>
      </p:sp>
      <p:cxnSp>
        <p:nvCxnSpPr>
          <p:cNvPr id="19" name="直線コネクタ 18">
            <a:extLst>
              <a:ext uri="{FF2B5EF4-FFF2-40B4-BE49-F238E27FC236}">
                <a16:creationId xmlns:a16="http://schemas.microsoft.com/office/drawing/2014/main" id="{21535103-F5ED-4AAA-9346-37FC143926AB}"/>
              </a:ext>
            </a:extLst>
          </p:cNvPr>
          <p:cNvCxnSpPr>
            <a:cxnSpLocks/>
          </p:cNvCxnSpPr>
          <p:nvPr/>
        </p:nvCxnSpPr>
        <p:spPr bwMode="auto">
          <a:xfrm>
            <a:off x="4953000" y="1267947"/>
            <a:ext cx="0" cy="5285253"/>
          </a:xfrm>
          <a:prstGeom prst="line">
            <a:avLst/>
          </a:prstGeom>
          <a:solidFill>
            <a:schemeClr val="accent1"/>
          </a:solidFill>
          <a:ln w="6350" cap="flat" cmpd="sng" algn="ctr">
            <a:solidFill>
              <a:schemeClr val="tx1">
                <a:lumMod val="50000"/>
                <a:lumOff val="50000"/>
              </a:schemeClr>
            </a:solidFill>
            <a:prstDash val="dash"/>
            <a:round/>
            <a:headEnd type="none" w="med" len="med"/>
            <a:tailEnd type="none" w="med" len="med"/>
          </a:ln>
          <a:effectLst/>
        </p:spPr>
      </p:cxnSp>
      <p:sp>
        <p:nvSpPr>
          <p:cNvPr id="27" name="タイトル 1">
            <a:extLst>
              <a:ext uri="{FF2B5EF4-FFF2-40B4-BE49-F238E27FC236}">
                <a16:creationId xmlns:a16="http://schemas.microsoft.com/office/drawing/2014/main" id="{E03D4F2F-3B9A-4FD5-8006-5DB04C8D0205}"/>
              </a:ext>
            </a:extLst>
          </p:cNvPr>
          <p:cNvSpPr txBox="1">
            <a:spLocks/>
          </p:cNvSpPr>
          <p:nvPr/>
        </p:nvSpPr>
        <p:spPr>
          <a:xfrm>
            <a:off x="487425" y="1267947"/>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5</a:t>
            </a:r>
            <a:r>
              <a:rPr lang="ja-JP" altLang="en-US" sz="1000" kern="0" dirty="0" smtClean="0"/>
              <a:t>．</a:t>
            </a:r>
            <a:r>
              <a:rPr lang="ja-JP" altLang="en-US" sz="1000" kern="0" dirty="0"/>
              <a:t>商品廃止後の確認</a:t>
            </a:r>
          </a:p>
        </p:txBody>
      </p:sp>
      <p:sp>
        <p:nvSpPr>
          <p:cNvPr id="40" name="タイトル 4">
            <a:extLst>
              <a:ext uri="{FF2B5EF4-FFF2-40B4-BE49-F238E27FC236}">
                <a16:creationId xmlns:a16="http://schemas.microsoft.com/office/drawing/2014/main" id="{E0BE0A72-1079-4041-AE18-DFFCA103654C}"/>
              </a:ext>
            </a:extLst>
          </p:cNvPr>
          <p:cNvSpPr txBox="1">
            <a:spLocks/>
          </p:cNvSpPr>
          <p:nvPr/>
        </p:nvSpPr>
        <p:spPr>
          <a:xfrm>
            <a:off x="7918990" y="75154"/>
            <a:ext cx="983941" cy="257355"/>
          </a:xfrm>
          <a:prstGeom prst="rect">
            <a:avLst/>
          </a:prstGeom>
          <a:solidFill>
            <a:srgbClr val="ECCCFF"/>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lvl1pPr algn="l" rtl="0" eaLnBrk="1" fontAlgn="base" hangingPunct="1">
              <a:spcBef>
                <a:spcPct val="0"/>
              </a:spcBef>
              <a:spcAft>
                <a:spcPct val="0"/>
              </a:spcAft>
              <a:defRPr kumimoji="1" sz="1800" b="1">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5pPr>
            <a:lvl6pPr marL="457000" algn="l"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004" algn="l"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004" algn="l"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008" algn="l"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algn="ctr"/>
            <a:r>
              <a:rPr lang="en-US" altLang="ja-JP" sz="1200" kern="0" dirty="0">
                <a:solidFill>
                  <a:schemeClr val="tx1"/>
                </a:solidFill>
              </a:rPr>
              <a:t>(5)</a:t>
            </a:r>
            <a:r>
              <a:rPr lang="ja-JP" altLang="en-US" sz="1200" kern="0" dirty="0">
                <a:solidFill>
                  <a:schemeClr val="tx1"/>
                </a:solidFill>
              </a:rPr>
              <a:t>解約申込</a:t>
            </a:r>
          </a:p>
        </p:txBody>
      </p:sp>
      <p:sp>
        <p:nvSpPr>
          <p:cNvPr id="29" name="吹き出し: 線 4">
            <a:extLst>
              <a:ext uri="{FF2B5EF4-FFF2-40B4-BE49-F238E27FC236}">
                <a16:creationId xmlns:a16="http://schemas.microsoft.com/office/drawing/2014/main" id="{68AF1AAC-11F3-4E7E-8F26-5701B3DBCD1B}"/>
              </a:ext>
            </a:extLst>
          </p:cNvPr>
          <p:cNvSpPr/>
          <p:nvPr/>
        </p:nvSpPr>
        <p:spPr>
          <a:xfrm>
            <a:off x="3256009" y="1986966"/>
            <a:ext cx="1481087" cy="841212"/>
          </a:xfrm>
          <a:prstGeom prst="borderCallout1">
            <a:avLst>
              <a:gd name="adj1" fmla="val 64087"/>
              <a:gd name="adj2" fmla="val -5593"/>
              <a:gd name="adj3" fmla="val 96483"/>
              <a:gd name="adj4" fmla="val -40128"/>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chemeClr val="tx1"/>
                </a:solidFill>
                <a:latin typeface="Meiryo UI" panose="020B0604030504040204" pitchFamily="50" charset="-128"/>
                <a:ea typeface="Meiryo UI" panose="020B0604030504040204" pitchFamily="50" charset="-128"/>
              </a:rPr>
              <a:t>該当の顧客「商品」</a:t>
            </a:r>
            <a:r>
              <a:rPr lang="en-US" altLang="ja-JP" sz="800"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「商品」画面で、</a:t>
            </a:r>
            <a:r>
              <a:rPr lang="ja-JP" altLang="en-US" sz="800" dirty="0" smtClean="0">
                <a:solidFill>
                  <a:schemeClr val="tx1"/>
                </a:solidFill>
                <a:latin typeface="Meiryo UI" panose="020B0604030504040204" pitchFamily="50" charset="-128"/>
                <a:ea typeface="Meiryo UI" panose="020B0604030504040204" pitchFamily="50" charset="-128"/>
              </a:rPr>
              <a:t>「解約済み</a:t>
            </a:r>
            <a:r>
              <a:rPr lang="ja-JP" altLang="en-US" sz="800" dirty="0">
                <a:solidFill>
                  <a:schemeClr val="tx1"/>
                </a:solidFill>
                <a:latin typeface="Meiryo UI" panose="020B0604030504040204" pitchFamily="50" charset="-128"/>
                <a:ea typeface="Meiryo UI" panose="020B0604030504040204" pitchFamily="50" charset="-128"/>
              </a:rPr>
              <a:t>」となっていることを確認し完了。</a:t>
            </a:r>
          </a:p>
        </p:txBody>
      </p:sp>
      <p:sp>
        <p:nvSpPr>
          <p:cNvPr id="41" name="タイトル 4">
            <a:extLst>
              <a:ext uri="{FF2B5EF4-FFF2-40B4-BE49-F238E27FC236}">
                <a16:creationId xmlns:a16="http://schemas.microsoft.com/office/drawing/2014/main" id="{F195D0A6-7BCF-426B-8E13-0C2EFC652988}"/>
              </a:ext>
            </a:extLst>
          </p:cNvPr>
          <p:cNvSpPr txBox="1">
            <a:spLocks/>
          </p:cNvSpPr>
          <p:nvPr/>
        </p:nvSpPr>
        <p:spPr>
          <a:xfrm>
            <a:off x="6843612" y="75154"/>
            <a:ext cx="983941" cy="257355"/>
          </a:xfrm>
          <a:prstGeom prst="rect">
            <a:avLst/>
          </a:prstGeom>
          <a:solidFill>
            <a:srgbClr val="ECCCFF"/>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defPPr>
              <a:defRPr lang="ja-JP"/>
            </a:defPPr>
            <a:lvl1pPr algn="ctr" fontAlgn="base">
              <a:spcBef>
                <a:spcPct val="0"/>
              </a:spcBef>
              <a:spcAft>
                <a:spcPct val="0"/>
              </a:spcAft>
              <a:defRPr sz="1200" b="1" kern="0">
                <a:latin typeface="Meiryo UI" panose="020B0604030504040204" pitchFamily="50" charset="-128"/>
                <a:ea typeface="Meiryo UI" panose="020B0604030504040204" pitchFamily="50" charset="-128"/>
                <a:cs typeface="Meiryo UI" panose="020B0604030504040204" pitchFamily="50" charset="-128"/>
              </a:defRPr>
            </a:lvl1pPr>
            <a:lvl2pPr fontAlgn="base">
              <a:spcBef>
                <a:spcPct val="0"/>
              </a:spcBef>
              <a:spcAft>
                <a:spcPct val="0"/>
              </a:spcAft>
              <a:defRPr sz="2400">
                <a:solidFill>
                  <a:schemeClr val="tx2"/>
                </a:solidFill>
                <a:latin typeface="HGP創英角ｺﾞｼｯｸUB" pitchFamily="50" charset="-128"/>
                <a:ea typeface="HGP創英角ｺﾞｼｯｸUB" pitchFamily="50" charset="-128"/>
              </a:defRPr>
            </a:lvl2pPr>
            <a:lvl3pPr fontAlgn="base">
              <a:spcBef>
                <a:spcPct val="0"/>
              </a:spcBef>
              <a:spcAft>
                <a:spcPct val="0"/>
              </a:spcAft>
              <a:defRPr sz="2400">
                <a:solidFill>
                  <a:schemeClr val="tx2"/>
                </a:solidFill>
                <a:latin typeface="HGP創英角ｺﾞｼｯｸUB" pitchFamily="50" charset="-128"/>
                <a:ea typeface="HGP創英角ｺﾞｼｯｸUB" pitchFamily="50" charset="-128"/>
              </a:defRPr>
            </a:lvl3pPr>
            <a:lvl4pPr fontAlgn="base">
              <a:spcBef>
                <a:spcPct val="0"/>
              </a:spcBef>
              <a:spcAft>
                <a:spcPct val="0"/>
              </a:spcAft>
              <a:defRPr sz="2400">
                <a:solidFill>
                  <a:schemeClr val="tx2"/>
                </a:solidFill>
                <a:latin typeface="HGP創英角ｺﾞｼｯｸUB" pitchFamily="50" charset="-128"/>
                <a:ea typeface="HGP創英角ｺﾞｼｯｸUB" pitchFamily="50" charset="-128"/>
              </a:defRPr>
            </a:lvl4pPr>
            <a:lvl5pPr fontAlgn="base">
              <a:spcBef>
                <a:spcPct val="0"/>
              </a:spcBef>
              <a:spcAft>
                <a:spcPct val="0"/>
              </a:spcAft>
              <a:defRPr sz="2400">
                <a:solidFill>
                  <a:schemeClr val="tx2"/>
                </a:solidFill>
                <a:latin typeface="HGP創英角ｺﾞｼｯｸUB" pitchFamily="50" charset="-128"/>
                <a:ea typeface="HGP創英角ｺﾞｼｯｸUB" pitchFamily="50" charset="-128"/>
              </a:defRPr>
            </a:lvl5pPr>
            <a:lvl6pPr marL="457000" fontAlgn="base">
              <a:spcBef>
                <a:spcPct val="0"/>
              </a:spcBef>
              <a:spcAft>
                <a:spcPct val="0"/>
              </a:spcAft>
              <a:defRPr sz="4400">
                <a:solidFill>
                  <a:schemeClr val="tx2"/>
                </a:solidFill>
                <a:latin typeface="Arial" charset="0"/>
                <a:ea typeface="ＭＳ Ｐゴシック" pitchFamily="50" charset="-128"/>
              </a:defRPr>
            </a:lvl6pPr>
            <a:lvl7pPr marL="914004" fontAlgn="base">
              <a:spcBef>
                <a:spcPct val="0"/>
              </a:spcBef>
              <a:spcAft>
                <a:spcPct val="0"/>
              </a:spcAft>
              <a:defRPr sz="4400">
                <a:solidFill>
                  <a:schemeClr val="tx2"/>
                </a:solidFill>
                <a:latin typeface="Arial" charset="0"/>
                <a:ea typeface="ＭＳ Ｐゴシック" pitchFamily="50" charset="-128"/>
              </a:defRPr>
            </a:lvl7pPr>
            <a:lvl8pPr marL="1371004" fontAlgn="base">
              <a:spcBef>
                <a:spcPct val="0"/>
              </a:spcBef>
              <a:spcAft>
                <a:spcPct val="0"/>
              </a:spcAft>
              <a:defRPr sz="4400">
                <a:solidFill>
                  <a:schemeClr val="tx2"/>
                </a:solidFill>
                <a:latin typeface="Arial" charset="0"/>
                <a:ea typeface="ＭＳ Ｐゴシック" pitchFamily="50" charset="-128"/>
              </a:defRPr>
            </a:lvl8pPr>
            <a:lvl9pPr marL="1828008" fontAlgn="base">
              <a:spcBef>
                <a:spcPct val="0"/>
              </a:spcBef>
              <a:spcAft>
                <a:spcPct val="0"/>
              </a:spcAft>
              <a:defRPr sz="4400">
                <a:solidFill>
                  <a:schemeClr val="tx2"/>
                </a:solidFill>
                <a:latin typeface="Arial" charset="0"/>
                <a:ea typeface="ＭＳ Ｐゴシック" pitchFamily="50" charset="-128"/>
              </a:defRPr>
            </a:lvl9pPr>
          </a:lstStyle>
          <a:p>
            <a:r>
              <a:rPr lang="ja-JP" altLang="en-US" dirty="0"/>
              <a:t>小売テナント</a:t>
            </a:r>
          </a:p>
        </p:txBody>
      </p:sp>
      <p:grpSp>
        <p:nvGrpSpPr>
          <p:cNvPr id="42" name="グループ化 41">
            <a:extLst>
              <a:ext uri="{FF2B5EF4-FFF2-40B4-BE49-F238E27FC236}">
                <a16:creationId xmlns:a16="http://schemas.microsoft.com/office/drawing/2014/main" id="{BE8750C8-966D-4B19-BF45-8D7C02605622}"/>
              </a:ext>
            </a:extLst>
          </p:cNvPr>
          <p:cNvGrpSpPr/>
          <p:nvPr/>
        </p:nvGrpSpPr>
        <p:grpSpPr>
          <a:xfrm>
            <a:off x="5975238" y="859029"/>
            <a:ext cx="3624300" cy="331433"/>
            <a:chOff x="4727214" y="466178"/>
            <a:chExt cx="3624300" cy="331433"/>
          </a:xfrm>
        </p:grpSpPr>
        <p:sp>
          <p:nvSpPr>
            <p:cNvPr id="43" name="矢印: 五方向 5">
              <a:extLst>
                <a:ext uri="{FF2B5EF4-FFF2-40B4-BE49-F238E27FC236}">
                  <a16:creationId xmlns:a16="http://schemas.microsoft.com/office/drawing/2014/main" id="{17C0B117-7604-4E5E-9616-E0E3E0DA82AD}"/>
                </a:ext>
              </a:extLst>
            </p:cNvPr>
            <p:cNvSpPr/>
            <p:nvPr/>
          </p:nvSpPr>
          <p:spPr>
            <a:xfrm>
              <a:off x="4727214" y="617611"/>
              <a:ext cx="720000" cy="180000"/>
            </a:xfrm>
            <a:prstGeom prst="homePlat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顧客検索</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44" name="矢印: 山形 6">
              <a:extLst>
                <a:ext uri="{FF2B5EF4-FFF2-40B4-BE49-F238E27FC236}">
                  <a16:creationId xmlns:a16="http://schemas.microsoft.com/office/drawing/2014/main" id="{A49DF194-449B-4152-BDCE-310D2205734C}"/>
                </a:ext>
              </a:extLst>
            </p:cNvPr>
            <p:cNvSpPr/>
            <p:nvPr/>
          </p:nvSpPr>
          <p:spPr>
            <a:xfrm>
              <a:off x="545328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注文登録</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600" kern="0" dirty="0">
                <a:solidFill>
                  <a:schemeClr val="tx1">
                    <a:lumMod val="50000"/>
                    <a:lumOff val="50000"/>
                  </a:schemeClr>
                </a:solidFill>
                <a:latin typeface="+mn-ea"/>
                <a:cs typeface="Meiryo UI" panose="020B0604030504040204" pitchFamily="50" charset="-128"/>
              </a:endParaRPr>
            </a:p>
          </p:txBody>
        </p:sp>
        <p:sp>
          <p:nvSpPr>
            <p:cNvPr id="46" name="矢印: 山形 7">
              <a:extLst>
                <a:ext uri="{FF2B5EF4-FFF2-40B4-BE49-F238E27FC236}">
                  <a16:creationId xmlns:a16="http://schemas.microsoft.com/office/drawing/2014/main" id="{773B5B1F-F70F-40FB-9838-5C0F6B2836C2}"/>
                </a:ext>
              </a:extLst>
            </p:cNvPr>
            <p:cNvSpPr/>
            <p:nvPr/>
          </p:nvSpPr>
          <p:spPr>
            <a:xfrm>
              <a:off x="6179364" y="617611"/>
              <a:ext cx="720000" cy="180000"/>
            </a:xfrm>
            <a:prstGeom prst="chevron">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700" b="1" kern="0" dirty="0">
                  <a:latin typeface="+mn-ea"/>
                  <a:cs typeface="Meiryo UI" panose="020B0604030504040204" pitchFamily="50" charset="-128"/>
                </a:rPr>
                <a:t>注文</a:t>
              </a:r>
              <a:r>
                <a:rPr kumimoji="0" lang="ja-JP" altLang="en-US" sz="700" b="1" kern="0" dirty="0" smtClean="0">
                  <a:latin typeface="+mn-ea"/>
                  <a:cs typeface="Meiryo UI" panose="020B0604030504040204" pitchFamily="50" charset="-128"/>
                </a:rPr>
                <a:t>完了後</a:t>
              </a:r>
              <a:r>
                <a:rPr kumimoji="0" lang="en-US" altLang="ja-JP" sz="500" kern="0" dirty="0" smtClean="0">
                  <a:latin typeface="+mn-ea"/>
                  <a:cs typeface="Meiryo UI" panose="020B0604030504040204" pitchFamily="50" charset="-128"/>
                </a:rPr>
                <a:t>(</a:t>
              </a:r>
              <a:r>
                <a:rPr kumimoji="0" lang="ja-JP" altLang="en-US" sz="500" kern="0" dirty="0" smtClean="0">
                  <a:latin typeface="+mn-ea"/>
                  <a:cs typeface="Meiryo UI" panose="020B0604030504040204" pitchFamily="50" charset="-128"/>
                </a:rPr>
                <a:t>小売</a:t>
              </a:r>
              <a:r>
                <a:rPr kumimoji="0" lang="en-US" altLang="ja-JP" sz="500" kern="0" dirty="0" smtClean="0">
                  <a:latin typeface="+mn-ea"/>
                  <a:cs typeface="Meiryo UI" panose="020B0604030504040204" pitchFamily="50" charset="-128"/>
                </a:rPr>
                <a:t>)</a:t>
              </a:r>
              <a:endParaRPr kumimoji="0" lang="ja-JP" altLang="en-US" sz="700" kern="0" dirty="0">
                <a:latin typeface="+mn-ea"/>
                <a:cs typeface="Meiryo UI" panose="020B0604030504040204" pitchFamily="50" charset="-128"/>
              </a:endParaRPr>
            </a:p>
          </p:txBody>
        </p:sp>
        <p:sp>
          <p:nvSpPr>
            <p:cNvPr id="47" name="矢印: 山形 8">
              <a:extLst>
                <a:ext uri="{FF2B5EF4-FFF2-40B4-BE49-F238E27FC236}">
                  <a16:creationId xmlns:a16="http://schemas.microsoft.com/office/drawing/2014/main" id="{4CD5C0CA-E4BC-44A4-BA64-2E6552A60E8B}"/>
                </a:ext>
              </a:extLst>
            </p:cNvPr>
            <p:cNvSpPr/>
            <p:nvPr/>
          </p:nvSpPr>
          <p:spPr>
            <a:xfrm>
              <a:off x="690543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料金計算</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48" name="矢印: 山形 9">
              <a:extLst>
                <a:ext uri="{FF2B5EF4-FFF2-40B4-BE49-F238E27FC236}">
                  <a16:creationId xmlns:a16="http://schemas.microsoft.com/office/drawing/2014/main" id="{A2A20216-D45F-4F3A-84FC-B3D89A9B7A53}"/>
                </a:ext>
              </a:extLst>
            </p:cNvPr>
            <p:cNvSpPr/>
            <p:nvPr/>
          </p:nvSpPr>
          <p:spPr>
            <a:xfrm>
              <a:off x="7631514"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請求確認</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49" name="矢印: 五方向 14">
              <a:extLst>
                <a:ext uri="{FF2B5EF4-FFF2-40B4-BE49-F238E27FC236}">
                  <a16:creationId xmlns:a16="http://schemas.microsoft.com/office/drawing/2014/main" id="{343618A9-E8E5-41A0-ABE3-143D8CA46E6C}"/>
                </a:ext>
              </a:extLst>
            </p:cNvPr>
            <p:cNvSpPr/>
            <p:nvPr/>
          </p:nvSpPr>
          <p:spPr>
            <a:xfrm>
              <a:off x="4727214" y="466178"/>
              <a:ext cx="3624300" cy="108000"/>
            </a:xfrm>
            <a:prstGeom prst="homePlate">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en-US" altLang="ja-JP" sz="800" kern="0" dirty="0">
                  <a:latin typeface="+mn-ea"/>
                  <a:cs typeface="Meiryo UI" panose="020B0604030504040204" pitchFamily="50" charset="-128"/>
                </a:rPr>
                <a:t>Fulfillment (</a:t>
              </a:r>
              <a:r>
                <a:rPr kumimoji="0" lang="ja-JP" altLang="en-US" sz="800" kern="0" dirty="0">
                  <a:latin typeface="+mn-ea"/>
                  <a:cs typeface="Meiryo UI" panose="020B0604030504040204" pitchFamily="50" charset="-128"/>
                </a:rPr>
                <a:t>業務編</a:t>
              </a:r>
              <a:r>
                <a:rPr kumimoji="0" lang="en-US" altLang="ja-JP" sz="800" kern="0" dirty="0">
                  <a:latin typeface="+mn-ea"/>
                  <a:cs typeface="Meiryo UI" panose="020B0604030504040204" pitchFamily="50" charset="-128"/>
                </a:rPr>
                <a:t>)</a:t>
              </a:r>
              <a:endParaRPr kumimoji="0" lang="ja-JP" altLang="en-US" sz="800" kern="0" dirty="0">
                <a:latin typeface="+mn-ea"/>
                <a:cs typeface="Meiryo UI" panose="020B0604030504040204" pitchFamily="50" charset="-128"/>
              </a:endParaRPr>
            </a:p>
          </p:txBody>
        </p:sp>
      </p:grpSp>
    </p:spTree>
    <p:extLst>
      <p:ext uri="{BB962C8B-B14F-4D97-AF65-F5344CB8AC3E}">
        <p14:creationId xmlns:p14="http://schemas.microsoft.com/office/powerpoint/2010/main" val="1605415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F8452DB0-494D-4CC2-8E13-6CEDD93CA7FF}"/>
              </a:ext>
            </a:extLst>
          </p:cNvPr>
          <p:cNvSpPr/>
          <p:nvPr/>
        </p:nvSpPr>
        <p:spPr>
          <a:xfrm>
            <a:off x="313489" y="4385619"/>
            <a:ext cx="2740203"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096" y="4715451"/>
            <a:ext cx="2536156" cy="749873"/>
          </a:xfrm>
          <a:prstGeom prst="rect">
            <a:avLst/>
          </a:prstGeom>
        </p:spPr>
      </p:pic>
      <p:sp>
        <p:nvSpPr>
          <p:cNvPr id="31" name="正方形/長方形 30">
            <a:extLst>
              <a:ext uri="{FF2B5EF4-FFF2-40B4-BE49-F238E27FC236}">
                <a16:creationId xmlns:a16="http://schemas.microsoft.com/office/drawing/2014/main" id="{504DB998-89D5-4F2C-8FCC-7C65AB7E50ED}"/>
              </a:ext>
            </a:extLst>
          </p:cNvPr>
          <p:cNvSpPr/>
          <p:nvPr/>
        </p:nvSpPr>
        <p:spPr>
          <a:xfrm>
            <a:off x="5178790" y="1644826"/>
            <a:ext cx="2740200"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16" name="図 15"/>
          <p:cNvPicPr>
            <a:picLocks noChangeAspect="1"/>
          </p:cNvPicPr>
          <p:nvPr/>
        </p:nvPicPr>
        <p:blipFill rotWithShape="1">
          <a:blip r:embed="rId3" cstate="hqprint">
            <a:extLst>
              <a:ext uri="{28A0092B-C50C-407E-A947-70E740481C1C}">
                <a14:useLocalDpi xmlns:a14="http://schemas.microsoft.com/office/drawing/2010/main" val="0"/>
              </a:ext>
            </a:extLst>
          </a:blip>
          <a:srcRect r="-193"/>
          <a:stretch/>
        </p:blipFill>
        <p:spPr>
          <a:xfrm>
            <a:off x="5263700" y="1756881"/>
            <a:ext cx="2596586" cy="1415239"/>
          </a:xfrm>
          <a:prstGeom prst="rect">
            <a:avLst/>
          </a:prstGeom>
        </p:spPr>
      </p:pic>
      <p:sp>
        <p:nvSpPr>
          <p:cNvPr id="24" name="正方形/長方形 23">
            <a:extLst>
              <a:ext uri="{FF2B5EF4-FFF2-40B4-BE49-F238E27FC236}">
                <a16:creationId xmlns:a16="http://schemas.microsoft.com/office/drawing/2014/main" id="{3B1EC15D-8973-4A72-AB00-20DE4DD77497}"/>
              </a:ext>
            </a:extLst>
          </p:cNvPr>
          <p:cNvSpPr/>
          <p:nvPr/>
        </p:nvSpPr>
        <p:spPr>
          <a:xfrm>
            <a:off x="313489" y="1644826"/>
            <a:ext cx="2740200"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69" name="図 68"/>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397101" y="1731196"/>
            <a:ext cx="2741062" cy="1533808"/>
          </a:xfrm>
          <a:prstGeom prst="rect">
            <a:avLst/>
          </a:prstGeom>
        </p:spPr>
      </p:pic>
      <p:sp>
        <p:nvSpPr>
          <p:cNvPr id="2" name="タイトル 1"/>
          <p:cNvSpPr>
            <a:spLocks noGrp="1"/>
          </p:cNvSpPr>
          <p:nvPr>
            <p:ph type="title"/>
          </p:nvPr>
        </p:nvSpPr>
        <p:spPr/>
        <p:txBody>
          <a:bodyPr/>
          <a:lstStyle/>
          <a:p>
            <a:r>
              <a:rPr lang="ja-JP" altLang="en-US" dirty="0" smtClean="0"/>
              <a:t>補足：アカウントの解約</a:t>
            </a:r>
            <a:endParaRPr kumimoji="1" lang="ja-JP" altLang="en-US" dirty="0"/>
          </a:p>
        </p:txBody>
      </p:sp>
      <p:sp>
        <p:nvSpPr>
          <p:cNvPr id="4" name="スライド番号プレースホルダー 3"/>
          <p:cNvSpPr>
            <a:spLocks noGrp="1"/>
          </p:cNvSpPr>
          <p:nvPr>
            <p:ph type="sldNum" sz="quarter" idx="10"/>
          </p:nvPr>
        </p:nvSpPr>
        <p:spPr/>
        <p:txBody>
          <a:bodyPr/>
          <a:lstStyle/>
          <a:p>
            <a:pPr defTabSz="843712" fontAlgn="base">
              <a:spcBef>
                <a:spcPct val="0"/>
              </a:spcBef>
              <a:spcAft>
                <a:spcPct val="0"/>
              </a:spcAft>
              <a:defRPr/>
            </a:pPr>
            <a:fld id="{F7C730C8-3058-46F8-B0CE-CDE70A1B055D}" type="slidenum">
              <a:rPr lang="en-US" altLang="ja-JP" smtClean="0"/>
              <a:pPr defTabSz="843712" fontAlgn="base">
                <a:spcBef>
                  <a:spcPct val="0"/>
                </a:spcBef>
                <a:spcAft>
                  <a:spcPct val="0"/>
                </a:spcAft>
                <a:defRPr/>
              </a:pPr>
              <a:t>19</a:t>
            </a:fld>
            <a:endParaRPr lang="en-US" altLang="ja-JP" dirty="0"/>
          </a:p>
        </p:txBody>
      </p:sp>
      <p:cxnSp>
        <p:nvCxnSpPr>
          <p:cNvPr id="19" name="直線コネクタ 18">
            <a:extLst>
              <a:ext uri="{FF2B5EF4-FFF2-40B4-BE49-F238E27FC236}">
                <a16:creationId xmlns:a16="http://schemas.microsoft.com/office/drawing/2014/main" id="{21535103-F5ED-4AAA-9346-37FC143926AB}"/>
              </a:ext>
            </a:extLst>
          </p:cNvPr>
          <p:cNvCxnSpPr>
            <a:cxnSpLocks/>
          </p:cNvCxnSpPr>
          <p:nvPr/>
        </p:nvCxnSpPr>
        <p:spPr bwMode="auto">
          <a:xfrm>
            <a:off x="4953000" y="1267947"/>
            <a:ext cx="0" cy="5285253"/>
          </a:xfrm>
          <a:prstGeom prst="line">
            <a:avLst/>
          </a:prstGeom>
          <a:solidFill>
            <a:schemeClr val="accent1"/>
          </a:solidFill>
          <a:ln w="6350" cap="flat" cmpd="sng" algn="ctr">
            <a:solidFill>
              <a:schemeClr val="tx1">
                <a:lumMod val="50000"/>
                <a:lumOff val="50000"/>
              </a:schemeClr>
            </a:solidFill>
            <a:prstDash val="dash"/>
            <a:round/>
            <a:headEnd type="none" w="med" len="med"/>
            <a:tailEnd type="none" w="med" len="med"/>
          </a:ln>
          <a:effectLst/>
        </p:spPr>
      </p:cxnSp>
      <p:sp>
        <p:nvSpPr>
          <p:cNvPr id="26" name="タイトル 1">
            <a:extLst>
              <a:ext uri="{FF2B5EF4-FFF2-40B4-BE49-F238E27FC236}">
                <a16:creationId xmlns:a16="http://schemas.microsoft.com/office/drawing/2014/main" id="{E0BAB6E0-514E-4E9B-AC3A-E4E90D645DAD}"/>
              </a:ext>
            </a:extLst>
          </p:cNvPr>
          <p:cNvSpPr txBox="1">
            <a:spLocks/>
          </p:cNvSpPr>
          <p:nvPr/>
        </p:nvSpPr>
        <p:spPr>
          <a:xfrm>
            <a:off x="313490" y="1282074"/>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843745"/>
            <a:r>
              <a:rPr lang="en-US" altLang="ja-JP" sz="1000" kern="0" dirty="0"/>
              <a:t>1</a:t>
            </a:r>
            <a:r>
              <a:rPr lang="ja-JP" altLang="en-US" sz="1000" kern="0" dirty="0" smtClean="0"/>
              <a:t>．</a:t>
            </a:r>
            <a:r>
              <a:rPr kumimoji="0" lang="ja-JP" altLang="en-US" sz="1000" kern="0" dirty="0"/>
              <a:t>顧客に紐づく全商品の解約</a:t>
            </a:r>
            <a:endParaRPr kumimoji="0" lang="en-US" altLang="ja-JP" sz="1000" kern="0" dirty="0"/>
          </a:p>
        </p:txBody>
      </p:sp>
      <p:sp>
        <p:nvSpPr>
          <p:cNvPr id="27" name="タイトル 1">
            <a:extLst>
              <a:ext uri="{FF2B5EF4-FFF2-40B4-BE49-F238E27FC236}">
                <a16:creationId xmlns:a16="http://schemas.microsoft.com/office/drawing/2014/main" id="{E03D4F2F-3B9A-4FD5-8006-5DB04C8D0205}"/>
              </a:ext>
            </a:extLst>
          </p:cNvPr>
          <p:cNvSpPr txBox="1">
            <a:spLocks/>
          </p:cNvSpPr>
          <p:nvPr/>
        </p:nvSpPr>
        <p:spPr>
          <a:xfrm>
            <a:off x="313490" y="4022866"/>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2</a:t>
            </a:r>
            <a:r>
              <a:rPr lang="ja-JP" altLang="en-US" sz="1000" kern="0" dirty="0" smtClean="0"/>
              <a:t>．</a:t>
            </a:r>
            <a:r>
              <a:rPr lang="ja-JP" altLang="en-US" sz="1000" kern="0" dirty="0"/>
              <a:t>アカウント</a:t>
            </a:r>
            <a:r>
              <a:rPr lang="ja-JP" altLang="en-US" sz="1000" kern="0" dirty="0" smtClean="0"/>
              <a:t>の解約</a:t>
            </a:r>
            <a:endParaRPr lang="ja-JP" altLang="en-US" sz="1000" kern="0" dirty="0"/>
          </a:p>
        </p:txBody>
      </p:sp>
      <p:sp>
        <p:nvSpPr>
          <p:cNvPr id="32" name="正方形/長方形 31">
            <a:extLst>
              <a:ext uri="{FF2B5EF4-FFF2-40B4-BE49-F238E27FC236}">
                <a16:creationId xmlns:a16="http://schemas.microsoft.com/office/drawing/2014/main" id="{C56B276B-B446-42A3-8A33-825D0C6CF67C}"/>
              </a:ext>
            </a:extLst>
          </p:cNvPr>
          <p:cNvSpPr/>
          <p:nvPr/>
        </p:nvSpPr>
        <p:spPr>
          <a:xfrm>
            <a:off x="5178790" y="4385619"/>
            <a:ext cx="2740203"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sp>
        <p:nvSpPr>
          <p:cNvPr id="34" name="タイトル 1">
            <a:extLst>
              <a:ext uri="{FF2B5EF4-FFF2-40B4-BE49-F238E27FC236}">
                <a16:creationId xmlns:a16="http://schemas.microsoft.com/office/drawing/2014/main" id="{F02804BF-DEB8-497D-941F-56F061CF7CBB}"/>
              </a:ext>
            </a:extLst>
          </p:cNvPr>
          <p:cNvSpPr txBox="1">
            <a:spLocks/>
          </p:cNvSpPr>
          <p:nvPr/>
        </p:nvSpPr>
        <p:spPr>
          <a:xfrm>
            <a:off x="5178791" y="1282074"/>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3</a:t>
            </a:r>
            <a:r>
              <a:rPr lang="ja-JP" altLang="en-US" sz="1000" kern="0" dirty="0" smtClean="0"/>
              <a:t>．</a:t>
            </a:r>
            <a:r>
              <a:rPr lang="ja-JP" altLang="en-US" sz="1000" kern="0" dirty="0"/>
              <a:t>アカウント</a:t>
            </a:r>
            <a:r>
              <a:rPr lang="ja-JP" altLang="en-US" sz="1000" kern="0" dirty="0" smtClean="0"/>
              <a:t>の</a:t>
            </a:r>
            <a:r>
              <a:rPr lang="ja-JP" altLang="en-US" sz="1000" kern="0" dirty="0"/>
              <a:t>解約</a:t>
            </a:r>
          </a:p>
        </p:txBody>
      </p:sp>
      <p:sp>
        <p:nvSpPr>
          <p:cNvPr id="35" name="タイトル 1">
            <a:extLst>
              <a:ext uri="{FF2B5EF4-FFF2-40B4-BE49-F238E27FC236}">
                <a16:creationId xmlns:a16="http://schemas.microsoft.com/office/drawing/2014/main" id="{2FCFB2F0-BD66-4027-8AF2-78A9C6E333E3}"/>
              </a:ext>
            </a:extLst>
          </p:cNvPr>
          <p:cNvSpPr txBox="1">
            <a:spLocks/>
          </p:cNvSpPr>
          <p:nvPr/>
        </p:nvSpPr>
        <p:spPr>
          <a:xfrm>
            <a:off x="5178791" y="4022866"/>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4</a:t>
            </a:r>
            <a:r>
              <a:rPr lang="ja-JP" altLang="en-US" sz="1000" kern="0" dirty="0" smtClean="0"/>
              <a:t>．</a:t>
            </a:r>
            <a:r>
              <a:rPr lang="ja-JP" altLang="en-US" sz="1000" kern="0" dirty="0"/>
              <a:t>アカウント</a:t>
            </a:r>
            <a:r>
              <a:rPr lang="ja-JP" altLang="en-US" sz="1000" kern="0" dirty="0" smtClean="0"/>
              <a:t>の</a:t>
            </a:r>
            <a:r>
              <a:rPr lang="ja-JP" altLang="en-US" sz="1000" kern="0" dirty="0"/>
              <a:t>解約</a:t>
            </a:r>
            <a:r>
              <a:rPr lang="ja-JP" altLang="en-US" sz="1000" kern="0" dirty="0" smtClean="0"/>
              <a:t>に</a:t>
            </a:r>
            <a:r>
              <a:rPr lang="ja-JP" altLang="en-US" sz="1000" kern="0" dirty="0"/>
              <a:t>伴う商品</a:t>
            </a:r>
            <a:r>
              <a:rPr lang="ja-JP" altLang="en-US" sz="1000" kern="0" dirty="0" smtClean="0"/>
              <a:t>の</a:t>
            </a:r>
            <a:r>
              <a:rPr lang="ja-JP" altLang="en-US" sz="1000" kern="0" dirty="0"/>
              <a:t>解約</a:t>
            </a:r>
          </a:p>
        </p:txBody>
      </p:sp>
      <p:sp>
        <p:nvSpPr>
          <p:cNvPr id="23" name="吹き出し: 線 4">
            <a:extLst>
              <a:ext uri="{FF2B5EF4-FFF2-40B4-BE49-F238E27FC236}">
                <a16:creationId xmlns:a16="http://schemas.microsoft.com/office/drawing/2014/main" id="{03C18421-5896-40EF-93B5-B678048A8D66}"/>
              </a:ext>
            </a:extLst>
          </p:cNvPr>
          <p:cNvSpPr/>
          <p:nvPr/>
        </p:nvSpPr>
        <p:spPr>
          <a:xfrm>
            <a:off x="3246124" y="1282071"/>
            <a:ext cx="1481087" cy="2455041"/>
          </a:xfrm>
          <a:prstGeom prst="borderCallout1">
            <a:avLst>
              <a:gd name="adj1" fmla="val 39716"/>
              <a:gd name="adj2" fmla="val -3189"/>
              <a:gd name="adj3" fmla="val 32327"/>
              <a:gd name="adj4" fmla="val -30759"/>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該当顧客の概要画面で、</a:t>
            </a:r>
            <a:r>
              <a:rPr lang="ja-JP" altLang="en-US" sz="800" dirty="0" smtClean="0">
                <a:solidFill>
                  <a:sysClr val="windowText" lastClr="000000"/>
                </a:solidFill>
                <a:latin typeface="Meiryo UI" panose="020B0604030504040204" pitchFamily="50" charset="-128"/>
                <a:ea typeface="Meiryo UI" panose="020B0604030504040204" pitchFamily="50" charset="-128"/>
              </a:rPr>
              <a:t>「</a:t>
            </a:r>
            <a:r>
              <a:rPr lang="ja-JP" altLang="en-US" sz="800" dirty="0">
                <a:solidFill>
                  <a:sysClr val="windowText" lastClr="000000"/>
                </a:solidFill>
                <a:latin typeface="Meiryo UI" panose="020B0604030504040204" pitchFamily="50" charset="-128"/>
                <a:ea typeface="Meiryo UI" panose="020B0604030504040204" pitchFamily="50" charset="-128"/>
              </a:rPr>
              <a:t>料金</a:t>
            </a:r>
            <a:r>
              <a:rPr lang="ja-JP" altLang="en-US" sz="800" dirty="0" smtClean="0">
                <a:solidFill>
                  <a:sysClr val="windowText" lastClr="000000"/>
                </a:solidFill>
                <a:latin typeface="Meiryo UI" panose="020B0604030504040204" pitchFamily="50" charset="-128"/>
                <a:ea typeface="Meiryo UI" panose="020B0604030504040204" pitchFamily="50" charset="-128"/>
              </a:rPr>
              <a:t>アカウント</a:t>
            </a:r>
            <a:r>
              <a:rPr lang="en-US" altLang="ja-JP" sz="800" dirty="0" smtClean="0">
                <a:solidFill>
                  <a:sysClr val="windowText" lastClr="000000"/>
                </a:solidFill>
                <a:latin typeface="Meiryo UI" panose="020B0604030504040204" pitchFamily="50" charset="-128"/>
                <a:ea typeface="Meiryo UI" panose="020B0604030504040204" pitchFamily="50" charset="-128"/>
              </a:rPr>
              <a:t>ID</a:t>
            </a:r>
            <a:r>
              <a:rPr lang="ja-JP" altLang="en-US" sz="800" dirty="0" smtClean="0">
                <a:solidFill>
                  <a:sysClr val="windowText" lastClr="000000"/>
                </a:solidFill>
                <a:latin typeface="Meiryo UI" panose="020B0604030504040204" pitchFamily="50" charset="-128"/>
                <a:ea typeface="Meiryo UI" panose="020B0604030504040204" pitchFamily="50" charset="-128"/>
              </a:rPr>
              <a:t>」</a:t>
            </a:r>
            <a:r>
              <a:rPr lang="en-US" altLang="ja-JP" sz="800" dirty="0" smtClean="0">
                <a:solidFill>
                  <a:sysClr val="windowText" lastClr="000000"/>
                </a:solidFill>
                <a:latin typeface="Meiryo UI" panose="020B0604030504040204" pitchFamily="50" charset="-128"/>
                <a:ea typeface="Meiryo UI" panose="020B0604030504040204" pitchFamily="50" charset="-128"/>
              </a:rPr>
              <a:t>(</a:t>
            </a:r>
            <a:r>
              <a:rPr lang="ja-JP" altLang="en-US" sz="800" dirty="0" smtClean="0">
                <a:solidFill>
                  <a:sysClr val="windowText" lastClr="000000"/>
                </a:solidFill>
                <a:latin typeface="Meiryo UI" panose="020B0604030504040204" pitchFamily="50" charset="-128"/>
                <a:ea typeface="Meiryo UI" panose="020B0604030504040204" pitchFamily="50" charset="-128"/>
              </a:rPr>
              <a:t>画面上部の</a:t>
            </a:r>
            <a:r>
              <a:rPr lang="en-US" altLang="ja-JP" sz="800" dirty="0" smtClean="0">
                <a:solidFill>
                  <a:sysClr val="windowText" lastClr="000000"/>
                </a:solidFill>
                <a:latin typeface="Meiryo UI" panose="020B0604030504040204" pitchFamily="50" charset="-128"/>
                <a:ea typeface="Meiryo UI" panose="020B0604030504040204" pitchFamily="50" charset="-128"/>
              </a:rPr>
              <a:t>10</a:t>
            </a:r>
            <a:r>
              <a:rPr lang="ja-JP" altLang="en-US" sz="800" dirty="0" smtClean="0">
                <a:solidFill>
                  <a:sysClr val="windowText" lastClr="000000"/>
                </a:solidFill>
                <a:latin typeface="Meiryo UI" panose="020B0604030504040204" pitchFamily="50" charset="-128"/>
                <a:ea typeface="Meiryo UI" panose="020B0604030504040204" pitchFamily="50" charset="-128"/>
              </a:rPr>
              <a:t>桁の数字</a:t>
            </a:r>
            <a:r>
              <a:rPr lang="en-US" altLang="ja-JP" sz="800" dirty="0" smtClean="0">
                <a:solidFill>
                  <a:sysClr val="windowText" lastClr="000000"/>
                </a:solidFill>
                <a:latin typeface="Meiryo UI" panose="020B0604030504040204" pitchFamily="50" charset="-128"/>
                <a:ea typeface="Meiryo UI" panose="020B0604030504040204" pitchFamily="50" charset="-128"/>
              </a:rPr>
              <a:t>)</a:t>
            </a:r>
            <a:r>
              <a:rPr lang="ja-JP" altLang="en-US" sz="800" dirty="0" smtClean="0">
                <a:solidFill>
                  <a:sysClr val="windowText" lastClr="000000"/>
                </a:solidFill>
                <a:latin typeface="Meiryo UI" panose="020B0604030504040204" pitchFamily="50" charset="-128"/>
                <a:ea typeface="Meiryo UI" panose="020B0604030504040204" pitchFamily="50" charset="-128"/>
              </a:rPr>
              <a:t>を</a:t>
            </a:r>
            <a:r>
              <a:rPr lang="ja-JP" altLang="en-US" sz="800" dirty="0">
                <a:solidFill>
                  <a:sysClr val="windowText" lastClr="000000"/>
                </a:solidFill>
                <a:latin typeface="Meiryo UI" panose="020B0604030504040204" pitchFamily="50" charset="-128"/>
                <a:ea typeface="Meiryo UI" panose="020B0604030504040204" pitchFamily="50" charset="-128"/>
              </a:rPr>
              <a:t>クリックし「アカウント</a:t>
            </a:r>
            <a:r>
              <a:rPr lang="ja-JP" altLang="en-US" sz="800" dirty="0" smtClean="0">
                <a:solidFill>
                  <a:sysClr val="windowText" lastClr="000000"/>
                </a:solidFill>
                <a:latin typeface="Meiryo UI" panose="020B0604030504040204" pitchFamily="50" charset="-128"/>
                <a:ea typeface="Meiryo UI" panose="020B0604030504040204" pitchFamily="50" charset="-128"/>
              </a:rPr>
              <a:t>の解約」</a:t>
            </a:r>
            <a:r>
              <a:rPr lang="ja-JP" altLang="en-US" sz="800" dirty="0">
                <a:solidFill>
                  <a:sysClr val="windowText" lastClr="000000"/>
                </a:solidFill>
                <a:latin typeface="Meiryo UI" panose="020B0604030504040204" pitchFamily="50" charset="-128"/>
                <a:ea typeface="Meiryo UI" panose="020B0604030504040204" pitchFamily="50" charset="-128"/>
              </a:rPr>
              <a:t>を選択。</a:t>
            </a:r>
            <a:endParaRPr lang="en-US" altLang="ja-JP" sz="800" dirty="0">
              <a:solidFill>
                <a:sysClr val="windowText" lastClr="000000"/>
              </a:solidFill>
              <a:latin typeface="Meiryo UI" panose="020B0604030504040204" pitchFamily="50" charset="-128"/>
              <a:ea typeface="Meiryo UI" panose="020B0604030504040204" pitchFamily="50" charset="-128"/>
            </a:endParaRPr>
          </a:p>
          <a:p>
            <a:endParaRPr lang="en-US" altLang="ja-JP" sz="800" dirty="0">
              <a:solidFill>
                <a:sysClr val="windowText" lastClr="000000"/>
              </a:solidFill>
              <a:latin typeface="Meiryo UI" panose="020B0604030504040204" pitchFamily="50" charset="-128"/>
              <a:ea typeface="Meiryo UI" panose="020B0604030504040204" pitchFamily="50" charset="-128"/>
            </a:endParaRPr>
          </a:p>
          <a:p>
            <a:r>
              <a:rPr lang="ja-JP" altLang="en-US" sz="800" dirty="0">
                <a:solidFill>
                  <a:sysClr val="windowText" lastClr="000000"/>
                </a:solidFill>
                <a:latin typeface="Meiryo UI" panose="020B0604030504040204" pitchFamily="50" charset="-128"/>
                <a:ea typeface="Meiryo UI" panose="020B0604030504040204" pitchFamily="50" charset="-128"/>
              </a:rPr>
              <a:t>アカウント</a:t>
            </a:r>
            <a:r>
              <a:rPr lang="ja-JP" altLang="en-US" sz="800" dirty="0" smtClean="0">
                <a:solidFill>
                  <a:sysClr val="windowText" lastClr="000000"/>
                </a:solidFill>
                <a:latin typeface="Meiryo UI" panose="020B0604030504040204" pitchFamily="50" charset="-128"/>
                <a:ea typeface="Meiryo UI" panose="020B0604030504040204" pitchFamily="50" charset="-128"/>
              </a:rPr>
              <a:t>を</a:t>
            </a:r>
            <a:r>
              <a:rPr lang="ja-JP" altLang="en-US" sz="800" dirty="0">
                <a:solidFill>
                  <a:sysClr val="windowText" lastClr="000000"/>
                </a:solidFill>
                <a:latin typeface="Meiryo UI" panose="020B0604030504040204" pitchFamily="50" charset="-128"/>
                <a:ea typeface="Meiryo UI" panose="020B0604030504040204" pitchFamily="50" charset="-128"/>
              </a:rPr>
              <a:t>解約</a:t>
            </a:r>
            <a:r>
              <a:rPr lang="ja-JP" altLang="en-US" sz="800" dirty="0" smtClean="0">
                <a:solidFill>
                  <a:sysClr val="windowText" lastClr="000000"/>
                </a:solidFill>
                <a:latin typeface="Meiryo UI" panose="020B0604030504040204" pitchFamily="50" charset="-128"/>
                <a:ea typeface="Meiryo UI" panose="020B0604030504040204" pitchFamily="50" charset="-128"/>
              </a:rPr>
              <a:t>する</a:t>
            </a:r>
            <a:r>
              <a:rPr lang="ja-JP" altLang="en-US" sz="800" dirty="0">
                <a:solidFill>
                  <a:sysClr val="windowText" lastClr="000000"/>
                </a:solidFill>
                <a:latin typeface="Meiryo UI" panose="020B0604030504040204" pitchFamily="50" charset="-128"/>
                <a:ea typeface="Meiryo UI" panose="020B0604030504040204" pitchFamily="50" charset="-128"/>
              </a:rPr>
              <a:t>必要がある場合、</a:t>
            </a:r>
            <a:r>
              <a:rPr lang="ja-JP" altLang="en-US" sz="800" dirty="0" smtClean="0">
                <a:solidFill>
                  <a:sysClr val="windowText" lastClr="000000"/>
                </a:solidFill>
                <a:latin typeface="Meiryo UI" panose="020B0604030504040204" pitchFamily="50" charset="-128"/>
                <a:ea typeface="Meiryo UI" panose="020B0604030504040204" pitchFamily="50" charset="-128"/>
              </a:rPr>
              <a:t>実行中オーダーで</a:t>
            </a:r>
            <a:r>
              <a:rPr lang="ja-JP" altLang="en-US" sz="800" dirty="0">
                <a:solidFill>
                  <a:sysClr val="windowText" lastClr="000000"/>
                </a:solidFill>
                <a:latin typeface="Meiryo UI" panose="020B0604030504040204" pitchFamily="50" charset="-128"/>
                <a:ea typeface="Meiryo UI" panose="020B0604030504040204" pitchFamily="50" charset="-128"/>
              </a:rPr>
              <a:t>はない全商品を同時に廃止が可能。</a:t>
            </a:r>
            <a:endParaRPr lang="en-US" altLang="ja-JP" sz="800" dirty="0">
              <a:solidFill>
                <a:sysClr val="windowText" lastClr="000000"/>
              </a:solidFill>
              <a:latin typeface="Meiryo UI" panose="020B0604030504040204" pitchFamily="50" charset="-128"/>
              <a:ea typeface="Meiryo UI" panose="020B0604030504040204" pitchFamily="50" charset="-128"/>
            </a:endParaRPr>
          </a:p>
          <a:p>
            <a:r>
              <a:rPr lang="ja-JP" altLang="en-US" sz="800" dirty="0">
                <a:solidFill>
                  <a:sysClr val="windowText" lastClr="000000"/>
                </a:solidFill>
                <a:latin typeface="Meiryo UI" panose="020B0604030504040204" pitchFamily="50" charset="-128"/>
                <a:ea typeface="Meiryo UI" panose="020B0604030504040204" pitchFamily="50" charset="-128"/>
              </a:rPr>
              <a:t>顧客アカウントが即時廃止のみとなるため、過去日または未来日で廃止は不可</a:t>
            </a:r>
            <a:r>
              <a:rPr lang="ja-JP" altLang="en-US" sz="800" dirty="0" smtClean="0">
                <a:solidFill>
                  <a:sysClr val="windowText" lastClr="000000"/>
                </a:solidFill>
                <a:latin typeface="Meiryo UI" panose="020B0604030504040204" pitchFamily="50" charset="-128"/>
                <a:ea typeface="Meiryo UI" panose="020B0604030504040204" pitchFamily="50" charset="-128"/>
              </a:rPr>
              <a:t>。</a:t>
            </a:r>
            <a:endParaRPr lang="en-US" altLang="ja-JP" sz="800" dirty="0" smtClean="0">
              <a:solidFill>
                <a:sysClr val="windowText" lastClr="000000"/>
              </a:solidFill>
              <a:latin typeface="Meiryo UI" panose="020B0604030504040204" pitchFamily="50" charset="-128"/>
              <a:ea typeface="Meiryo UI" panose="020B0604030504040204" pitchFamily="50" charset="-128"/>
            </a:endParaRPr>
          </a:p>
          <a:p>
            <a:r>
              <a:rPr lang="en-US" altLang="ja-JP" sz="800" dirty="0">
                <a:solidFill>
                  <a:sysClr val="windowText" lastClr="000000"/>
                </a:solidFill>
                <a:latin typeface="Meiryo UI" panose="020B0604030504040204" pitchFamily="50" charset="-128"/>
                <a:ea typeface="Meiryo UI" panose="020B0604030504040204" pitchFamily="50" charset="-128"/>
              </a:rPr>
              <a:t>※</a:t>
            </a:r>
            <a:r>
              <a:rPr lang="ja-JP" altLang="en-US" sz="800" dirty="0" smtClean="0">
                <a:solidFill>
                  <a:sysClr val="windowText" lastClr="000000"/>
                </a:solidFill>
                <a:latin typeface="Meiryo UI" panose="020B0604030504040204" pitchFamily="50" charset="-128"/>
                <a:ea typeface="Meiryo UI" panose="020B0604030504040204" pitchFamily="50" charset="-128"/>
              </a:rPr>
              <a:t>アカウント</a:t>
            </a:r>
            <a:r>
              <a:rPr lang="ja-JP" altLang="en-US" sz="800" dirty="0">
                <a:solidFill>
                  <a:sysClr val="windowText" lastClr="000000"/>
                </a:solidFill>
                <a:latin typeface="Meiryo UI" panose="020B0604030504040204" pitchFamily="50" charset="-128"/>
                <a:ea typeface="Meiryo UI" panose="020B0604030504040204" pitchFamily="50" charset="-128"/>
              </a:rPr>
              <a:t>の廃止はアカウントが督促中の</a:t>
            </a:r>
            <a:r>
              <a:rPr lang="ja-JP" altLang="en-US" sz="800" dirty="0" smtClean="0">
                <a:solidFill>
                  <a:sysClr val="windowText" lastClr="000000"/>
                </a:solidFill>
                <a:latin typeface="Meiryo UI" panose="020B0604030504040204" pitchFamily="50" charset="-128"/>
                <a:ea typeface="Meiryo UI" panose="020B0604030504040204" pitchFamily="50" charset="-128"/>
              </a:rPr>
              <a:t>場合も</a:t>
            </a:r>
            <a:r>
              <a:rPr lang="ja-JP" altLang="en-US" sz="800" dirty="0">
                <a:solidFill>
                  <a:sysClr val="windowText" lastClr="000000"/>
                </a:solidFill>
                <a:latin typeface="Meiryo UI" panose="020B0604030504040204" pitchFamily="50" charset="-128"/>
                <a:ea typeface="Meiryo UI" panose="020B0604030504040204" pitchFamily="50" charset="-128"/>
              </a:rPr>
              <a:t>可能</a:t>
            </a:r>
            <a:r>
              <a:rPr lang="ja-JP" altLang="en-US" sz="800" dirty="0" smtClean="0">
                <a:solidFill>
                  <a:sysClr val="windowText" lastClr="000000"/>
                </a:solidFill>
                <a:latin typeface="Meiryo UI" panose="020B0604030504040204" pitchFamily="50" charset="-128"/>
                <a:ea typeface="Meiryo UI" panose="020B0604030504040204" pitchFamily="50" charset="-128"/>
              </a:rPr>
              <a:t>。</a:t>
            </a:r>
            <a:r>
              <a:rPr lang="ja-JP" altLang="en-US" sz="800" dirty="0">
                <a:solidFill>
                  <a:sysClr val="windowText" lastClr="000000"/>
                </a:solidFill>
                <a:latin typeface="Meiryo UI" panose="020B0604030504040204" pitchFamily="50" charset="-128"/>
                <a:ea typeface="Meiryo UI" panose="020B0604030504040204" pitchFamily="50" charset="-128"/>
              </a:rPr>
              <a:t>本</a:t>
            </a:r>
            <a:r>
              <a:rPr lang="ja-JP" altLang="en-US" sz="800" dirty="0" smtClean="0">
                <a:solidFill>
                  <a:sysClr val="windowText" lastClr="000000"/>
                </a:solidFill>
                <a:latin typeface="Meiryo UI" panose="020B0604030504040204" pitchFamily="50" charset="-128"/>
                <a:ea typeface="Meiryo UI" panose="020B0604030504040204" pitchFamily="50" charset="-128"/>
              </a:rPr>
              <a:t>機能</a:t>
            </a:r>
            <a:r>
              <a:rPr lang="ja-JP" altLang="en-US" sz="800" dirty="0">
                <a:solidFill>
                  <a:sysClr val="windowText" lastClr="000000"/>
                </a:solidFill>
                <a:latin typeface="Meiryo UI" panose="020B0604030504040204" pitchFamily="50" charset="-128"/>
                <a:ea typeface="Meiryo UI" panose="020B0604030504040204" pitchFamily="50" charset="-128"/>
              </a:rPr>
              <a:t>は許可が与えられている</a:t>
            </a:r>
            <a:r>
              <a:rPr lang="ja-JP" altLang="en-US" sz="800" dirty="0" smtClean="0">
                <a:solidFill>
                  <a:sysClr val="windowText" lastClr="000000"/>
                </a:solidFill>
                <a:latin typeface="Meiryo UI" panose="020B0604030504040204" pitchFamily="50" charset="-128"/>
                <a:ea typeface="Meiryo UI" panose="020B0604030504040204" pitchFamily="50" charset="-128"/>
              </a:rPr>
              <a:t>場合</a:t>
            </a:r>
            <a:r>
              <a:rPr lang="ja-JP" altLang="en-US" sz="800" dirty="0">
                <a:solidFill>
                  <a:sysClr val="windowText" lastClr="000000"/>
                </a:solidFill>
                <a:latin typeface="Meiryo UI" panose="020B0604030504040204" pitchFamily="50" charset="-128"/>
                <a:ea typeface="Meiryo UI" panose="020B0604030504040204" pitchFamily="50" charset="-128"/>
              </a:rPr>
              <a:t>に</a:t>
            </a:r>
            <a:r>
              <a:rPr lang="ja-JP" altLang="en-US" sz="800" dirty="0" smtClean="0">
                <a:solidFill>
                  <a:sysClr val="windowText" lastClr="000000"/>
                </a:solidFill>
                <a:latin typeface="Meiryo UI" panose="020B0604030504040204" pitchFamily="50" charset="-128"/>
                <a:ea typeface="Meiryo UI" panose="020B0604030504040204" pitchFamily="50" charset="-128"/>
              </a:rPr>
              <a:t>利用可</a:t>
            </a:r>
            <a:r>
              <a:rPr lang="ja-JP" altLang="en-US" sz="800" dirty="0">
                <a:solidFill>
                  <a:sysClr val="windowText" lastClr="000000"/>
                </a:solidFill>
                <a:latin typeface="Meiryo UI" panose="020B0604030504040204" pitchFamily="50" charset="-128"/>
                <a:ea typeface="Meiryo UI" panose="020B0604030504040204" pitchFamily="50" charset="-128"/>
              </a:rPr>
              <a:t>。</a:t>
            </a:r>
            <a:endParaRPr lang="en-US" altLang="ja-JP" sz="800" dirty="0">
              <a:solidFill>
                <a:sysClr val="windowText" lastClr="000000"/>
              </a:solidFill>
              <a:latin typeface="Meiryo UI" panose="020B0604030504040204" pitchFamily="50" charset="-128"/>
              <a:ea typeface="Meiryo UI" panose="020B0604030504040204" pitchFamily="50" charset="-128"/>
            </a:endParaRPr>
          </a:p>
          <a:p>
            <a:endParaRPr lang="en-US" altLang="ja-JP" sz="800" dirty="0">
              <a:solidFill>
                <a:sysClr val="windowText" lastClr="000000"/>
              </a:solidFill>
              <a:latin typeface="Meiryo UI" panose="020B0604030504040204" pitchFamily="50" charset="-128"/>
              <a:ea typeface="Meiryo UI" panose="020B0604030504040204" pitchFamily="50" charset="-128"/>
            </a:endParaRPr>
          </a:p>
          <a:p>
            <a:r>
              <a:rPr lang="ja-JP" altLang="en-US" sz="800" dirty="0" smtClean="0">
                <a:solidFill>
                  <a:sysClr val="windowText" lastClr="000000"/>
                </a:solidFill>
                <a:latin typeface="Meiryo UI" panose="020B0604030504040204" pitchFamily="50" charset="-128"/>
                <a:ea typeface="Meiryo UI" panose="020B0604030504040204" pitchFamily="50" charset="-128"/>
              </a:rPr>
              <a:t>アカウント</a:t>
            </a:r>
            <a:r>
              <a:rPr lang="ja-JP" altLang="en-US" sz="800" dirty="0">
                <a:solidFill>
                  <a:sysClr val="windowText" lastClr="000000"/>
                </a:solidFill>
                <a:latin typeface="Meiryo UI" panose="020B0604030504040204" pitchFamily="50" charset="-128"/>
                <a:ea typeface="Meiryo UI" panose="020B0604030504040204" pitchFamily="50" charset="-128"/>
              </a:rPr>
              <a:t>のステータスが「廃止／クローズ」または有効な商品がない場合はグレー表示で選択不可。</a:t>
            </a:r>
          </a:p>
          <a:p>
            <a:endParaRPr lang="ja-JP" altLang="en-US" sz="800" dirty="0">
              <a:solidFill>
                <a:sysClr val="windowText" lastClr="000000"/>
              </a:solidFill>
              <a:latin typeface="Meiryo UI" panose="020B0604030504040204" pitchFamily="50" charset="-128"/>
              <a:ea typeface="Meiryo UI" panose="020B0604030504040204" pitchFamily="50" charset="-128"/>
            </a:endParaRPr>
          </a:p>
        </p:txBody>
      </p:sp>
      <p:sp>
        <p:nvSpPr>
          <p:cNvPr id="53" name="正方形/長方形 52">
            <a:extLst>
              <a:ext uri="{FF2B5EF4-FFF2-40B4-BE49-F238E27FC236}">
                <a16:creationId xmlns:a16="http://schemas.microsoft.com/office/drawing/2014/main" id="{849DBF22-70A2-4579-A964-19AF3089687F}"/>
              </a:ext>
            </a:extLst>
          </p:cNvPr>
          <p:cNvSpPr/>
          <p:nvPr/>
        </p:nvSpPr>
        <p:spPr bwMode="gray">
          <a:xfrm flipV="1">
            <a:off x="2329584" y="1836173"/>
            <a:ext cx="469106" cy="57231"/>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62" name="吹き出し: 線 4">
            <a:extLst>
              <a:ext uri="{FF2B5EF4-FFF2-40B4-BE49-F238E27FC236}">
                <a16:creationId xmlns:a16="http://schemas.microsoft.com/office/drawing/2014/main" id="{1D0D80A3-757D-47D6-8CBF-7912BB740771}"/>
              </a:ext>
            </a:extLst>
          </p:cNvPr>
          <p:cNvSpPr/>
          <p:nvPr/>
        </p:nvSpPr>
        <p:spPr>
          <a:xfrm>
            <a:off x="3246124" y="4127029"/>
            <a:ext cx="1481087" cy="1173715"/>
          </a:xfrm>
          <a:prstGeom prst="borderCallout1">
            <a:avLst>
              <a:gd name="adj1" fmla="val 49750"/>
              <a:gd name="adj2" fmla="val -4668"/>
              <a:gd name="adj3" fmla="val 71987"/>
              <a:gd name="adj4" fmla="val -92497"/>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アカウントに</a:t>
            </a:r>
            <a:r>
              <a:rPr lang="ja-JP" altLang="en-US" sz="800" dirty="0" smtClean="0">
                <a:solidFill>
                  <a:sysClr val="windowText" lastClr="000000"/>
                </a:solidFill>
                <a:latin typeface="Meiryo UI" panose="020B0604030504040204" pitchFamily="50" charset="-128"/>
                <a:ea typeface="Meiryo UI" panose="020B0604030504040204" pitchFamily="50" charset="-128"/>
              </a:rPr>
              <a:t>実行中オーダーが</a:t>
            </a:r>
            <a:r>
              <a:rPr lang="ja-JP" altLang="en-US" sz="800" dirty="0">
                <a:solidFill>
                  <a:sysClr val="windowText" lastClr="000000"/>
                </a:solidFill>
                <a:latin typeface="Meiryo UI" panose="020B0604030504040204" pitchFamily="50" charset="-128"/>
                <a:ea typeface="Meiryo UI" panose="020B0604030504040204" pitchFamily="50" charset="-128"/>
              </a:rPr>
              <a:t>ある場合、アカウント</a:t>
            </a:r>
            <a:r>
              <a:rPr lang="ja-JP" altLang="en-US" sz="800" dirty="0" smtClean="0">
                <a:solidFill>
                  <a:sysClr val="windowText" lastClr="000000"/>
                </a:solidFill>
                <a:latin typeface="Meiryo UI" panose="020B0604030504040204" pitchFamily="50" charset="-128"/>
                <a:ea typeface="Meiryo UI" panose="020B0604030504040204" pitchFamily="50" charset="-128"/>
              </a:rPr>
              <a:t>の解約は</a:t>
            </a:r>
            <a:r>
              <a:rPr lang="ja-JP" altLang="en-US" sz="800" dirty="0">
                <a:solidFill>
                  <a:sysClr val="windowText" lastClr="000000"/>
                </a:solidFill>
                <a:latin typeface="Meiryo UI" panose="020B0604030504040204" pitchFamily="50" charset="-128"/>
                <a:ea typeface="Meiryo UI" panose="020B0604030504040204" pitchFamily="50" charset="-128"/>
              </a:rPr>
              <a:t>できず</a:t>
            </a:r>
            <a:r>
              <a:rPr lang="ja-JP" altLang="en-US" sz="800" dirty="0" smtClean="0">
                <a:solidFill>
                  <a:sysClr val="windowText" lastClr="000000"/>
                </a:solidFill>
                <a:latin typeface="Meiryo UI" panose="020B0604030504040204" pitchFamily="50" charset="-128"/>
                <a:ea typeface="Meiryo UI" panose="020B0604030504040204" pitchFamily="50" charset="-128"/>
              </a:rPr>
              <a:t>、左のダイアログメッセージ</a:t>
            </a:r>
            <a:r>
              <a:rPr lang="ja-JP" altLang="en-US" sz="800" dirty="0">
                <a:solidFill>
                  <a:sysClr val="windowText" lastClr="000000"/>
                </a:solidFill>
                <a:latin typeface="Meiryo UI" panose="020B0604030504040204" pitchFamily="50" charset="-128"/>
                <a:ea typeface="Meiryo UI" panose="020B0604030504040204" pitchFamily="50" charset="-128"/>
              </a:rPr>
              <a:t>が表示される。</a:t>
            </a:r>
            <a:endParaRPr lang="en-US" altLang="ja-JP" sz="800" dirty="0">
              <a:solidFill>
                <a:sysClr val="windowText" lastClr="000000"/>
              </a:solidFill>
              <a:latin typeface="Meiryo UI" panose="020B0604030504040204" pitchFamily="50" charset="-128"/>
              <a:ea typeface="Meiryo UI" panose="020B0604030504040204" pitchFamily="50" charset="-128"/>
            </a:endParaRPr>
          </a:p>
          <a:p>
            <a:r>
              <a:rPr lang="ja-JP" altLang="en-US" sz="800" dirty="0">
                <a:solidFill>
                  <a:sysClr val="windowText" lastClr="000000"/>
                </a:solidFill>
                <a:latin typeface="Meiryo UI" panose="020B0604030504040204" pitchFamily="50" charset="-128"/>
                <a:ea typeface="Meiryo UI" panose="020B0604030504040204" pitchFamily="50" charset="-128"/>
              </a:rPr>
              <a:t>ドロップダウンリスト</a:t>
            </a:r>
            <a:r>
              <a:rPr lang="ja-JP" altLang="en-US" sz="800" dirty="0" smtClean="0">
                <a:solidFill>
                  <a:sysClr val="windowText" lastClr="000000"/>
                </a:solidFill>
                <a:latin typeface="Meiryo UI" panose="020B0604030504040204" pitchFamily="50" charset="-128"/>
                <a:ea typeface="Meiryo UI" panose="020B0604030504040204" pitchFamily="50" charset="-128"/>
              </a:rPr>
              <a:t>から解約理由を選択。解約</a:t>
            </a:r>
            <a:r>
              <a:rPr lang="ja-JP" altLang="en-US" sz="800" dirty="0">
                <a:solidFill>
                  <a:sysClr val="windowText" lastClr="000000"/>
                </a:solidFill>
                <a:latin typeface="Meiryo UI" panose="020B0604030504040204" pitchFamily="50" charset="-128"/>
                <a:ea typeface="Meiryo UI" panose="020B0604030504040204" pitchFamily="50" charset="-128"/>
              </a:rPr>
              <a:t>理由が設定されていない場合、 選択フィールドは表示されない。</a:t>
            </a:r>
          </a:p>
        </p:txBody>
      </p:sp>
      <p:sp>
        <p:nvSpPr>
          <p:cNvPr id="33" name="吹き出し: 線 4">
            <a:extLst>
              <a:ext uri="{FF2B5EF4-FFF2-40B4-BE49-F238E27FC236}">
                <a16:creationId xmlns:a16="http://schemas.microsoft.com/office/drawing/2014/main" id="{9884A586-F7E3-458A-A154-07DF97FD5B31}"/>
              </a:ext>
            </a:extLst>
          </p:cNvPr>
          <p:cNvSpPr/>
          <p:nvPr/>
        </p:nvSpPr>
        <p:spPr>
          <a:xfrm>
            <a:off x="8111425" y="1282072"/>
            <a:ext cx="1481087" cy="1042028"/>
          </a:xfrm>
          <a:prstGeom prst="borderCallout1">
            <a:avLst>
              <a:gd name="adj1" fmla="val 18081"/>
              <a:gd name="adj2" fmla="val -3639"/>
              <a:gd name="adj3" fmla="val 59584"/>
              <a:gd name="adj4" fmla="val -48766"/>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chemeClr val="tx1"/>
                </a:solidFill>
                <a:latin typeface="Meiryo UI" panose="020B0604030504040204" pitchFamily="50" charset="-128"/>
                <a:ea typeface="Meiryo UI" panose="020B0604030504040204" pitchFamily="50" charset="-128"/>
              </a:rPr>
              <a:t>解約</a:t>
            </a:r>
            <a:r>
              <a:rPr lang="ja-JP" altLang="en-US" sz="800" dirty="0" smtClean="0">
                <a:solidFill>
                  <a:schemeClr val="tx1"/>
                </a:solidFill>
                <a:latin typeface="Meiryo UI" panose="020B0604030504040204" pitchFamily="50" charset="-128"/>
                <a:ea typeface="Meiryo UI" panose="020B0604030504040204" pitchFamily="50" charset="-128"/>
              </a:rPr>
              <a:t>理由</a:t>
            </a:r>
            <a:r>
              <a:rPr lang="ja-JP" altLang="en-US" sz="800" dirty="0">
                <a:solidFill>
                  <a:schemeClr val="tx1"/>
                </a:solidFill>
                <a:latin typeface="Meiryo UI" panose="020B0604030504040204" pitchFamily="50" charset="-128"/>
                <a:ea typeface="Meiryo UI" panose="020B0604030504040204" pitchFamily="50" charset="-128"/>
              </a:rPr>
              <a:t>を設定し、「</a:t>
            </a:r>
            <a:r>
              <a:rPr lang="en-US" altLang="ja-JP" sz="800" dirty="0">
                <a:solidFill>
                  <a:schemeClr val="tx1"/>
                </a:solidFill>
                <a:latin typeface="Meiryo UI" panose="020B0604030504040204" pitchFamily="50" charset="-128"/>
                <a:ea typeface="Meiryo UI" panose="020B0604030504040204" pitchFamily="50" charset="-128"/>
              </a:rPr>
              <a:t>OK</a:t>
            </a:r>
            <a:r>
              <a:rPr lang="ja-JP" altLang="en-US" sz="800" dirty="0">
                <a:solidFill>
                  <a:schemeClr val="tx1"/>
                </a:solidFill>
                <a:latin typeface="Meiryo UI" panose="020B0604030504040204" pitchFamily="50" charset="-128"/>
                <a:ea typeface="Meiryo UI" panose="020B0604030504040204" pitchFamily="50" charset="-128"/>
              </a:rPr>
              <a:t>」を押下。</a:t>
            </a:r>
          </a:p>
          <a:p>
            <a:endParaRPr lang="en-US" altLang="ja-JP" sz="800" dirty="0">
              <a:solidFill>
                <a:schemeClr val="tx1"/>
              </a:solidFill>
              <a:latin typeface="Meiryo UI" panose="020B0604030504040204" pitchFamily="50" charset="-128"/>
              <a:ea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ドロップダウンリストから</a:t>
            </a:r>
            <a:r>
              <a:rPr lang="ja-JP" altLang="en-US" sz="800" dirty="0">
                <a:solidFill>
                  <a:schemeClr val="tx1"/>
                </a:solidFill>
                <a:latin typeface="Meiryo UI" panose="020B0604030504040204" pitchFamily="50" charset="-128"/>
                <a:ea typeface="Meiryo UI" panose="020B0604030504040204" pitchFamily="50" charset="-128"/>
              </a:rPr>
              <a:t>解約</a:t>
            </a:r>
            <a:r>
              <a:rPr lang="ja-JP" altLang="en-US" sz="800" dirty="0" smtClean="0">
                <a:solidFill>
                  <a:schemeClr val="tx1"/>
                </a:solidFill>
                <a:latin typeface="Meiryo UI" panose="020B0604030504040204" pitchFamily="50" charset="-128"/>
                <a:ea typeface="Meiryo UI" panose="020B0604030504040204" pitchFamily="50" charset="-128"/>
              </a:rPr>
              <a:t>理由</a:t>
            </a:r>
            <a:r>
              <a:rPr lang="ja-JP" altLang="en-US" sz="800" dirty="0">
                <a:solidFill>
                  <a:schemeClr val="tx1"/>
                </a:solidFill>
                <a:latin typeface="Meiryo UI" panose="020B0604030504040204" pitchFamily="50" charset="-128"/>
                <a:ea typeface="Meiryo UI" panose="020B0604030504040204" pitchFamily="50" charset="-128"/>
              </a:rPr>
              <a:t>を</a:t>
            </a:r>
          </a:p>
          <a:p>
            <a:r>
              <a:rPr lang="ja-JP" altLang="en-US" sz="800" dirty="0">
                <a:solidFill>
                  <a:schemeClr val="tx1"/>
                </a:solidFill>
                <a:latin typeface="Meiryo UI" panose="020B0604030504040204" pitchFamily="50" charset="-128"/>
                <a:ea typeface="Meiryo UI" panose="020B0604030504040204" pitchFamily="50" charset="-128"/>
              </a:rPr>
              <a:t>選択</a:t>
            </a:r>
            <a:r>
              <a:rPr lang="ja-JP" altLang="en-US" sz="800" dirty="0" smtClean="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解約</a:t>
            </a:r>
            <a:r>
              <a:rPr lang="ja-JP" altLang="en-US" sz="800" dirty="0" smtClean="0">
                <a:solidFill>
                  <a:schemeClr val="tx1"/>
                </a:solidFill>
                <a:latin typeface="Meiryo UI" panose="020B0604030504040204" pitchFamily="50" charset="-128"/>
                <a:ea typeface="Meiryo UI" panose="020B0604030504040204" pitchFamily="50" charset="-128"/>
              </a:rPr>
              <a:t>理由</a:t>
            </a:r>
            <a:r>
              <a:rPr lang="ja-JP" altLang="en-US" sz="800" dirty="0">
                <a:solidFill>
                  <a:schemeClr val="tx1"/>
                </a:solidFill>
                <a:latin typeface="Meiryo UI" panose="020B0604030504040204" pitchFamily="50" charset="-128"/>
                <a:ea typeface="Meiryo UI" panose="020B0604030504040204" pitchFamily="50" charset="-128"/>
              </a:rPr>
              <a:t>が設定されていない場合、 選択フィールドは表示されない。</a:t>
            </a:r>
          </a:p>
        </p:txBody>
      </p:sp>
      <p:pic>
        <p:nvPicPr>
          <p:cNvPr id="17" name="図 16"/>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5256599" y="4598276"/>
            <a:ext cx="2592000" cy="756745"/>
          </a:xfrm>
          <a:prstGeom prst="rect">
            <a:avLst/>
          </a:prstGeom>
        </p:spPr>
      </p:pic>
      <p:pic>
        <p:nvPicPr>
          <p:cNvPr id="18" name="図 17"/>
          <p:cNvPicPr>
            <a:picLocks noChangeAspect="1"/>
          </p:cNvPicPr>
          <p:nvPr/>
        </p:nvPicPr>
        <p:blipFill rotWithShape="1">
          <a:blip r:embed="rId6" cstate="hqprint">
            <a:extLst>
              <a:ext uri="{28A0092B-C50C-407E-A947-70E740481C1C}">
                <a14:useLocalDpi xmlns:a14="http://schemas.microsoft.com/office/drawing/2010/main" val="0"/>
              </a:ext>
            </a:extLst>
          </a:blip>
          <a:srcRect/>
          <a:stretch/>
        </p:blipFill>
        <p:spPr>
          <a:xfrm>
            <a:off x="5263700" y="5517222"/>
            <a:ext cx="2592000" cy="748948"/>
          </a:xfrm>
          <a:prstGeom prst="rect">
            <a:avLst/>
          </a:prstGeom>
        </p:spPr>
      </p:pic>
      <p:sp>
        <p:nvSpPr>
          <p:cNvPr id="68" name="タイトル 4">
            <a:extLst>
              <a:ext uri="{FF2B5EF4-FFF2-40B4-BE49-F238E27FC236}">
                <a16:creationId xmlns:a16="http://schemas.microsoft.com/office/drawing/2014/main" id="{F195D0A6-7BCF-426B-8E13-0C2EFC652988}"/>
              </a:ext>
            </a:extLst>
          </p:cNvPr>
          <p:cNvSpPr txBox="1">
            <a:spLocks/>
          </p:cNvSpPr>
          <p:nvPr/>
        </p:nvSpPr>
        <p:spPr>
          <a:xfrm>
            <a:off x="6843612" y="75154"/>
            <a:ext cx="983941" cy="257355"/>
          </a:xfrm>
          <a:prstGeom prst="rect">
            <a:avLst/>
          </a:prstGeom>
          <a:solidFill>
            <a:srgbClr val="ECCCFF"/>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defPPr>
              <a:defRPr lang="ja-JP"/>
            </a:defPPr>
            <a:lvl1pPr algn="ctr" fontAlgn="base">
              <a:spcBef>
                <a:spcPct val="0"/>
              </a:spcBef>
              <a:spcAft>
                <a:spcPct val="0"/>
              </a:spcAft>
              <a:defRPr sz="1200" b="1" kern="0">
                <a:latin typeface="Meiryo UI" panose="020B0604030504040204" pitchFamily="50" charset="-128"/>
                <a:ea typeface="Meiryo UI" panose="020B0604030504040204" pitchFamily="50" charset="-128"/>
                <a:cs typeface="Meiryo UI" panose="020B0604030504040204" pitchFamily="50" charset="-128"/>
              </a:defRPr>
            </a:lvl1pPr>
            <a:lvl2pPr fontAlgn="base">
              <a:spcBef>
                <a:spcPct val="0"/>
              </a:spcBef>
              <a:spcAft>
                <a:spcPct val="0"/>
              </a:spcAft>
              <a:defRPr sz="2400">
                <a:solidFill>
                  <a:schemeClr val="tx2"/>
                </a:solidFill>
                <a:latin typeface="HGP創英角ｺﾞｼｯｸUB" pitchFamily="50" charset="-128"/>
                <a:ea typeface="HGP創英角ｺﾞｼｯｸUB" pitchFamily="50" charset="-128"/>
              </a:defRPr>
            </a:lvl2pPr>
            <a:lvl3pPr fontAlgn="base">
              <a:spcBef>
                <a:spcPct val="0"/>
              </a:spcBef>
              <a:spcAft>
                <a:spcPct val="0"/>
              </a:spcAft>
              <a:defRPr sz="2400">
                <a:solidFill>
                  <a:schemeClr val="tx2"/>
                </a:solidFill>
                <a:latin typeface="HGP創英角ｺﾞｼｯｸUB" pitchFamily="50" charset="-128"/>
                <a:ea typeface="HGP創英角ｺﾞｼｯｸUB" pitchFamily="50" charset="-128"/>
              </a:defRPr>
            </a:lvl3pPr>
            <a:lvl4pPr fontAlgn="base">
              <a:spcBef>
                <a:spcPct val="0"/>
              </a:spcBef>
              <a:spcAft>
                <a:spcPct val="0"/>
              </a:spcAft>
              <a:defRPr sz="2400">
                <a:solidFill>
                  <a:schemeClr val="tx2"/>
                </a:solidFill>
                <a:latin typeface="HGP創英角ｺﾞｼｯｸUB" pitchFamily="50" charset="-128"/>
                <a:ea typeface="HGP創英角ｺﾞｼｯｸUB" pitchFamily="50" charset="-128"/>
              </a:defRPr>
            </a:lvl4pPr>
            <a:lvl5pPr fontAlgn="base">
              <a:spcBef>
                <a:spcPct val="0"/>
              </a:spcBef>
              <a:spcAft>
                <a:spcPct val="0"/>
              </a:spcAft>
              <a:defRPr sz="2400">
                <a:solidFill>
                  <a:schemeClr val="tx2"/>
                </a:solidFill>
                <a:latin typeface="HGP創英角ｺﾞｼｯｸUB" pitchFamily="50" charset="-128"/>
                <a:ea typeface="HGP創英角ｺﾞｼｯｸUB" pitchFamily="50" charset="-128"/>
              </a:defRPr>
            </a:lvl5pPr>
            <a:lvl6pPr marL="457000" fontAlgn="base">
              <a:spcBef>
                <a:spcPct val="0"/>
              </a:spcBef>
              <a:spcAft>
                <a:spcPct val="0"/>
              </a:spcAft>
              <a:defRPr sz="4400">
                <a:solidFill>
                  <a:schemeClr val="tx2"/>
                </a:solidFill>
                <a:latin typeface="Arial" charset="0"/>
                <a:ea typeface="ＭＳ Ｐゴシック" pitchFamily="50" charset="-128"/>
              </a:defRPr>
            </a:lvl6pPr>
            <a:lvl7pPr marL="914004" fontAlgn="base">
              <a:spcBef>
                <a:spcPct val="0"/>
              </a:spcBef>
              <a:spcAft>
                <a:spcPct val="0"/>
              </a:spcAft>
              <a:defRPr sz="4400">
                <a:solidFill>
                  <a:schemeClr val="tx2"/>
                </a:solidFill>
                <a:latin typeface="Arial" charset="0"/>
                <a:ea typeface="ＭＳ Ｐゴシック" pitchFamily="50" charset="-128"/>
              </a:defRPr>
            </a:lvl7pPr>
            <a:lvl8pPr marL="1371004" fontAlgn="base">
              <a:spcBef>
                <a:spcPct val="0"/>
              </a:spcBef>
              <a:spcAft>
                <a:spcPct val="0"/>
              </a:spcAft>
              <a:defRPr sz="4400">
                <a:solidFill>
                  <a:schemeClr val="tx2"/>
                </a:solidFill>
                <a:latin typeface="Arial" charset="0"/>
                <a:ea typeface="ＭＳ Ｐゴシック" pitchFamily="50" charset="-128"/>
              </a:defRPr>
            </a:lvl8pPr>
            <a:lvl9pPr marL="1828008" fontAlgn="base">
              <a:spcBef>
                <a:spcPct val="0"/>
              </a:spcBef>
              <a:spcAft>
                <a:spcPct val="0"/>
              </a:spcAft>
              <a:defRPr sz="4400">
                <a:solidFill>
                  <a:schemeClr val="tx2"/>
                </a:solidFill>
                <a:latin typeface="Arial" charset="0"/>
                <a:ea typeface="ＭＳ Ｐゴシック" pitchFamily="50" charset="-128"/>
              </a:defRPr>
            </a:lvl9pPr>
          </a:lstStyle>
          <a:p>
            <a:r>
              <a:rPr lang="ja-JP" altLang="en-US" dirty="0"/>
              <a:t>小売テナント</a:t>
            </a:r>
          </a:p>
        </p:txBody>
      </p:sp>
      <p:sp>
        <p:nvSpPr>
          <p:cNvPr id="37" name="テキスト プレースホルダー 2"/>
          <p:cNvSpPr>
            <a:spLocks noGrp="1"/>
          </p:cNvSpPr>
          <p:nvPr>
            <p:ph type="body" sz="quarter" idx="11"/>
          </p:nvPr>
        </p:nvSpPr>
        <p:spPr>
          <a:xfrm>
            <a:off x="408753" y="579099"/>
            <a:ext cx="9279005" cy="722312"/>
          </a:xfrm>
        </p:spPr>
        <p:txBody>
          <a:bodyPr/>
          <a:lstStyle/>
          <a:p>
            <a:r>
              <a:rPr lang="ja-JP" altLang="en-US" dirty="0"/>
              <a:t>顧客が保持している全ての商品が同時に解約</a:t>
            </a:r>
            <a:r>
              <a:rPr lang="ja-JP" altLang="en-US" dirty="0" smtClean="0"/>
              <a:t>される。</a:t>
            </a:r>
            <a:endParaRPr lang="en-US" altLang="ja-JP" dirty="0" smtClean="0"/>
          </a:p>
          <a:p>
            <a:r>
              <a:rPr lang="ja-JP" altLang="en-US" dirty="0" smtClean="0"/>
              <a:t>全て</a:t>
            </a:r>
            <a:r>
              <a:rPr lang="ja-JP" altLang="en-US" dirty="0" smtClean="0"/>
              <a:t>の</a:t>
            </a:r>
            <a:r>
              <a:rPr lang="ja-JP" altLang="en-US" dirty="0"/>
              <a:t>契約商品が</a:t>
            </a:r>
            <a:r>
              <a:rPr lang="ja-JP" altLang="en-US" dirty="0" smtClean="0"/>
              <a:t>無くなるため、</a:t>
            </a:r>
            <a:r>
              <a:rPr lang="ja-JP" altLang="en-US" dirty="0"/>
              <a:t>顧客のステータスは解約済へ</a:t>
            </a:r>
            <a:r>
              <a:rPr lang="ja-JP" altLang="en-US" dirty="0" smtClean="0"/>
              <a:t>遷移する。</a:t>
            </a:r>
            <a:endParaRPr lang="en-US" altLang="ja-JP" dirty="0"/>
          </a:p>
        </p:txBody>
      </p:sp>
      <p:sp>
        <p:nvSpPr>
          <p:cNvPr id="36" name="吹き出し: 線 4">
            <a:extLst>
              <a:ext uri="{FF2B5EF4-FFF2-40B4-BE49-F238E27FC236}">
                <a16:creationId xmlns:a16="http://schemas.microsoft.com/office/drawing/2014/main" id="{1F261914-D0C8-418E-A91D-A56635DB043F}"/>
              </a:ext>
            </a:extLst>
          </p:cNvPr>
          <p:cNvSpPr/>
          <p:nvPr/>
        </p:nvSpPr>
        <p:spPr>
          <a:xfrm>
            <a:off x="8111425" y="4128581"/>
            <a:ext cx="1481087" cy="1627381"/>
          </a:xfrm>
          <a:prstGeom prst="borderCallout1">
            <a:avLst>
              <a:gd name="adj1" fmla="val 88017"/>
              <a:gd name="adj2" fmla="val -4668"/>
              <a:gd name="adj3" fmla="val 106676"/>
              <a:gd name="adj4" fmla="val -60084"/>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「アカウント</a:t>
            </a:r>
            <a:r>
              <a:rPr lang="ja-JP" altLang="en-US" sz="800" dirty="0" smtClean="0">
                <a:solidFill>
                  <a:sysClr val="windowText" lastClr="000000"/>
                </a:solidFill>
                <a:latin typeface="Meiryo UI" panose="020B0604030504040204" pitchFamily="50" charset="-128"/>
                <a:ea typeface="Meiryo UI" panose="020B0604030504040204" pitchFamily="50" charset="-128"/>
              </a:rPr>
              <a:t>の</a:t>
            </a:r>
            <a:r>
              <a:rPr lang="ja-JP" altLang="en-US" sz="800" dirty="0">
                <a:solidFill>
                  <a:sysClr val="windowText" lastClr="000000"/>
                </a:solidFill>
                <a:latin typeface="Meiryo UI" panose="020B0604030504040204" pitchFamily="50" charset="-128"/>
                <a:ea typeface="Meiryo UI" panose="020B0604030504040204" pitchFamily="50" charset="-128"/>
              </a:rPr>
              <a:t>解約</a:t>
            </a:r>
            <a:r>
              <a:rPr lang="ja-JP" altLang="en-US" sz="800" dirty="0" smtClean="0">
                <a:solidFill>
                  <a:sysClr val="windowText" lastClr="000000"/>
                </a:solidFill>
                <a:latin typeface="Meiryo UI" panose="020B0604030504040204" pitchFamily="50" charset="-128"/>
                <a:ea typeface="Meiryo UI" panose="020B0604030504040204" pitchFamily="50" charset="-128"/>
              </a:rPr>
              <a:t>」</a:t>
            </a:r>
            <a:r>
              <a:rPr lang="ja-JP" altLang="en-US" sz="800" dirty="0">
                <a:solidFill>
                  <a:sysClr val="windowText" lastClr="000000"/>
                </a:solidFill>
                <a:latin typeface="Meiryo UI" panose="020B0604030504040204" pitchFamily="50" charset="-128"/>
                <a:ea typeface="Meiryo UI" panose="020B0604030504040204" pitchFamily="50" charset="-128"/>
              </a:rPr>
              <a:t>が実行中になり、商品ごと</a:t>
            </a:r>
            <a:r>
              <a:rPr lang="ja-JP" altLang="en-US" sz="800" dirty="0" smtClean="0">
                <a:solidFill>
                  <a:sysClr val="windowText" lastClr="000000"/>
                </a:solidFill>
                <a:latin typeface="Meiryo UI" panose="020B0604030504040204" pitchFamily="50" charset="-128"/>
                <a:ea typeface="Meiryo UI" panose="020B0604030504040204" pitchFamily="50" charset="-128"/>
              </a:rPr>
              <a:t>に解約オーダー作成</a:t>
            </a:r>
            <a:r>
              <a:rPr lang="ja-JP" altLang="en-US" sz="800" dirty="0">
                <a:solidFill>
                  <a:sysClr val="windowText" lastClr="000000"/>
                </a:solidFill>
                <a:latin typeface="Meiryo UI" panose="020B0604030504040204" pitchFamily="50" charset="-128"/>
                <a:ea typeface="Meiryo UI" panose="020B0604030504040204" pitchFamily="50" charset="-128"/>
              </a:rPr>
              <a:t>。</a:t>
            </a:r>
            <a:endParaRPr lang="en-US" altLang="ja-JP" sz="800" dirty="0">
              <a:solidFill>
                <a:sysClr val="windowText" lastClr="000000"/>
              </a:solidFill>
              <a:latin typeface="Meiryo UI" panose="020B0604030504040204" pitchFamily="50" charset="-128"/>
              <a:ea typeface="Meiryo UI" panose="020B0604030504040204" pitchFamily="50" charset="-128"/>
            </a:endParaRPr>
          </a:p>
          <a:p>
            <a:endParaRPr lang="en-US" altLang="ja-JP" sz="800" dirty="0">
              <a:solidFill>
                <a:sysClr val="windowText" lastClr="000000"/>
              </a:solidFill>
              <a:latin typeface="Meiryo UI" panose="020B0604030504040204" pitchFamily="50" charset="-128"/>
              <a:ea typeface="Meiryo UI" panose="020B0604030504040204" pitchFamily="50" charset="-128"/>
            </a:endParaRPr>
          </a:p>
          <a:p>
            <a:r>
              <a:rPr lang="ja-JP" altLang="en-US" sz="800" dirty="0">
                <a:solidFill>
                  <a:sysClr val="windowText" lastClr="000000"/>
                </a:solidFill>
                <a:latin typeface="Meiryo UI" panose="020B0604030504040204" pitchFamily="50" charset="-128"/>
                <a:ea typeface="Meiryo UI" panose="020B0604030504040204" pitchFamily="50" charset="-128"/>
              </a:rPr>
              <a:t>全商品</a:t>
            </a:r>
            <a:r>
              <a:rPr lang="ja-JP" altLang="en-US" sz="800" dirty="0" smtClean="0">
                <a:solidFill>
                  <a:sysClr val="windowText" lastClr="000000"/>
                </a:solidFill>
                <a:latin typeface="Meiryo UI" panose="020B0604030504040204" pitchFamily="50" charset="-128"/>
                <a:ea typeface="Meiryo UI" panose="020B0604030504040204" pitchFamily="50" charset="-128"/>
              </a:rPr>
              <a:t>が解約される</a:t>
            </a:r>
            <a:r>
              <a:rPr lang="ja-JP" altLang="en-US" sz="800" dirty="0">
                <a:solidFill>
                  <a:sysClr val="windowText" lastClr="000000"/>
                </a:solidFill>
                <a:latin typeface="Meiryo UI" panose="020B0604030504040204" pitchFamily="50" charset="-128"/>
                <a:ea typeface="Meiryo UI" panose="020B0604030504040204" pitchFamily="50" charset="-128"/>
              </a:rPr>
              <a:t>と、料金アカウントのステータスは</a:t>
            </a:r>
            <a:r>
              <a:rPr lang="ja-JP" altLang="en-US" sz="800" dirty="0" smtClean="0">
                <a:solidFill>
                  <a:sysClr val="windowText" lastClr="000000"/>
                </a:solidFill>
                <a:latin typeface="Meiryo UI" panose="020B0604030504040204" pitchFamily="50" charset="-128"/>
                <a:ea typeface="Meiryo UI" panose="020B0604030504040204" pitchFamily="50" charset="-128"/>
              </a:rPr>
              <a:t>「解約」</a:t>
            </a:r>
            <a:r>
              <a:rPr lang="ja-JP" altLang="en-US" sz="800" dirty="0">
                <a:solidFill>
                  <a:sysClr val="windowText" lastClr="000000"/>
                </a:solidFill>
                <a:latin typeface="Meiryo UI" panose="020B0604030504040204" pitchFamily="50" charset="-128"/>
                <a:ea typeface="Meiryo UI" panose="020B0604030504040204" pitchFamily="50" charset="-128"/>
              </a:rPr>
              <a:t>に設定され、以前有効だった全商品のステータスは「終了」となる。</a:t>
            </a:r>
            <a:endParaRPr lang="en-US" altLang="ja-JP" sz="800" dirty="0">
              <a:solidFill>
                <a:sysClr val="windowText" lastClr="000000"/>
              </a:solidFill>
              <a:latin typeface="Meiryo UI" panose="020B0604030504040204" pitchFamily="50" charset="-128"/>
              <a:ea typeface="Meiryo UI" panose="020B0604030504040204" pitchFamily="50" charset="-128"/>
            </a:endParaRPr>
          </a:p>
          <a:p>
            <a:endParaRPr lang="en-US" altLang="ja-JP" sz="800" dirty="0">
              <a:solidFill>
                <a:sysClr val="windowText" lastClr="000000"/>
              </a:solidFill>
              <a:latin typeface="Meiryo UI" panose="020B0604030504040204" pitchFamily="50" charset="-128"/>
              <a:ea typeface="Meiryo UI" panose="020B0604030504040204" pitchFamily="50" charset="-128"/>
            </a:endParaRPr>
          </a:p>
          <a:p>
            <a:r>
              <a:rPr lang="ja-JP" altLang="en-US" sz="800" dirty="0">
                <a:solidFill>
                  <a:sysClr val="windowText" lastClr="000000"/>
                </a:solidFill>
                <a:latin typeface="Meiryo UI" panose="020B0604030504040204" pitchFamily="50" charset="-128"/>
                <a:ea typeface="Meiryo UI" panose="020B0604030504040204" pitchFamily="50" charset="-128"/>
              </a:rPr>
              <a:t>解約</a:t>
            </a:r>
            <a:r>
              <a:rPr lang="ja-JP" altLang="en-US" sz="800" dirty="0" smtClean="0">
                <a:solidFill>
                  <a:sysClr val="windowText" lastClr="000000"/>
                </a:solidFill>
                <a:latin typeface="Meiryo UI" panose="020B0604030504040204" pitchFamily="50" charset="-128"/>
                <a:ea typeface="Meiryo UI" panose="020B0604030504040204" pitchFamily="50" charset="-128"/>
              </a:rPr>
              <a:t>された</a:t>
            </a:r>
            <a:r>
              <a:rPr lang="ja-JP" altLang="en-US" sz="800" dirty="0">
                <a:solidFill>
                  <a:sysClr val="windowText" lastClr="000000"/>
                </a:solidFill>
                <a:latin typeface="Meiryo UI" panose="020B0604030504040204" pitchFamily="50" charset="-128"/>
                <a:ea typeface="Meiryo UI" panose="020B0604030504040204" pitchFamily="50" charset="-128"/>
              </a:rPr>
              <a:t>商品は顧客の商品概要に表示されないが、情報は履歴および顧客の履歴には残る。</a:t>
            </a:r>
          </a:p>
        </p:txBody>
      </p:sp>
      <p:grpSp>
        <p:nvGrpSpPr>
          <p:cNvPr id="38" name="グループ化 37">
            <a:extLst>
              <a:ext uri="{FF2B5EF4-FFF2-40B4-BE49-F238E27FC236}">
                <a16:creationId xmlns:a16="http://schemas.microsoft.com/office/drawing/2014/main" id="{BE8750C8-966D-4B19-BF45-8D7C02605622}"/>
              </a:ext>
            </a:extLst>
          </p:cNvPr>
          <p:cNvGrpSpPr/>
          <p:nvPr/>
        </p:nvGrpSpPr>
        <p:grpSpPr>
          <a:xfrm>
            <a:off x="5975238" y="859029"/>
            <a:ext cx="3624300" cy="331433"/>
            <a:chOff x="4727214" y="466178"/>
            <a:chExt cx="3624300" cy="331433"/>
          </a:xfrm>
        </p:grpSpPr>
        <p:sp>
          <p:nvSpPr>
            <p:cNvPr id="39" name="矢印: 五方向 5">
              <a:extLst>
                <a:ext uri="{FF2B5EF4-FFF2-40B4-BE49-F238E27FC236}">
                  <a16:creationId xmlns:a16="http://schemas.microsoft.com/office/drawing/2014/main" id="{17C0B117-7604-4E5E-9616-E0E3E0DA82AD}"/>
                </a:ext>
              </a:extLst>
            </p:cNvPr>
            <p:cNvSpPr/>
            <p:nvPr/>
          </p:nvSpPr>
          <p:spPr>
            <a:xfrm>
              <a:off x="4727214" y="617611"/>
              <a:ext cx="720000" cy="180000"/>
            </a:xfrm>
            <a:prstGeom prst="homePlat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顧客検索</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41" name="矢印: 山形 6">
              <a:extLst>
                <a:ext uri="{FF2B5EF4-FFF2-40B4-BE49-F238E27FC236}">
                  <a16:creationId xmlns:a16="http://schemas.microsoft.com/office/drawing/2014/main" id="{A49DF194-449B-4152-BDCE-310D2205734C}"/>
                </a:ext>
              </a:extLst>
            </p:cNvPr>
            <p:cNvSpPr/>
            <p:nvPr/>
          </p:nvSpPr>
          <p:spPr>
            <a:xfrm>
              <a:off x="545328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注文登録</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600" kern="0" dirty="0">
                <a:solidFill>
                  <a:schemeClr val="tx1">
                    <a:lumMod val="50000"/>
                    <a:lumOff val="50000"/>
                  </a:schemeClr>
                </a:solidFill>
                <a:latin typeface="+mn-ea"/>
                <a:cs typeface="Meiryo UI" panose="020B0604030504040204" pitchFamily="50" charset="-128"/>
              </a:endParaRPr>
            </a:p>
          </p:txBody>
        </p:sp>
        <p:sp>
          <p:nvSpPr>
            <p:cNvPr id="44" name="矢印: 山形 7">
              <a:extLst>
                <a:ext uri="{FF2B5EF4-FFF2-40B4-BE49-F238E27FC236}">
                  <a16:creationId xmlns:a16="http://schemas.microsoft.com/office/drawing/2014/main" id="{773B5B1F-F70F-40FB-9838-5C0F6B2836C2}"/>
                </a:ext>
              </a:extLst>
            </p:cNvPr>
            <p:cNvSpPr/>
            <p:nvPr/>
          </p:nvSpPr>
          <p:spPr>
            <a:xfrm>
              <a:off x="6179364"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700" kern="0" dirty="0">
                  <a:solidFill>
                    <a:schemeClr val="tx1">
                      <a:lumMod val="50000"/>
                      <a:lumOff val="50000"/>
                    </a:schemeClr>
                  </a:solidFill>
                  <a:latin typeface="+mn-ea"/>
                  <a:cs typeface="Meiryo UI" panose="020B0604030504040204" pitchFamily="50" charset="-128"/>
                </a:rPr>
                <a:t>注文完了後</a:t>
              </a:r>
              <a:r>
                <a:rPr kumimoji="0" lang="en-US" altLang="ja-JP" sz="600" kern="0" dirty="0">
                  <a:solidFill>
                    <a:schemeClr val="tx1">
                      <a:lumMod val="50000"/>
                      <a:lumOff val="50000"/>
                    </a:schemeClr>
                  </a:solidFill>
                  <a:latin typeface="+mn-ea"/>
                  <a:cs typeface="Meiryo UI" panose="020B0604030504040204" pitchFamily="50" charset="-128"/>
                </a:rPr>
                <a:t>(</a:t>
              </a:r>
              <a:r>
                <a:rPr kumimoji="0" lang="ja-JP" altLang="en-US" sz="600" kern="0" dirty="0">
                  <a:solidFill>
                    <a:schemeClr val="tx1">
                      <a:lumMod val="50000"/>
                      <a:lumOff val="50000"/>
                    </a:schemeClr>
                  </a:solidFill>
                  <a:latin typeface="+mn-ea"/>
                  <a:cs typeface="Meiryo UI" panose="020B0604030504040204" pitchFamily="50" charset="-128"/>
                </a:rPr>
                <a:t>小売</a:t>
              </a:r>
              <a:r>
                <a:rPr kumimoji="0" lang="en-US" altLang="ja-JP" sz="600" kern="0" dirty="0">
                  <a:solidFill>
                    <a:schemeClr val="tx1">
                      <a:lumMod val="50000"/>
                      <a:lumOff val="50000"/>
                    </a:schemeClr>
                  </a:solidFill>
                  <a:latin typeface="+mn-ea"/>
                  <a:cs typeface="Meiryo UI" panose="020B0604030504040204" pitchFamily="50" charset="-128"/>
                </a:rPr>
                <a:t>)</a:t>
              </a:r>
              <a:endParaRPr kumimoji="0" lang="ja-JP" altLang="en-US" sz="600" kern="0" dirty="0">
                <a:solidFill>
                  <a:schemeClr val="tx1">
                    <a:lumMod val="50000"/>
                    <a:lumOff val="50000"/>
                  </a:schemeClr>
                </a:solidFill>
                <a:latin typeface="+mn-ea"/>
                <a:cs typeface="Meiryo UI" panose="020B0604030504040204" pitchFamily="50" charset="-128"/>
              </a:endParaRPr>
            </a:p>
          </p:txBody>
        </p:sp>
        <p:sp>
          <p:nvSpPr>
            <p:cNvPr id="46" name="矢印: 山形 8">
              <a:extLst>
                <a:ext uri="{FF2B5EF4-FFF2-40B4-BE49-F238E27FC236}">
                  <a16:creationId xmlns:a16="http://schemas.microsoft.com/office/drawing/2014/main" id="{4CD5C0CA-E4BC-44A4-BA64-2E6552A60E8B}"/>
                </a:ext>
              </a:extLst>
            </p:cNvPr>
            <p:cNvSpPr/>
            <p:nvPr/>
          </p:nvSpPr>
          <p:spPr>
            <a:xfrm>
              <a:off x="690543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料金計算</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47" name="矢印: 山形 9">
              <a:extLst>
                <a:ext uri="{FF2B5EF4-FFF2-40B4-BE49-F238E27FC236}">
                  <a16:creationId xmlns:a16="http://schemas.microsoft.com/office/drawing/2014/main" id="{A2A20216-D45F-4F3A-84FC-B3D89A9B7A53}"/>
                </a:ext>
              </a:extLst>
            </p:cNvPr>
            <p:cNvSpPr/>
            <p:nvPr/>
          </p:nvSpPr>
          <p:spPr>
            <a:xfrm>
              <a:off x="7631514"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請求確認</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48" name="矢印: 五方向 14">
              <a:extLst>
                <a:ext uri="{FF2B5EF4-FFF2-40B4-BE49-F238E27FC236}">
                  <a16:creationId xmlns:a16="http://schemas.microsoft.com/office/drawing/2014/main" id="{343618A9-E8E5-41A0-ABE3-143D8CA46E6C}"/>
                </a:ext>
              </a:extLst>
            </p:cNvPr>
            <p:cNvSpPr/>
            <p:nvPr/>
          </p:nvSpPr>
          <p:spPr>
            <a:xfrm>
              <a:off x="4727214" y="466178"/>
              <a:ext cx="3624300" cy="108000"/>
            </a:xfrm>
            <a:prstGeom prst="homePlate">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en-US" altLang="ja-JP" sz="800" kern="0" dirty="0">
                  <a:latin typeface="+mn-ea"/>
                  <a:cs typeface="Meiryo UI" panose="020B0604030504040204" pitchFamily="50" charset="-128"/>
                </a:rPr>
                <a:t>Fulfillment (</a:t>
              </a:r>
              <a:r>
                <a:rPr kumimoji="0" lang="ja-JP" altLang="en-US" sz="800" kern="0" dirty="0">
                  <a:latin typeface="+mn-ea"/>
                  <a:cs typeface="Meiryo UI" panose="020B0604030504040204" pitchFamily="50" charset="-128"/>
                </a:rPr>
                <a:t>業務編</a:t>
              </a:r>
              <a:r>
                <a:rPr kumimoji="0" lang="en-US" altLang="ja-JP" sz="800" kern="0" dirty="0">
                  <a:latin typeface="+mn-ea"/>
                  <a:cs typeface="Meiryo UI" panose="020B0604030504040204" pitchFamily="50" charset="-128"/>
                </a:rPr>
                <a:t>)</a:t>
              </a:r>
              <a:endParaRPr kumimoji="0" lang="ja-JP" altLang="en-US" sz="800" kern="0" dirty="0">
                <a:latin typeface="+mn-ea"/>
                <a:cs typeface="Meiryo UI" panose="020B0604030504040204" pitchFamily="50" charset="-128"/>
              </a:endParaRPr>
            </a:p>
          </p:txBody>
        </p:sp>
      </p:grpSp>
      <p:sp>
        <p:nvSpPr>
          <p:cNvPr id="42" name="タイトル 4">
            <a:extLst>
              <a:ext uri="{FF2B5EF4-FFF2-40B4-BE49-F238E27FC236}">
                <a16:creationId xmlns:a16="http://schemas.microsoft.com/office/drawing/2014/main" id="{E0BE0A72-1079-4041-AE18-DFFCA103654C}"/>
              </a:ext>
            </a:extLst>
          </p:cNvPr>
          <p:cNvSpPr txBox="1">
            <a:spLocks/>
          </p:cNvSpPr>
          <p:nvPr/>
        </p:nvSpPr>
        <p:spPr>
          <a:xfrm>
            <a:off x="7918990" y="75154"/>
            <a:ext cx="983941" cy="257355"/>
          </a:xfrm>
          <a:prstGeom prst="rect">
            <a:avLst/>
          </a:prstGeom>
          <a:solidFill>
            <a:srgbClr val="ECCCFF"/>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lvl1pPr algn="l" rtl="0" eaLnBrk="1" fontAlgn="base" hangingPunct="1">
              <a:spcBef>
                <a:spcPct val="0"/>
              </a:spcBef>
              <a:spcAft>
                <a:spcPct val="0"/>
              </a:spcAft>
              <a:defRPr kumimoji="1" sz="1800" b="1">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5pPr>
            <a:lvl6pPr marL="457000" algn="l"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004" algn="l"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004" algn="l"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008" algn="l"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algn="ctr"/>
            <a:r>
              <a:rPr lang="ja-JP" altLang="en-US" sz="1200" kern="0" dirty="0" smtClean="0">
                <a:solidFill>
                  <a:schemeClr val="tx1"/>
                </a:solidFill>
              </a:rPr>
              <a:t>顧客アカウント</a:t>
            </a:r>
            <a:endParaRPr lang="ja-JP" altLang="en-US" sz="1200" kern="0" dirty="0">
              <a:solidFill>
                <a:schemeClr val="tx1"/>
              </a:solidFill>
            </a:endParaRPr>
          </a:p>
        </p:txBody>
      </p:sp>
    </p:spTree>
    <p:extLst>
      <p:ext uri="{BB962C8B-B14F-4D97-AF65-F5344CB8AC3E}">
        <p14:creationId xmlns:p14="http://schemas.microsoft.com/office/powerpoint/2010/main" val="717946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a:t>
            </a:r>
            <a:r>
              <a:rPr lang="ja-JP" altLang="en-US" dirty="0" smtClean="0"/>
              <a:t>．前提</a:t>
            </a:r>
            <a:endParaRPr kumimoji="1" lang="ja-JP" altLang="en-US" dirty="0"/>
          </a:p>
        </p:txBody>
      </p:sp>
      <p:sp>
        <p:nvSpPr>
          <p:cNvPr id="4" name="スライド番号プレースホルダー 3"/>
          <p:cNvSpPr>
            <a:spLocks noGrp="1"/>
          </p:cNvSpPr>
          <p:nvPr>
            <p:ph type="sldNum" sz="quarter" idx="10"/>
          </p:nvPr>
        </p:nvSpPr>
        <p:spPr/>
        <p:txBody>
          <a:bodyPr/>
          <a:lstStyle/>
          <a:p>
            <a:pPr defTabSz="843712" fontAlgn="base">
              <a:spcBef>
                <a:spcPct val="0"/>
              </a:spcBef>
              <a:spcAft>
                <a:spcPct val="0"/>
              </a:spcAft>
              <a:defRPr/>
            </a:pPr>
            <a:fld id="{F7C730C8-3058-46F8-B0CE-CDE70A1B055D}" type="slidenum">
              <a:rPr lang="en-US" altLang="ja-JP" smtClean="0"/>
              <a:pPr defTabSz="843712" fontAlgn="base">
                <a:spcBef>
                  <a:spcPct val="0"/>
                </a:spcBef>
                <a:spcAft>
                  <a:spcPct val="0"/>
                </a:spcAft>
                <a:defRPr/>
              </a:pPr>
              <a:t>2</a:t>
            </a:fld>
            <a:endParaRPr lang="en-US" altLang="ja-JP" dirty="0"/>
          </a:p>
        </p:txBody>
      </p:sp>
      <p:grpSp>
        <p:nvGrpSpPr>
          <p:cNvPr id="17" name="グループ化 16">
            <a:extLst>
              <a:ext uri="{FF2B5EF4-FFF2-40B4-BE49-F238E27FC236}">
                <a16:creationId xmlns:a16="http://schemas.microsoft.com/office/drawing/2014/main" id="{BE8750C8-966D-4B19-BF45-8D7C02605622}"/>
              </a:ext>
            </a:extLst>
          </p:cNvPr>
          <p:cNvGrpSpPr/>
          <p:nvPr/>
        </p:nvGrpSpPr>
        <p:grpSpPr>
          <a:xfrm>
            <a:off x="1198563" y="1468618"/>
            <a:ext cx="7940743" cy="351875"/>
            <a:chOff x="4727214" y="466178"/>
            <a:chExt cx="4344300" cy="331433"/>
          </a:xfrm>
        </p:grpSpPr>
        <p:sp>
          <p:nvSpPr>
            <p:cNvPr id="6" name="矢印: 五方向 5">
              <a:extLst>
                <a:ext uri="{FF2B5EF4-FFF2-40B4-BE49-F238E27FC236}">
                  <a16:creationId xmlns:a16="http://schemas.microsoft.com/office/drawing/2014/main" id="{17C0B117-7604-4E5E-9616-E0E3E0DA82AD}"/>
                </a:ext>
              </a:extLst>
            </p:cNvPr>
            <p:cNvSpPr/>
            <p:nvPr/>
          </p:nvSpPr>
          <p:spPr>
            <a:xfrm>
              <a:off x="4727214" y="617611"/>
              <a:ext cx="720000" cy="180000"/>
            </a:xfrm>
            <a:prstGeom prst="homePlat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1000" kern="0" dirty="0">
                  <a:solidFill>
                    <a:schemeClr val="tx1">
                      <a:lumMod val="50000"/>
                      <a:lumOff val="50000"/>
                    </a:schemeClr>
                  </a:solidFill>
                  <a:latin typeface="+mn-ea"/>
                  <a:cs typeface="Meiryo UI" panose="020B0604030504040204" pitchFamily="50" charset="-128"/>
                </a:rPr>
                <a:t>顧客検索</a:t>
              </a:r>
              <a:r>
                <a:rPr kumimoji="0" lang="en-US" altLang="ja-JP" sz="800" kern="0" dirty="0" smtClean="0">
                  <a:solidFill>
                    <a:schemeClr val="tx1">
                      <a:lumMod val="50000"/>
                      <a:lumOff val="50000"/>
                    </a:schemeClr>
                  </a:solidFill>
                  <a:latin typeface="+mn-ea"/>
                  <a:cs typeface="Meiryo UI" panose="020B0604030504040204" pitchFamily="50" charset="-128"/>
                </a:rPr>
                <a:t>(</a:t>
              </a:r>
              <a:r>
                <a:rPr kumimoji="0" lang="ja-JP" altLang="en-US" sz="800" kern="0" dirty="0" smtClean="0">
                  <a:solidFill>
                    <a:schemeClr val="tx1">
                      <a:lumMod val="50000"/>
                      <a:lumOff val="50000"/>
                    </a:schemeClr>
                  </a:solidFill>
                  <a:latin typeface="+mn-ea"/>
                  <a:cs typeface="Meiryo UI" panose="020B0604030504040204" pitchFamily="50" charset="-128"/>
                </a:rPr>
                <a:t>小売</a:t>
              </a:r>
              <a:r>
                <a:rPr kumimoji="0" lang="en-US" altLang="ja-JP" sz="8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7" name="矢印: 山形 6">
              <a:extLst>
                <a:ext uri="{FF2B5EF4-FFF2-40B4-BE49-F238E27FC236}">
                  <a16:creationId xmlns:a16="http://schemas.microsoft.com/office/drawing/2014/main" id="{A49DF194-449B-4152-BDCE-310D2205734C}"/>
                </a:ext>
              </a:extLst>
            </p:cNvPr>
            <p:cNvSpPr/>
            <p:nvPr/>
          </p:nvSpPr>
          <p:spPr>
            <a:xfrm>
              <a:off x="545328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1000" kern="0" dirty="0">
                  <a:solidFill>
                    <a:schemeClr val="tx1">
                      <a:lumMod val="50000"/>
                      <a:lumOff val="50000"/>
                    </a:schemeClr>
                  </a:solidFill>
                  <a:latin typeface="+mn-ea"/>
                  <a:cs typeface="Meiryo UI" panose="020B0604030504040204" pitchFamily="50" charset="-128"/>
                </a:rPr>
                <a:t>注文登録</a:t>
              </a:r>
              <a:r>
                <a:rPr kumimoji="0" lang="en-US" altLang="ja-JP" sz="800" kern="0" dirty="0" smtClean="0">
                  <a:solidFill>
                    <a:schemeClr val="tx1">
                      <a:lumMod val="50000"/>
                      <a:lumOff val="50000"/>
                    </a:schemeClr>
                  </a:solidFill>
                  <a:latin typeface="+mn-ea"/>
                  <a:cs typeface="Meiryo UI" panose="020B0604030504040204" pitchFamily="50" charset="-128"/>
                </a:rPr>
                <a:t>(</a:t>
              </a:r>
              <a:r>
                <a:rPr kumimoji="0" lang="ja-JP" altLang="en-US" sz="800" kern="0" dirty="0" smtClean="0">
                  <a:solidFill>
                    <a:schemeClr val="tx1">
                      <a:lumMod val="50000"/>
                      <a:lumOff val="50000"/>
                    </a:schemeClr>
                  </a:solidFill>
                  <a:latin typeface="+mn-ea"/>
                  <a:cs typeface="Meiryo UI" panose="020B0604030504040204" pitchFamily="50" charset="-128"/>
                </a:rPr>
                <a:t>小売</a:t>
              </a:r>
              <a:r>
                <a:rPr kumimoji="0" lang="en-US" altLang="ja-JP" sz="8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8" name="矢印: 山形 7">
              <a:extLst>
                <a:ext uri="{FF2B5EF4-FFF2-40B4-BE49-F238E27FC236}">
                  <a16:creationId xmlns:a16="http://schemas.microsoft.com/office/drawing/2014/main" id="{773B5B1F-F70F-40FB-9838-5C0F6B2836C2}"/>
                </a:ext>
              </a:extLst>
            </p:cNvPr>
            <p:cNvSpPr/>
            <p:nvPr/>
          </p:nvSpPr>
          <p:spPr>
            <a:xfrm>
              <a:off x="6179364"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1000" kern="0" dirty="0">
                  <a:solidFill>
                    <a:schemeClr val="tx1">
                      <a:lumMod val="50000"/>
                      <a:lumOff val="50000"/>
                    </a:schemeClr>
                  </a:solidFill>
                  <a:latin typeface="+mn-ea"/>
                  <a:cs typeface="Meiryo UI" panose="020B0604030504040204" pitchFamily="50" charset="-128"/>
                </a:rPr>
                <a:t>注文完了</a:t>
              </a:r>
              <a:r>
                <a:rPr kumimoji="0" lang="en-US" altLang="ja-JP" sz="800" kern="0" dirty="0" smtClean="0">
                  <a:solidFill>
                    <a:schemeClr val="tx1">
                      <a:lumMod val="50000"/>
                      <a:lumOff val="50000"/>
                    </a:schemeClr>
                  </a:solidFill>
                  <a:latin typeface="+mn-ea"/>
                  <a:cs typeface="Meiryo UI" panose="020B0604030504040204" pitchFamily="50" charset="-128"/>
                </a:rPr>
                <a:t>(</a:t>
              </a:r>
              <a:r>
                <a:rPr kumimoji="0" lang="ja-JP" altLang="en-US" sz="800" kern="0" dirty="0" smtClean="0">
                  <a:solidFill>
                    <a:schemeClr val="tx1">
                      <a:lumMod val="50000"/>
                      <a:lumOff val="50000"/>
                    </a:schemeClr>
                  </a:solidFill>
                  <a:latin typeface="+mn-ea"/>
                  <a:cs typeface="Meiryo UI" panose="020B0604030504040204" pitchFamily="50" charset="-128"/>
                </a:rPr>
                <a:t>卸売</a:t>
              </a:r>
              <a:r>
                <a:rPr kumimoji="0" lang="en-US" altLang="ja-JP" sz="8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9" name="矢印: 山形 8">
              <a:extLst>
                <a:ext uri="{FF2B5EF4-FFF2-40B4-BE49-F238E27FC236}">
                  <a16:creationId xmlns:a16="http://schemas.microsoft.com/office/drawing/2014/main" id="{4CD5C0CA-E4BC-44A4-BA64-2E6552A60E8B}"/>
                </a:ext>
              </a:extLst>
            </p:cNvPr>
            <p:cNvSpPr/>
            <p:nvPr/>
          </p:nvSpPr>
          <p:spPr>
            <a:xfrm>
              <a:off x="690543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1000" kern="0" dirty="0">
                  <a:solidFill>
                    <a:schemeClr val="tx1">
                      <a:lumMod val="50000"/>
                      <a:lumOff val="50000"/>
                    </a:schemeClr>
                  </a:solidFill>
                  <a:latin typeface="+mn-ea"/>
                  <a:cs typeface="Meiryo UI" panose="020B0604030504040204" pitchFamily="50" charset="-128"/>
                </a:rPr>
                <a:t>料金計算</a:t>
              </a:r>
              <a:r>
                <a:rPr kumimoji="0" lang="en-US" altLang="ja-JP" sz="800" kern="0" dirty="0" smtClean="0">
                  <a:solidFill>
                    <a:schemeClr val="tx1">
                      <a:lumMod val="50000"/>
                      <a:lumOff val="50000"/>
                    </a:schemeClr>
                  </a:solidFill>
                  <a:latin typeface="+mn-ea"/>
                  <a:cs typeface="Meiryo UI" panose="020B0604030504040204" pitchFamily="50" charset="-128"/>
                </a:rPr>
                <a:t>(</a:t>
              </a:r>
              <a:r>
                <a:rPr kumimoji="0" lang="ja-JP" altLang="en-US" sz="800" kern="0" dirty="0" smtClean="0">
                  <a:solidFill>
                    <a:schemeClr val="tx1">
                      <a:lumMod val="50000"/>
                      <a:lumOff val="50000"/>
                    </a:schemeClr>
                  </a:solidFill>
                  <a:latin typeface="+mn-ea"/>
                  <a:cs typeface="Meiryo UI" panose="020B0604030504040204" pitchFamily="50" charset="-128"/>
                </a:rPr>
                <a:t>小売</a:t>
              </a:r>
              <a:r>
                <a:rPr kumimoji="0" lang="en-US" altLang="ja-JP" sz="8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10" name="矢印: 山形 9">
              <a:extLst>
                <a:ext uri="{FF2B5EF4-FFF2-40B4-BE49-F238E27FC236}">
                  <a16:creationId xmlns:a16="http://schemas.microsoft.com/office/drawing/2014/main" id="{A2A20216-D45F-4F3A-84FC-B3D89A9B7A53}"/>
                </a:ext>
              </a:extLst>
            </p:cNvPr>
            <p:cNvSpPr/>
            <p:nvPr/>
          </p:nvSpPr>
          <p:spPr>
            <a:xfrm>
              <a:off x="7631514"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1000" kern="0" dirty="0" smtClean="0">
                  <a:solidFill>
                    <a:schemeClr val="tx1">
                      <a:lumMod val="50000"/>
                      <a:lumOff val="50000"/>
                    </a:schemeClr>
                  </a:solidFill>
                  <a:latin typeface="+mn-ea"/>
                  <a:cs typeface="Meiryo UI" panose="020B0604030504040204" pitchFamily="50" charset="-128"/>
                </a:rPr>
                <a:t>請求確認</a:t>
              </a:r>
              <a:r>
                <a:rPr kumimoji="0" lang="en-US" altLang="ja-JP" sz="800" kern="0" dirty="0" smtClean="0">
                  <a:solidFill>
                    <a:schemeClr val="tx1">
                      <a:lumMod val="50000"/>
                      <a:lumOff val="50000"/>
                    </a:schemeClr>
                  </a:solidFill>
                  <a:latin typeface="+mn-ea"/>
                  <a:cs typeface="Meiryo UI" panose="020B0604030504040204" pitchFamily="50" charset="-128"/>
                </a:rPr>
                <a:t>(</a:t>
              </a:r>
              <a:r>
                <a:rPr kumimoji="0" lang="ja-JP" altLang="en-US" sz="800" kern="0" dirty="0" smtClean="0">
                  <a:solidFill>
                    <a:schemeClr val="tx1">
                      <a:lumMod val="50000"/>
                      <a:lumOff val="50000"/>
                    </a:schemeClr>
                  </a:solidFill>
                  <a:latin typeface="+mn-ea"/>
                  <a:cs typeface="Meiryo UI" panose="020B0604030504040204" pitchFamily="50" charset="-128"/>
                </a:rPr>
                <a:t>小売</a:t>
              </a:r>
              <a:r>
                <a:rPr kumimoji="0" lang="en-US" altLang="ja-JP" sz="8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12" name="矢印: 山形 11">
              <a:extLst>
                <a:ext uri="{FF2B5EF4-FFF2-40B4-BE49-F238E27FC236}">
                  <a16:creationId xmlns:a16="http://schemas.microsoft.com/office/drawing/2014/main" id="{DE5BEA38-9339-43EE-98E9-8E194C6F3286}"/>
                </a:ext>
              </a:extLst>
            </p:cNvPr>
            <p:cNvSpPr/>
            <p:nvPr/>
          </p:nvSpPr>
          <p:spPr>
            <a:xfrm>
              <a:off x="8351514" y="611322"/>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1000" kern="0" dirty="0" smtClean="0">
                  <a:solidFill>
                    <a:schemeClr val="tx1">
                      <a:lumMod val="50000"/>
                      <a:lumOff val="50000"/>
                    </a:schemeClr>
                  </a:solidFill>
                  <a:latin typeface="+mn-ea"/>
                  <a:cs typeface="Meiryo UI" panose="020B0604030504040204" pitchFamily="50" charset="-128"/>
                </a:rPr>
                <a:t>支払登録</a:t>
              </a:r>
              <a:r>
                <a:rPr kumimoji="0" lang="en-US" altLang="ja-JP" sz="800" kern="0" dirty="0">
                  <a:solidFill>
                    <a:schemeClr val="tx1">
                      <a:lumMod val="50000"/>
                      <a:lumOff val="50000"/>
                    </a:schemeClr>
                  </a:solidFill>
                  <a:latin typeface="+mn-ea"/>
                  <a:cs typeface="Meiryo UI" panose="020B0604030504040204" pitchFamily="50" charset="-128"/>
                </a:rPr>
                <a:t>(</a:t>
              </a:r>
              <a:r>
                <a:rPr kumimoji="0" lang="ja-JP" altLang="en-US" sz="800" kern="0" dirty="0">
                  <a:solidFill>
                    <a:schemeClr val="tx1">
                      <a:lumMod val="50000"/>
                      <a:lumOff val="50000"/>
                    </a:schemeClr>
                  </a:solidFill>
                  <a:latin typeface="+mn-ea"/>
                  <a:cs typeface="Meiryo UI" panose="020B0604030504040204" pitchFamily="50" charset="-128"/>
                </a:rPr>
                <a:t>小売</a:t>
              </a:r>
              <a:r>
                <a:rPr kumimoji="0" lang="en-US" altLang="ja-JP" sz="8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15" name="矢印: 五方向 14">
              <a:extLst>
                <a:ext uri="{FF2B5EF4-FFF2-40B4-BE49-F238E27FC236}">
                  <a16:creationId xmlns:a16="http://schemas.microsoft.com/office/drawing/2014/main" id="{343618A9-E8E5-41A0-ABE3-143D8CA46E6C}"/>
                </a:ext>
              </a:extLst>
            </p:cNvPr>
            <p:cNvSpPr/>
            <p:nvPr/>
          </p:nvSpPr>
          <p:spPr>
            <a:xfrm>
              <a:off x="4727214" y="466178"/>
              <a:ext cx="4344300" cy="78840"/>
            </a:xfrm>
            <a:prstGeom prst="homePlat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endParaRPr kumimoji="0" lang="ja-JP" altLang="en-US" sz="1000" kern="0" dirty="0">
                <a:solidFill>
                  <a:schemeClr val="tx1">
                    <a:lumMod val="50000"/>
                    <a:lumOff val="50000"/>
                  </a:schemeClr>
                </a:solidFill>
                <a:latin typeface="+mn-ea"/>
                <a:cs typeface="Meiryo UI" panose="020B0604030504040204" pitchFamily="50" charset="-128"/>
              </a:endParaRPr>
            </a:p>
          </p:txBody>
        </p:sp>
      </p:grpSp>
      <p:sp>
        <p:nvSpPr>
          <p:cNvPr id="5" name="テキスト プレースホルダー 4">
            <a:extLst>
              <a:ext uri="{FF2B5EF4-FFF2-40B4-BE49-F238E27FC236}">
                <a16:creationId xmlns:a16="http://schemas.microsoft.com/office/drawing/2014/main" id="{822F8840-61AE-4D13-803A-C2EEA5111576}"/>
              </a:ext>
            </a:extLst>
          </p:cNvPr>
          <p:cNvSpPr>
            <a:spLocks noGrp="1"/>
          </p:cNvSpPr>
          <p:nvPr>
            <p:ph type="body" sz="quarter" idx="11"/>
          </p:nvPr>
        </p:nvSpPr>
        <p:spPr>
          <a:xfrm>
            <a:off x="313504" y="573059"/>
            <a:ext cx="8111286" cy="796018"/>
          </a:xfrm>
        </p:spPr>
        <p:txBody>
          <a:bodyPr/>
          <a:lstStyle/>
          <a:p>
            <a:r>
              <a:rPr lang="ja-JP" altLang="en-US" dirty="0" smtClean="0"/>
              <a:t>前提として、本業務マニュアルは、次の条件を前提とする。</a:t>
            </a:r>
            <a:endParaRPr lang="en-US" altLang="ja-JP" dirty="0" smtClean="0"/>
          </a:p>
          <a:p>
            <a:r>
              <a:rPr lang="ja-JP" altLang="en-US" dirty="0"/>
              <a:t>　①</a:t>
            </a:r>
            <a:r>
              <a:rPr lang="ja-JP" altLang="en-US" dirty="0" smtClean="0"/>
              <a:t>小売テナント・卸売テナント</a:t>
            </a:r>
            <a:r>
              <a:rPr lang="ja-JP" altLang="en-US" dirty="0"/>
              <a:t>構成</a:t>
            </a:r>
            <a:r>
              <a:rPr lang="ja-JP" altLang="en-US" dirty="0" smtClean="0"/>
              <a:t>、②プロビジョニング種別はタスク、③サブアカウントの使用</a:t>
            </a:r>
            <a:endParaRPr lang="en-US" altLang="ja-JP" dirty="0" smtClean="0"/>
          </a:p>
          <a:p>
            <a:r>
              <a:rPr lang="ja-JP" altLang="en-US" dirty="0" smtClean="0"/>
              <a:t>上記前提をもとに、</a:t>
            </a:r>
            <a:r>
              <a:rPr lang="en-US" altLang="ja-JP" dirty="0" smtClean="0"/>
              <a:t>Fulfillment</a:t>
            </a:r>
            <a:r>
              <a:rPr lang="ja-JP" altLang="en-US" dirty="0" smtClean="0"/>
              <a:t>サービス</a:t>
            </a:r>
            <a:r>
              <a:rPr lang="ja-JP" altLang="en-US" dirty="0"/>
              <a:t>を用いた業務</a:t>
            </a:r>
            <a:r>
              <a:rPr lang="ja-JP" altLang="en-US" dirty="0" smtClean="0"/>
              <a:t>プロセスイメージを以下に示す。</a:t>
            </a:r>
            <a:endParaRPr lang="en-US" altLang="ja-JP" dirty="0"/>
          </a:p>
        </p:txBody>
      </p:sp>
      <p:sp>
        <p:nvSpPr>
          <p:cNvPr id="40" name="正方形/長方形 39">
            <a:extLst>
              <a:ext uri="{FF2B5EF4-FFF2-40B4-BE49-F238E27FC236}">
                <a16:creationId xmlns:a16="http://schemas.microsoft.com/office/drawing/2014/main" id="{F61F6607-777F-4346-8E29-8C99B97AFB14}"/>
              </a:ext>
            </a:extLst>
          </p:cNvPr>
          <p:cNvSpPr/>
          <p:nvPr/>
        </p:nvSpPr>
        <p:spPr>
          <a:xfrm>
            <a:off x="1209981" y="2863394"/>
            <a:ext cx="1341119" cy="2043522"/>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a:solidFill>
                  <a:prstClr val="black"/>
                </a:solidFill>
                <a:latin typeface="+mn-ea"/>
                <a:cs typeface="Meiryo UI" panose="020B0604030504040204" pitchFamily="50" charset="-128"/>
              </a:rPr>
              <a:t>顧客</a:t>
            </a:r>
            <a:r>
              <a:rPr kumimoji="0" lang="en-US" altLang="ja-JP" sz="1000" kern="0" dirty="0">
                <a:solidFill>
                  <a:prstClr val="black"/>
                </a:solidFill>
                <a:latin typeface="+mn-ea"/>
                <a:cs typeface="Meiryo UI" panose="020B0604030504040204" pitchFamily="50" charset="-128"/>
              </a:rPr>
              <a:t>1</a:t>
            </a:r>
            <a:br>
              <a:rPr kumimoji="0" lang="en-US" altLang="ja-JP" sz="1000" kern="0" dirty="0">
                <a:solidFill>
                  <a:prstClr val="black"/>
                </a:solidFill>
                <a:latin typeface="+mn-ea"/>
                <a:cs typeface="Meiryo UI" panose="020B0604030504040204" pitchFamily="50" charset="-128"/>
              </a:rPr>
            </a:br>
            <a:r>
              <a:rPr kumimoji="0" lang="en-US" altLang="ja-JP" sz="1000" kern="0" dirty="0" err="1" smtClean="0">
                <a:solidFill>
                  <a:prstClr val="black"/>
                </a:solidFill>
                <a:latin typeface="+mn-ea"/>
                <a:cs typeface="Meiryo UI" panose="020B0604030504040204" pitchFamily="50" charset="-128"/>
              </a:rPr>
              <a:t>ex.A</a:t>
            </a:r>
            <a:r>
              <a:rPr kumimoji="0" lang="ja-JP" altLang="en-US" sz="1000" kern="0" dirty="0" smtClean="0">
                <a:solidFill>
                  <a:prstClr val="black"/>
                </a:solidFill>
                <a:latin typeface="+mn-ea"/>
                <a:cs typeface="Meiryo UI" panose="020B0604030504040204" pitchFamily="50" charset="-128"/>
              </a:rPr>
              <a:t>社</a:t>
            </a:r>
            <a:r>
              <a:rPr kumimoji="0" lang="en-US" altLang="ja-JP" sz="1000" kern="0" dirty="0" smtClean="0">
                <a:solidFill>
                  <a:prstClr val="black"/>
                </a:solidFill>
                <a:latin typeface="+mn-ea"/>
                <a:cs typeface="Meiryo UI" panose="020B0604030504040204" pitchFamily="50" charset="-128"/>
              </a:rPr>
              <a:t>(</a:t>
            </a:r>
            <a:r>
              <a:rPr kumimoji="0" lang="ja-JP" altLang="en-US" sz="1000" kern="0" dirty="0">
                <a:solidFill>
                  <a:prstClr val="black"/>
                </a:solidFill>
                <a:latin typeface="+mn-ea"/>
                <a:cs typeface="Meiryo UI" panose="020B0604030504040204" pitchFamily="50" charset="-128"/>
              </a:rPr>
              <a:t>本社</a:t>
            </a:r>
            <a:r>
              <a:rPr kumimoji="0" lang="en-US" altLang="ja-JP" sz="1000" kern="0" dirty="0">
                <a:solidFill>
                  <a:prstClr val="black"/>
                </a:solidFill>
                <a:latin typeface="+mn-ea"/>
                <a:cs typeface="Meiryo UI" panose="020B0604030504040204" pitchFamily="50" charset="-128"/>
              </a:rPr>
              <a:t>)</a:t>
            </a:r>
          </a:p>
        </p:txBody>
      </p:sp>
      <p:sp>
        <p:nvSpPr>
          <p:cNvPr id="41" name="正方形/長方形 40">
            <a:extLst>
              <a:ext uri="{FF2B5EF4-FFF2-40B4-BE49-F238E27FC236}">
                <a16:creationId xmlns:a16="http://schemas.microsoft.com/office/drawing/2014/main" id="{B7577F28-7363-41DF-8C03-F2DD61E158C9}"/>
              </a:ext>
            </a:extLst>
          </p:cNvPr>
          <p:cNvSpPr/>
          <p:nvPr/>
        </p:nvSpPr>
        <p:spPr>
          <a:xfrm>
            <a:off x="2033918" y="5103793"/>
            <a:ext cx="974728" cy="1404033"/>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smtClean="0">
                <a:solidFill>
                  <a:prstClr val="black"/>
                </a:solidFill>
                <a:latin typeface="+mn-ea"/>
                <a:cs typeface="Meiryo UI" panose="020B0604030504040204" pitchFamily="50" charset="-128"/>
              </a:rPr>
              <a:t>サブアカウント</a:t>
            </a:r>
            <a:endParaRPr kumimoji="0" lang="en-US" altLang="ja-JP" sz="1000" kern="0" dirty="0">
              <a:solidFill>
                <a:prstClr val="black"/>
              </a:solidFill>
              <a:latin typeface="+mn-ea"/>
              <a:cs typeface="Meiryo UI" panose="020B0604030504040204" pitchFamily="50" charset="-128"/>
            </a:endParaRPr>
          </a:p>
          <a:p>
            <a:pPr defTabSz="843745"/>
            <a:r>
              <a:rPr kumimoji="0" lang="en-US" altLang="ja-JP" sz="1000" kern="0" dirty="0">
                <a:solidFill>
                  <a:prstClr val="black"/>
                </a:solidFill>
                <a:latin typeface="+mn-ea"/>
                <a:cs typeface="Meiryo UI" panose="020B0604030504040204" pitchFamily="50" charset="-128"/>
              </a:rPr>
              <a:t>1-1</a:t>
            </a:r>
            <a:br>
              <a:rPr kumimoji="0" lang="en-US" altLang="ja-JP" sz="1000" kern="0" dirty="0">
                <a:solidFill>
                  <a:prstClr val="black"/>
                </a:solidFill>
                <a:latin typeface="+mn-ea"/>
                <a:cs typeface="Meiryo UI" panose="020B0604030504040204" pitchFamily="50" charset="-128"/>
              </a:rPr>
            </a:br>
            <a:r>
              <a:rPr kumimoji="0" lang="en-US" altLang="ja-JP" sz="1000" kern="0" dirty="0" err="1" smtClean="0">
                <a:solidFill>
                  <a:prstClr val="black"/>
                </a:solidFill>
                <a:latin typeface="+mn-ea"/>
                <a:cs typeface="Meiryo UI" panose="020B0604030504040204" pitchFamily="50" charset="-128"/>
              </a:rPr>
              <a:t>ex.A</a:t>
            </a:r>
            <a:r>
              <a:rPr kumimoji="0" lang="ja-JP" altLang="en-US" sz="1000" kern="0" dirty="0" smtClean="0">
                <a:solidFill>
                  <a:prstClr val="black"/>
                </a:solidFill>
                <a:latin typeface="+mn-ea"/>
                <a:cs typeface="Meiryo UI" panose="020B0604030504040204" pitchFamily="50" charset="-128"/>
              </a:rPr>
              <a:t>社</a:t>
            </a:r>
            <a:r>
              <a:rPr kumimoji="0" lang="en-US" altLang="ja-JP" sz="1000" kern="0" dirty="0" smtClean="0">
                <a:solidFill>
                  <a:prstClr val="black"/>
                </a:solidFill>
                <a:latin typeface="+mn-ea"/>
                <a:cs typeface="Meiryo UI" panose="020B0604030504040204" pitchFamily="50" charset="-128"/>
              </a:rPr>
              <a:t>(</a:t>
            </a:r>
            <a:r>
              <a:rPr kumimoji="0" lang="ja-JP" altLang="en-US" sz="1000" kern="0" dirty="0" smtClean="0">
                <a:solidFill>
                  <a:prstClr val="black"/>
                </a:solidFill>
                <a:latin typeface="+mn-ea"/>
                <a:cs typeface="Meiryo UI" panose="020B0604030504040204" pitchFamily="50" charset="-128"/>
              </a:rPr>
              <a:t>支店</a:t>
            </a:r>
            <a:r>
              <a:rPr kumimoji="0" lang="en-US" altLang="ja-JP" sz="1000" kern="0" dirty="0" smtClean="0">
                <a:solidFill>
                  <a:prstClr val="black"/>
                </a:solidFill>
                <a:latin typeface="+mn-ea"/>
                <a:cs typeface="Meiryo UI" panose="020B0604030504040204" pitchFamily="50" charset="-128"/>
              </a:rPr>
              <a:t>)</a:t>
            </a:r>
            <a:endParaRPr kumimoji="0" lang="en-US" altLang="ja-JP" sz="1000" kern="0" dirty="0">
              <a:solidFill>
                <a:prstClr val="black"/>
              </a:solidFill>
              <a:latin typeface="+mn-ea"/>
              <a:cs typeface="Meiryo UI" panose="020B0604030504040204" pitchFamily="50" charset="-128"/>
            </a:endParaRPr>
          </a:p>
        </p:txBody>
      </p:sp>
      <p:sp>
        <p:nvSpPr>
          <p:cNvPr id="43" name="正方形/長方形 42">
            <a:extLst>
              <a:ext uri="{FF2B5EF4-FFF2-40B4-BE49-F238E27FC236}">
                <a16:creationId xmlns:a16="http://schemas.microsoft.com/office/drawing/2014/main" id="{BED0B5C9-2A47-4822-A675-F908DA97B710}"/>
              </a:ext>
            </a:extLst>
          </p:cNvPr>
          <p:cNvSpPr/>
          <p:nvPr/>
        </p:nvSpPr>
        <p:spPr>
          <a:xfrm>
            <a:off x="1681327" y="4415858"/>
            <a:ext cx="793339" cy="383389"/>
          </a:xfrm>
          <a:prstGeom prst="rect">
            <a:avLst/>
          </a:prstGeom>
          <a:solidFill>
            <a:schemeClr val="tx2">
              <a:lumMod val="20000"/>
              <a:lumOff val="80000"/>
            </a:schemeClr>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defTabSz="843745"/>
            <a:r>
              <a:rPr kumimoji="0" lang="ja-JP" altLang="en-US" sz="1000" kern="0" dirty="0">
                <a:solidFill>
                  <a:prstClr val="black"/>
                </a:solidFill>
                <a:latin typeface="+mn-ea"/>
                <a:cs typeface="Meiryo UI" panose="020B0604030504040204" pitchFamily="50" charset="-128"/>
              </a:rPr>
              <a:t>請求情報</a:t>
            </a:r>
            <a:r>
              <a:rPr kumimoji="0" lang="en-US" altLang="ja-JP" sz="1000" kern="0" dirty="0">
                <a:solidFill>
                  <a:prstClr val="black"/>
                </a:solidFill>
                <a:latin typeface="+mn-ea"/>
                <a:cs typeface="Meiryo UI" panose="020B0604030504040204" pitchFamily="50" charset="-128"/>
              </a:rPr>
              <a:t>(1)</a:t>
            </a:r>
          </a:p>
        </p:txBody>
      </p:sp>
      <p:sp>
        <p:nvSpPr>
          <p:cNvPr id="44" name="正方形/長方形 43">
            <a:extLst>
              <a:ext uri="{FF2B5EF4-FFF2-40B4-BE49-F238E27FC236}">
                <a16:creationId xmlns:a16="http://schemas.microsoft.com/office/drawing/2014/main" id="{569FBBD9-E51F-4C44-BE8B-DDB68369632A}"/>
              </a:ext>
            </a:extLst>
          </p:cNvPr>
          <p:cNvSpPr/>
          <p:nvPr/>
        </p:nvSpPr>
        <p:spPr>
          <a:xfrm>
            <a:off x="2160229" y="6124437"/>
            <a:ext cx="793339" cy="383389"/>
          </a:xfrm>
          <a:prstGeom prst="rect">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defTabSz="843745"/>
            <a:r>
              <a:rPr kumimoji="0" lang="ja-JP" altLang="en-US" sz="1000" kern="0" dirty="0">
                <a:solidFill>
                  <a:prstClr val="black"/>
                </a:solidFill>
                <a:latin typeface="+mn-ea"/>
                <a:cs typeface="Meiryo UI" panose="020B0604030504040204" pitchFamily="50" charset="-128"/>
              </a:rPr>
              <a:t>請求情報</a:t>
            </a:r>
            <a:r>
              <a:rPr kumimoji="0" lang="en-US" altLang="ja-JP" sz="1000" kern="0" dirty="0">
                <a:solidFill>
                  <a:prstClr val="black"/>
                </a:solidFill>
                <a:latin typeface="+mn-ea"/>
                <a:cs typeface="Meiryo UI" panose="020B0604030504040204" pitchFamily="50" charset="-128"/>
              </a:rPr>
              <a:t>(2)</a:t>
            </a:r>
          </a:p>
        </p:txBody>
      </p:sp>
      <p:sp>
        <p:nvSpPr>
          <p:cNvPr id="47" name="正方形/長方形 46">
            <a:extLst>
              <a:ext uri="{FF2B5EF4-FFF2-40B4-BE49-F238E27FC236}">
                <a16:creationId xmlns:a16="http://schemas.microsoft.com/office/drawing/2014/main" id="{31F91466-44B6-42E4-8095-C4BB1C09FB04}"/>
              </a:ext>
            </a:extLst>
          </p:cNvPr>
          <p:cNvSpPr/>
          <p:nvPr/>
        </p:nvSpPr>
        <p:spPr>
          <a:xfrm>
            <a:off x="4043064" y="2863394"/>
            <a:ext cx="1009238" cy="430622"/>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smtClean="0">
                <a:solidFill>
                  <a:prstClr val="black"/>
                </a:solidFill>
                <a:latin typeface="+mn-ea"/>
                <a:cs typeface="Meiryo UI" panose="020B0604030504040204" pitchFamily="50" charset="-128"/>
              </a:rPr>
              <a:t>タスク①</a:t>
            </a:r>
            <a:r>
              <a:rPr kumimoji="0" lang="en-US" altLang="ja-JP" sz="1000" kern="0" dirty="0" smtClean="0">
                <a:solidFill>
                  <a:prstClr val="black"/>
                </a:solidFill>
                <a:latin typeface="+mn-ea"/>
                <a:cs typeface="Meiryo UI" panose="020B0604030504040204" pitchFamily="50" charset="-128"/>
              </a:rPr>
              <a:t>-1</a:t>
            </a:r>
          </a:p>
        </p:txBody>
      </p:sp>
      <p:sp>
        <p:nvSpPr>
          <p:cNvPr id="48" name="正方形/長方形 47">
            <a:extLst>
              <a:ext uri="{FF2B5EF4-FFF2-40B4-BE49-F238E27FC236}">
                <a16:creationId xmlns:a16="http://schemas.microsoft.com/office/drawing/2014/main" id="{F0BC4722-BF75-45D7-841C-D45765693777}"/>
              </a:ext>
            </a:extLst>
          </p:cNvPr>
          <p:cNvSpPr/>
          <p:nvPr/>
        </p:nvSpPr>
        <p:spPr>
          <a:xfrm>
            <a:off x="4045138" y="3401027"/>
            <a:ext cx="1009238" cy="430622"/>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a:solidFill>
                  <a:prstClr val="black"/>
                </a:solidFill>
                <a:latin typeface="+mn-ea"/>
                <a:cs typeface="Meiryo UI" panose="020B0604030504040204" pitchFamily="50" charset="-128"/>
              </a:rPr>
              <a:t>タスク①</a:t>
            </a:r>
            <a:r>
              <a:rPr kumimoji="0" lang="en-US" altLang="ja-JP" sz="1000" kern="0" dirty="0" smtClean="0">
                <a:solidFill>
                  <a:prstClr val="black"/>
                </a:solidFill>
                <a:latin typeface="+mn-ea"/>
                <a:cs typeface="Meiryo UI" panose="020B0604030504040204" pitchFamily="50" charset="-128"/>
              </a:rPr>
              <a:t>-2</a:t>
            </a:r>
            <a:endParaRPr kumimoji="0" lang="en-US" altLang="ja-JP" sz="1000" kern="0" dirty="0">
              <a:solidFill>
                <a:prstClr val="black"/>
              </a:solidFill>
              <a:latin typeface="+mn-ea"/>
              <a:cs typeface="Meiryo UI" panose="020B0604030504040204" pitchFamily="50" charset="-128"/>
            </a:endParaRPr>
          </a:p>
        </p:txBody>
      </p:sp>
      <p:sp>
        <p:nvSpPr>
          <p:cNvPr id="49" name="正方形/長方形 48">
            <a:extLst>
              <a:ext uri="{FF2B5EF4-FFF2-40B4-BE49-F238E27FC236}">
                <a16:creationId xmlns:a16="http://schemas.microsoft.com/office/drawing/2014/main" id="{FF5A98F5-23F8-4FD1-8F58-BB4E8C63AB03}"/>
              </a:ext>
            </a:extLst>
          </p:cNvPr>
          <p:cNvSpPr/>
          <p:nvPr/>
        </p:nvSpPr>
        <p:spPr>
          <a:xfrm>
            <a:off x="4045138" y="3938660"/>
            <a:ext cx="1009238" cy="430622"/>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a:solidFill>
                  <a:prstClr val="black"/>
                </a:solidFill>
                <a:latin typeface="+mn-ea"/>
                <a:cs typeface="Meiryo UI" panose="020B0604030504040204" pitchFamily="50" charset="-128"/>
              </a:rPr>
              <a:t>タスク①</a:t>
            </a:r>
            <a:r>
              <a:rPr kumimoji="0" lang="en-US" altLang="ja-JP" sz="1000" kern="0" dirty="0" smtClean="0">
                <a:solidFill>
                  <a:prstClr val="black"/>
                </a:solidFill>
                <a:latin typeface="+mn-ea"/>
                <a:cs typeface="Meiryo UI" panose="020B0604030504040204" pitchFamily="50" charset="-128"/>
              </a:rPr>
              <a:t>-3</a:t>
            </a:r>
            <a:endParaRPr kumimoji="0" lang="en-US" altLang="ja-JP" sz="1000" kern="0" dirty="0">
              <a:solidFill>
                <a:prstClr val="black"/>
              </a:solidFill>
              <a:latin typeface="+mn-ea"/>
              <a:cs typeface="Meiryo UI" panose="020B0604030504040204" pitchFamily="50" charset="-128"/>
            </a:endParaRPr>
          </a:p>
        </p:txBody>
      </p:sp>
      <p:sp>
        <p:nvSpPr>
          <p:cNvPr id="50" name="正方形/長方形 49">
            <a:extLst>
              <a:ext uri="{FF2B5EF4-FFF2-40B4-BE49-F238E27FC236}">
                <a16:creationId xmlns:a16="http://schemas.microsoft.com/office/drawing/2014/main" id="{C2768E9B-7804-432D-869B-286286C86DC7}"/>
              </a:ext>
            </a:extLst>
          </p:cNvPr>
          <p:cNvSpPr/>
          <p:nvPr/>
        </p:nvSpPr>
        <p:spPr>
          <a:xfrm>
            <a:off x="4045138" y="4476294"/>
            <a:ext cx="1009238" cy="430622"/>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smtClean="0">
                <a:solidFill>
                  <a:prstClr val="black"/>
                </a:solidFill>
                <a:latin typeface="+mn-ea"/>
                <a:cs typeface="Meiryo UI" panose="020B0604030504040204" pitchFamily="50" charset="-128"/>
              </a:rPr>
              <a:t>タスク②</a:t>
            </a:r>
            <a:endParaRPr kumimoji="0" lang="en-US" altLang="ja-JP" sz="1000" kern="0" dirty="0">
              <a:solidFill>
                <a:prstClr val="black"/>
              </a:solidFill>
              <a:latin typeface="+mn-ea"/>
              <a:cs typeface="Meiryo UI" panose="020B0604030504040204" pitchFamily="50" charset="-128"/>
            </a:endParaRPr>
          </a:p>
        </p:txBody>
      </p:sp>
      <p:sp>
        <p:nvSpPr>
          <p:cNvPr id="51" name="正方形/長方形 50">
            <a:extLst>
              <a:ext uri="{FF2B5EF4-FFF2-40B4-BE49-F238E27FC236}">
                <a16:creationId xmlns:a16="http://schemas.microsoft.com/office/drawing/2014/main" id="{E8731ECE-8A33-4291-8F03-C343AB1D8E57}"/>
              </a:ext>
            </a:extLst>
          </p:cNvPr>
          <p:cNvSpPr/>
          <p:nvPr/>
        </p:nvSpPr>
        <p:spPr>
          <a:xfrm>
            <a:off x="3211744" y="2863394"/>
            <a:ext cx="575218" cy="1505888"/>
          </a:xfrm>
          <a:prstGeom prst="rect">
            <a:avLst/>
          </a:prstGeom>
          <a:solidFill>
            <a:schemeClr val="accent6">
              <a:lumMod val="20000"/>
              <a:lumOff val="80000"/>
            </a:schemeClr>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smtClean="0">
                <a:solidFill>
                  <a:prstClr val="black"/>
                </a:solidFill>
                <a:latin typeface="+mn-ea"/>
                <a:cs typeface="Meiryo UI" panose="020B0604030504040204" pitchFamily="50" charset="-128"/>
              </a:rPr>
              <a:t>注文①</a:t>
            </a:r>
            <a:endParaRPr kumimoji="0" lang="en-US" altLang="ja-JP" sz="1000" kern="0" dirty="0">
              <a:solidFill>
                <a:prstClr val="black"/>
              </a:solidFill>
              <a:latin typeface="+mn-ea"/>
              <a:cs typeface="Meiryo UI" panose="020B0604030504040204" pitchFamily="50" charset="-128"/>
            </a:endParaRPr>
          </a:p>
        </p:txBody>
      </p:sp>
      <p:sp>
        <p:nvSpPr>
          <p:cNvPr id="52" name="正方形/長方形 51">
            <a:extLst>
              <a:ext uri="{FF2B5EF4-FFF2-40B4-BE49-F238E27FC236}">
                <a16:creationId xmlns:a16="http://schemas.microsoft.com/office/drawing/2014/main" id="{521FABBD-2C81-41EC-9A02-551B532E3F08}"/>
              </a:ext>
            </a:extLst>
          </p:cNvPr>
          <p:cNvSpPr/>
          <p:nvPr/>
        </p:nvSpPr>
        <p:spPr>
          <a:xfrm>
            <a:off x="3211744" y="4476294"/>
            <a:ext cx="575218" cy="430622"/>
          </a:xfrm>
          <a:prstGeom prst="rect">
            <a:avLst/>
          </a:prstGeom>
          <a:solidFill>
            <a:schemeClr val="accent6">
              <a:lumMod val="40000"/>
              <a:lumOff val="60000"/>
            </a:schemeClr>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smtClean="0">
                <a:solidFill>
                  <a:prstClr val="black"/>
                </a:solidFill>
                <a:latin typeface="+mn-ea"/>
                <a:cs typeface="Meiryo UI" panose="020B0604030504040204" pitchFamily="50" charset="-128"/>
              </a:rPr>
              <a:t>注文②</a:t>
            </a:r>
            <a:endParaRPr kumimoji="0" lang="en-US" altLang="ja-JP" sz="1000" kern="0" dirty="0">
              <a:solidFill>
                <a:prstClr val="black"/>
              </a:solidFill>
              <a:latin typeface="+mn-ea"/>
              <a:cs typeface="Meiryo UI" panose="020B0604030504040204" pitchFamily="50" charset="-128"/>
            </a:endParaRPr>
          </a:p>
        </p:txBody>
      </p:sp>
      <p:cxnSp>
        <p:nvCxnSpPr>
          <p:cNvPr id="14" name="コネクタ: カギ線 13">
            <a:extLst>
              <a:ext uri="{FF2B5EF4-FFF2-40B4-BE49-F238E27FC236}">
                <a16:creationId xmlns:a16="http://schemas.microsoft.com/office/drawing/2014/main" id="{CE1096E9-4E98-46B1-9CAE-E7959B530057}"/>
              </a:ext>
            </a:extLst>
          </p:cNvPr>
          <p:cNvCxnSpPr>
            <a:cxnSpLocks/>
            <a:stCxn id="40" idx="2"/>
            <a:endCxn id="41" idx="1"/>
          </p:cNvCxnSpPr>
          <p:nvPr/>
        </p:nvCxnSpPr>
        <p:spPr bwMode="auto">
          <a:xfrm rot="16200000" flipH="1">
            <a:off x="1507782" y="5279674"/>
            <a:ext cx="898894" cy="153377"/>
          </a:xfrm>
          <a:prstGeom prst="bentConnector2">
            <a:avLst/>
          </a:prstGeom>
          <a:solidFill>
            <a:schemeClr val="accent1"/>
          </a:solidFill>
          <a:ln w="6350" cap="flat" cmpd="sng" algn="ctr">
            <a:solidFill>
              <a:schemeClr val="tx1">
                <a:lumMod val="50000"/>
                <a:lumOff val="50000"/>
              </a:schemeClr>
            </a:solidFill>
            <a:prstDash val="solid"/>
            <a:round/>
            <a:headEnd type="none" w="med" len="med"/>
            <a:tailEnd type="none" w="med" len="med"/>
          </a:ln>
          <a:effectLst/>
        </p:spPr>
      </p:cxnSp>
      <p:sp>
        <p:nvSpPr>
          <p:cNvPr id="68" name="正方形/長方形 67">
            <a:extLst>
              <a:ext uri="{FF2B5EF4-FFF2-40B4-BE49-F238E27FC236}">
                <a16:creationId xmlns:a16="http://schemas.microsoft.com/office/drawing/2014/main" id="{B27F5E85-194E-4F27-A9AB-7D63B6E66692}"/>
              </a:ext>
            </a:extLst>
          </p:cNvPr>
          <p:cNvSpPr/>
          <p:nvPr/>
        </p:nvSpPr>
        <p:spPr>
          <a:xfrm>
            <a:off x="3211744" y="5103793"/>
            <a:ext cx="575218" cy="660903"/>
          </a:xfrm>
          <a:prstGeom prst="rect">
            <a:avLst/>
          </a:prstGeom>
          <a:solidFill>
            <a:schemeClr val="accent6">
              <a:lumMod val="20000"/>
              <a:lumOff val="80000"/>
            </a:schemeClr>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smtClean="0">
                <a:solidFill>
                  <a:prstClr val="black"/>
                </a:solidFill>
                <a:latin typeface="+mn-ea"/>
                <a:cs typeface="Meiryo UI" panose="020B0604030504040204" pitchFamily="50" charset="-128"/>
              </a:rPr>
              <a:t>注文③</a:t>
            </a:r>
            <a:endParaRPr kumimoji="0" lang="en-US" altLang="ja-JP" sz="1000" kern="0" dirty="0">
              <a:solidFill>
                <a:prstClr val="black"/>
              </a:solidFill>
              <a:latin typeface="+mn-ea"/>
              <a:cs typeface="Meiryo UI" panose="020B0604030504040204" pitchFamily="50" charset="-128"/>
            </a:endParaRPr>
          </a:p>
        </p:txBody>
      </p:sp>
      <p:sp>
        <p:nvSpPr>
          <p:cNvPr id="70" name="正方形/長方形 69">
            <a:extLst>
              <a:ext uri="{FF2B5EF4-FFF2-40B4-BE49-F238E27FC236}">
                <a16:creationId xmlns:a16="http://schemas.microsoft.com/office/drawing/2014/main" id="{5F263880-19FE-4819-82CD-E0BCDBD2E7C9}"/>
              </a:ext>
            </a:extLst>
          </p:cNvPr>
          <p:cNvSpPr/>
          <p:nvPr/>
        </p:nvSpPr>
        <p:spPr>
          <a:xfrm>
            <a:off x="4043064" y="5103792"/>
            <a:ext cx="1009238" cy="651693"/>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smtClean="0">
                <a:solidFill>
                  <a:prstClr val="black"/>
                </a:solidFill>
                <a:latin typeface="+mn-ea"/>
                <a:cs typeface="Meiryo UI" panose="020B0604030504040204" pitchFamily="50" charset="-128"/>
              </a:rPr>
              <a:t>タスク③</a:t>
            </a:r>
            <a:endParaRPr kumimoji="0" lang="en-US" altLang="ja-JP" sz="1000" kern="0" dirty="0">
              <a:solidFill>
                <a:prstClr val="black"/>
              </a:solidFill>
              <a:latin typeface="+mn-ea"/>
              <a:cs typeface="Meiryo UI" panose="020B0604030504040204" pitchFamily="50" charset="-128"/>
            </a:endParaRPr>
          </a:p>
        </p:txBody>
      </p:sp>
      <p:sp>
        <p:nvSpPr>
          <p:cNvPr id="71" name="正方形/長方形 70">
            <a:extLst>
              <a:ext uri="{FF2B5EF4-FFF2-40B4-BE49-F238E27FC236}">
                <a16:creationId xmlns:a16="http://schemas.microsoft.com/office/drawing/2014/main" id="{A560C27F-FAC9-4B93-883D-78341C0BC785}"/>
              </a:ext>
            </a:extLst>
          </p:cNvPr>
          <p:cNvSpPr/>
          <p:nvPr/>
        </p:nvSpPr>
        <p:spPr>
          <a:xfrm>
            <a:off x="4045138" y="5864374"/>
            <a:ext cx="1009238" cy="651088"/>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smtClean="0">
                <a:solidFill>
                  <a:prstClr val="black"/>
                </a:solidFill>
                <a:latin typeface="+mn-ea"/>
                <a:cs typeface="Meiryo UI" panose="020B0604030504040204" pitchFamily="50" charset="-128"/>
              </a:rPr>
              <a:t>タスク④</a:t>
            </a:r>
            <a:endParaRPr kumimoji="0" lang="en-US" altLang="ja-JP" sz="1000" kern="0" dirty="0">
              <a:solidFill>
                <a:prstClr val="black"/>
              </a:solidFill>
              <a:latin typeface="+mn-ea"/>
              <a:cs typeface="Meiryo UI" panose="020B0604030504040204" pitchFamily="50" charset="-128"/>
            </a:endParaRPr>
          </a:p>
        </p:txBody>
      </p:sp>
      <p:cxnSp>
        <p:nvCxnSpPr>
          <p:cNvPr id="74" name="コネクタ: カギ線 73">
            <a:extLst>
              <a:ext uri="{FF2B5EF4-FFF2-40B4-BE49-F238E27FC236}">
                <a16:creationId xmlns:a16="http://schemas.microsoft.com/office/drawing/2014/main" id="{FB1BDC4D-92F9-4366-912C-6AA53BE317A8}"/>
              </a:ext>
            </a:extLst>
          </p:cNvPr>
          <p:cNvCxnSpPr>
            <a:cxnSpLocks/>
            <a:stCxn id="40" idx="3"/>
            <a:endCxn id="51" idx="1"/>
          </p:cNvCxnSpPr>
          <p:nvPr/>
        </p:nvCxnSpPr>
        <p:spPr bwMode="auto">
          <a:xfrm flipV="1">
            <a:off x="2551100" y="3616338"/>
            <a:ext cx="660644" cy="268817"/>
          </a:xfrm>
          <a:prstGeom prst="bentConnector3">
            <a:avLst>
              <a:gd name="adj1" fmla="val 50000"/>
            </a:avLst>
          </a:prstGeom>
          <a:solidFill>
            <a:schemeClr val="accent1"/>
          </a:solidFill>
          <a:ln w="6350" cap="flat" cmpd="sng" algn="ctr">
            <a:solidFill>
              <a:schemeClr val="tx1">
                <a:lumMod val="50000"/>
                <a:lumOff val="50000"/>
              </a:schemeClr>
            </a:solidFill>
            <a:prstDash val="solid"/>
            <a:round/>
            <a:headEnd type="none" w="med" len="med"/>
            <a:tailEnd type="none" w="med" len="med"/>
          </a:ln>
          <a:effectLst/>
        </p:spPr>
      </p:cxnSp>
      <p:cxnSp>
        <p:nvCxnSpPr>
          <p:cNvPr id="77" name="コネクタ: カギ線 76">
            <a:extLst>
              <a:ext uri="{FF2B5EF4-FFF2-40B4-BE49-F238E27FC236}">
                <a16:creationId xmlns:a16="http://schemas.microsoft.com/office/drawing/2014/main" id="{F80FC09C-876D-43E9-A500-ED073361269F}"/>
              </a:ext>
            </a:extLst>
          </p:cNvPr>
          <p:cNvCxnSpPr>
            <a:cxnSpLocks/>
            <a:stCxn id="40" idx="3"/>
            <a:endCxn id="52" idx="1"/>
          </p:cNvCxnSpPr>
          <p:nvPr/>
        </p:nvCxnSpPr>
        <p:spPr bwMode="auto">
          <a:xfrm>
            <a:off x="2551100" y="3885155"/>
            <a:ext cx="660644" cy="806450"/>
          </a:xfrm>
          <a:prstGeom prst="bentConnector3">
            <a:avLst>
              <a:gd name="adj1" fmla="val 50000"/>
            </a:avLst>
          </a:prstGeom>
          <a:solidFill>
            <a:schemeClr val="accent1"/>
          </a:solidFill>
          <a:ln w="6350" cap="flat" cmpd="sng" algn="ctr">
            <a:solidFill>
              <a:schemeClr val="tx1">
                <a:lumMod val="50000"/>
                <a:lumOff val="50000"/>
              </a:schemeClr>
            </a:solidFill>
            <a:prstDash val="solid"/>
            <a:round/>
            <a:headEnd type="none" w="med" len="med"/>
            <a:tailEnd type="none" w="med" len="med"/>
          </a:ln>
          <a:effectLst/>
        </p:spPr>
      </p:cxnSp>
      <p:cxnSp>
        <p:nvCxnSpPr>
          <p:cNvPr id="80" name="コネクタ: カギ線 79">
            <a:extLst>
              <a:ext uri="{FF2B5EF4-FFF2-40B4-BE49-F238E27FC236}">
                <a16:creationId xmlns:a16="http://schemas.microsoft.com/office/drawing/2014/main" id="{A6E2F821-368F-49D7-885C-6A45DB9EC41B}"/>
              </a:ext>
            </a:extLst>
          </p:cNvPr>
          <p:cNvCxnSpPr>
            <a:cxnSpLocks/>
            <a:stCxn id="51" idx="3"/>
            <a:endCxn id="47" idx="1"/>
          </p:cNvCxnSpPr>
          <p:nvPr/>
        </p:nvCxnSpPr>
        <p:spPr bwMode="auto">
          <a:xfrm flipV="1">
            <a:off x="3786962" y="3078705"/>
            <a:ext cx="256102" cy="537633"/>
          </a:xfrm>
          <a:prstGeom prst="bentConnector3">
            <a:avLst>
              <a:gd name="adj1" fmla="val 50000"/>
            </a:avLst>
          </a:prstGeom>
          <a:solidFill>
            <a:schemeClr val="accent1"/>
          </a:solidFill>
          <a:ln w="6350" cap="flat" cmpd="sng" algn="ctr">
            <a:solidFill>
              <a:schemeClr val="tx1">
                <a:lumMod val="50000"/>
                <a:lumOff val="50000"/>
              </a:schemeClr>
            </a:solidFill>
            <a:prstDash val="solid"/>
            <a:round/>
            <a:headEnd type="none" w="med" len="med"/>
            <a:tailEnd type="none" w="med" len="med"/>
          </a:ln>
          <a:effectLst/>
        </p:spPr>
      </p:cxnSp>
      <p:cxnSp>
        <p:nvCxnSpPr>
          <p:cNvPr id="86" name="コネクタ: カギ線 85">
            <a:extLst>
              <a:ext uri="{FF2B5EF4-FFF2-40B4-BE49-F238E27FC236}">
                <a16:creationId xmlns:a16="http://schemas.microsoft.com/office/drawing/2014/main" id="{9799DBF5-AEF0-4223-8017-3D864C1F9129}"/>
              </a:ext>
            </a:extLst>
          </p:cNvPr>
          <p:cNvCxnSpPr>
            <a:cxnSpLocks/>
            <a:stCxn id="51" idx="3"/>
            <a:endCxn id="49" idx="1"/>
          </p:cNvCxnSpPr>
          <p:nvPr/>
        </p:nvCxnSpPr>
        <p:spPr bwMode="auto">
          <a:xfrm>
            <a:off x="3786962" y="3616338"/>
            <a:ext cx="258176" cy="537633"/>
          </a:xfrm>
          <a:prstGeom prst="bentConnector3">
            <a:avLst>
              <a:gd name="adj1" fmla="val 50000"/>
            </a:avLst>
          </a:prstGeom>
          <a:solidFill>
            <a:schemeClr val="accent1"/>
          </a:solidFill>
          <a:ln w="6350" cap="flat" cmpd="sng" algn="ctr">
            <a:solidFill>
              <a:schemeClr val="tx1">
                <a:lumMod val="50000"/>
                <a:lumOff val="50000"/>
              </a:schemeClr>
            </a:solidFill>
            <a:prstDash val="solid"/>
            <a:round/>
            <a:headEnd type="none" w="med" len="med"/>
            <a:tailEnd type="none" w="med" len="med"/>
          </a:ln>
          <a:effectLst/>
        </p:spPr>
      </p:cxnSp>
      <p:cxnSp>
        <p:nvCxnSpPr>
          <p:cNvPr id="91" name="直線コネクタ 90">
            <a:extLst>
              <a:ext uri="{FF2B5EF4-FFF2-40B4-BE49-F238E27FC236}">
                <a16:creationId xmlns:a16="http://schemas.microsoft.com/office/drawing/2014/main" id="{4E5CB2E3-8FA4-492C-926E-4AFD06936CD2}"/>
              </a:ext>
            </a:extLst>
          </p:cNvPr>
          <p:cNvCxnSpPr>
            <a:cxnSpLocks/>
            <a:stCxn id="51" idx="3"/>
            <a:endCxn id="48" idx="1"/>
          </p:cNvCxnSpPr>
          <p:nvPr/>
        </p:nvCxnSpPr>
        <p:spPr bwMode="auto">
          <a:xfrm>
            <a:off x="3786962" y="3616338"/>
            <a:ext cx="258176" cy="0"/>
          </a:xfrm>
          <a:prstGeom prst="line">
            <a:avLst/>
          </a:prstGeom>
          <a:solidFill>
            <a:schemeClr val="accent1"/>
          </a:solidFill>
          <a:ln w="6350" cap="flat" cmpd="sng" algn="ctr">
            <a:solidFill>
              <a:schemeClr val="tx1">
                <a:lumMod val="50000"/>
                <a:lumOff val="50000"/>
              </a:schemeClr>
            </a:solidFill>
            <a:prstDash val="solid"/>
            <a:round/>
            <a:headEnd type="none" w="med" len="med"/>
            <a:tailEnd type="none" w="med" len="med"/>
          </a:ln>
          <a:effectLst/>
        </p:spPr>
      </p:cxnSp>
      <p:cxnSp>
        <p:nvCxnSpPr>
          <p:cNvPr id="96" name="直線コネクタ 95">
            <a:extLst>
              <a:ext uri="{FF2B5EF4-FFF2-40B4-BE49-F238E27FC236}">
                <a16:creationId xmlns:a16="http://schemas.microsoft.com/office/drawing/2014/main" id="{8E1E6051-347E-4071-8455-F1D120187606}"/>
              </a:ext>
            </a:extLst>
          </p:cNvPr>
          <p:cNvCxnSpPr>
            <a:cxnSpLocks/>
            <a:stCxn id="52" idx="3"/>
            <a:endCxn id="50" idx="1"/>
          </p:cNvCxnSpPr>
          <p:nvPr/>
        </p:nvCxnSpPr>
        <p:spPr bwMode="auto">
          <a:xfrm>
            <a:off x="3786962" y="4691605"/>
            <a:ext cx="258176" cy="0"/>
          </a:xfrm>
          <a:prstGeom prst="line">
            <a:avLst/>
          </a:prstGeom>
          <a:solidFill>
            <a:schemeClr val="accent1"/>
          </a:solidFill>
          <a:ln w="6350" cap="flat" cmpd="sng" algn="ctr">
            <a:solidFill>
              <a:schemeClr val="tx1">
                <a:lumMod val="50000"/>
                <a:lumOff val="50000"/>
              </a:schemeClr>
            </a:solidFill>
            <a:prstDash val="solid"/>
            <a:round/>
            <a:headEnd type="none" w="med" len="med"/>
            <a:tailEnd type="none" w="med" len="med"/>
          </a:ln>
          <a:effectLst/>
        </p:spPr>
      </p:cxnSp>
      <p:cxnSp>
        <p:nvCxnSpPr>
          <p:cNvPr id="99" name="コネクタ: カギ線 98">
            <a:extLst>
              <a:ext uri="{FF2B5EF4-FFF2-40B4-BE49-F238E27FC236}">
                <a16:creationId xmlns:a16="http://schemas.microsoft.com/office/drawing/2014/main" id="{9A679A67-3AB6-42D0-916C-EDD6824A78ED}"/>
              </a:ext>
            </a:extLst>
          </p:cNvPr>
          <p:cNvCxnSpPr>
            <a:cxnSpLocks/>
            <a:stCxn id="41" idx="3"/>
            <a:endCxn id="68" idx="1"/>
          </p:cNvCxnSpPr>
          <p:nvPr/>
        </p:nvCxnSpPr>
        <p:spPr bwMode="auto">
          <a:xfrm flipV="1">
            <a:off x="3008646" y="5434245"/>
            <a:ext cx="203098" cy="371565"/>
          </a:xfrm>
          <a:prstGeom prst="bentConnector3">
            <a:avLst>
              <a:gd name="adj1" fmla="val 50000"/>
            </a:avLst>
          </a:prstGeom>
          <a:solidFill>
            <a:schemeClr val="accent1"/>
          </a:solidFill>
          <a:ln w="6350" cap="flat" cmpd="sng" algn="ctr">
            <a:solidFill>
              <a:schemeClr val="tx1">
                <a:lumMod val="50000"/>
                <a:lumOff val="50000"/>
              </a:schemeClr>
            </a:solidFill>
            <a:prstDash val="solid"/>
            <a:round/>
            <a:headEnd type="none" w="med" len="med"/>
            <a:tailEnd type="none" w="med" len="med"/>
          </a:ln>
          <a:effectLst/>
        </p:spPr>
      </p:cxnSp>
      <p:cxnSp>
        <p:nvCxnSpPr>
          <p:cNvPr id="102" name="コネクタ: カギ線 101">
            <a:extLst>
              <a:ext uri="{FF2B5EF4-FFF2-40B4-BE49-F238E27FC236}">
                <a16:creationId xmlns:a16="http://schemas.microsoft.com/office/drawing/2014/main" id="{586BFB95-DF97-452B-91B6-FE9B0EBAD46D}"/>
              </a:ext>
            </a:extLst>
          </p:cNvPr>
          <p:cNvCxnSpPr>
            <a:cxnSpLocks/>
            <a:stCxn id="41" idx="3"/>
            <a:endCxn id="204" idx="1"/>
          </p:cNvCxnSpPr>
          <p:nvPr/>
        </p:nvCxnSpPr>
        <p:spPr bwMode="auto">
          <a:xfrm>
            <a:off x="3008646" y="5805810"/>
            <a:ext cx="203250" cy="384109"/>
          </a:xfrm>
          <a:prstGeom prst="bentConnector3">
            <a:avLst>
              <a:gd name="adj1" fmla="val 50000"/>
            </a:avLst>
          </a:prstGeom>
          <a:solidFill>
            <a:schemeClr val="accent1"/>
          </a:solidFill>
          <a:ln w="6350" cap="flat" cmpd="sng" algn="ctr">
            <a:solidFill>
              <a:schemeClr val="tx1">
                <a:lumMod val="50000"/>
                <a:lumOff val="50000"/>
              </a:schemeClr>
            </a:solidFill>
            <a:prstDash val="solid"/>
            <a:round/>
            <a:headEnd type="none" w="med" len="med"/>
            <a:tailEnd type="none" w="med" len="med"/>
          </a:ln>
          <a:effectLst/>
        </p:spPr>
      </p:cxnSp>
      <p:sp>
        <p:nvSpPr>
          <p:cNvPr id="123" name="正方形/長方形 122">
            <a:extLst>
              <a:ext uri="{FF2B5EF4-FFF2-40B4-BE49-F238E27FC236}">
                <a16:creationId xmlns:a16="http://schemas.microsoft.com/office/drawing/2014/main" id="{CC5C0325-2B84-447E-BC82-C40312A783C0}"/>
              </a:ext>
            </a:extLst>
          </p:cNvPr>
          <p:cNvSpPr/>
          <p:nvPr/>
        </p:nvSpPr>
        <p:spPr>
          <a:xfrm>
            <a:off x="5308404" y="2863393"/>
            <a:ext cx="1192021" cy="2043521"/>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a:solidFill>
                  <a:prstClr val="black"/>
                </a:solidFill>
                <a:latin typeface="+mn-ea"/>
                <a:cs typeface="Meiryo UI" panose="020B0604030504040204" pitchFamily="50" charset="-128"/>
              </a:rPr>
              <a:t>料金計算</a:t>
            </a:r>
            <a:endParaRPr kumimoji="0" lang="en-US" altLang="ja-JP" sz="1000" kern="0" dirty="0">
              <a:solidFill>
                <a:prstClr val="black"/>
              </a:solidFill>
              <a:latin typeface="+mn-ea"/>
              <a:cs typeface="Meiryo UI" panose="020B0604030504040204" pitchFamily="50" charset="-128"/>
            </a:endParaRPr>
          </a:p>
          <a:p>
            <a:pPr defTabSz="843745"/>
            <a:r>
              <a:rPr kumimoji="0" lang="ja-JP" altLang="en-US" sz="1000" kern="0" dirty="0">
                <a:solidFill>
                  <a:prstClr val="black"/>
                </a:solidFill>
                <a:latin typeface="+mn-ea"/>
                <a:cs typeface="Meiryo UI" panose="020B0604030504040204" pitchFamily="50" charset="-128"/>
              </a:rPr>
              <a:t>・未請求確認</a:t>
            </a:r>
            <a:endParaRPr kumimoji="0" lang="en-US" altLang="ja-JP" sz="1000" kern="0" dirty="0">
              <a:solidFill>
                <a:prstClr val="black"/>
              </a:solidFill>
              <a:latin typeface="+mn-ea"/>
              <a:cs typeface="Meiryo UI" panose="020B0604030504040204" pitchFamily="50" charset="-128"/>
            </a:endParaRPr>
          </a:p>
          <a:p>
            <a:pPr defTabSz="843745"/>
            <a:r>
              <a:rPr kumimoji="0" lang="ja-JP" altLang="en-US" sz="1000" kern="0" dirty="0">
                <a:solidFill>
                  <a:prstClr val="black"/>
                </a:solidFill>
                <a:latin typeface="+mn-ea"/>
                <a:cs typeface="Meiryo UI" panose="020B0604030504040204" pitchFamily="50" charset="-128"/>
              </a:rPr>
              <a:t>・</a:t>
            </a:r>
            <a:r>
              <a:rPr kumimoji="1" lang="ja-JP" altLang="en-US" sz="1000" dirty="0">
                <a:latin typeface="+mn-ea"/>
              </a:rPr>
              <a:t>請求処理開始</a:t>
            </a:r>
            <a:endParaRPr kumimoji="1" lang="en-US" altLang="ja-JP" sz="1000" dirty="0">
              <a:latin typeface="+mn-ea"/>
            </a:endParaRPr>
          </a:p>
          <a:p>
            <a:pPr defTabSz="843745"/>
            <a:r>
              <a:rPr lang="ja-JP" altLang="en-US" sz="1000" dirty="0">
                <a:latin typeface="+mn-ea"/>
              </a:rPr>
              <a:t>・ファイナライズ実行</a:t>
            </a:r>
            <a:endParaRPr lang="en-US" altLang="ja-JP" sz="1000" dirty="0">
              <a:latin typeface="+mn-ea"/>
            </a:endParaRPr>
          </a:p>
          <a:p>
            <a:pPr defTabSz="843745"/>
            <a:endParaRPr kumimoji="0" lang="en-US" altLang="ja-JP" sz="1000" kern="0" dirty="0">
              <a:solidFill>
                <a:prstClr val="black"/>
              </a:solidFill>
              <a:latin typeface="+mn-ea"/>
              <a:cs typeface="Meiryo UI" panose="020B0604030504040204" pitchFamily="50" charset="-128"/>
            </a:endParaRPr>
          </a:p>
          <a:p>
            <a:pPr defTabSz="843745"/>
            <a:r>
              <a:rPr kumimoji="0" lang="en-US" altLang="ja-JP" sz="1000" kern="0" dirty="0">
                <a:solidFill>
                  <a:prstClr val="black"/>
                </a:solidFill>
                <a:latin typeface="+mn-ea"/>
                <a:cs typeface="Meiryo UI" panose="020B0604030504040204" pitchFamily="50" charset="-128"/>
              </a:rPr>
              <a:t>【</a:t>
            </a:r>
            <a:r>
              <a:rPr kumimoji="0" lang="ja-JP" altLang="en-US" sz="1000" kern="0" dirty="0">
                <a:solidFill>
                  <a:prstClr val="black"/>
                </a:solidFill>
                <a:latin typeface="+mn-ea"/>
                <a:cs typeface="Meiryo UI" panose="020B0604030504040204" pitchFamily="50" charset="-128"/>
              </a:rPr>
              <a:t>処理</a:t>
            </a:r>
            <a:r>
              <a:rPr kumimoji="0" lang="en-US" altLang="ja-JP" sz="1000" kern="0" dirty="0">
                <a:solidFill>
                  <a:prstClr val="black"/>
                </a:solidFill>
                <a:latin typeface="+mn-ea"/>
                <a:cs typeface="Meiryo UI" panose="020B0604030504040204" pitchFamily="50" charset="-128"/>
              </a:rPr>
              <a:t>】</a:t>
            </a:r>
          </a:p>
          <a:p>
            <a:pPr defTabSz="843745"/>
            <a:r>
              <a:rPr kumimoji="0" lang="ja-JP" altLang="en-US" sz="1000" kern="0" dirty="0">
                <a:solidFill>
                  <a:prstClr val="black"/>
                </a:solidFill>
                <a:latin typeface="+mn-ea"/>
                <a:cs typeface="Meiryo UI" panose="020B0604030504040204" pitchFamily="50" charset="-128"/>
              </a:rPr>
              <a:t>注文</a:t>
            </a:r>
            <a:r>
              <a:rPr kumimoji="0" lang="ja-JP" altLang="en-US" sz="1000" kern="0" dirty="0" smtClean="0">
                <a:solidFill>
                  <a:prstClr val="black"/>
                </a:solidFill>
                <a:latin typeface="+mn-ea"/>
                <a:cs typeface="Meiryo UI" panose="020B0604030504040204" pitchFamily="50" charset="-128"/>
              </a:rPr>
              <a:t>①</a:t>
            </a:r>
            <a:r>
              <a:rPr kumimoji="0" lang="ja-JP" altLang="en-US" sz="1000" kern="0" dirty="0">
                <a:solidFill>
                  <a:prstClr val="black"/>
                </a:solidFill>
                <a:latin typeface="+mn-ea"/>
                <a:cs typeface="Meiryo UI" panose="020B0604030504040204" pitchFamily="50" charset="-128"/>
              </a:rPr>
              <a:t>②</a:t>
            </a:r>
            <a:r>
              <a:rPr kumimoji="0" lang="ja-JP" altLang="en-US" sz="1000" kern="0" dirty="0" smtClean="0">
                <a:solidFill>
                  <a:prstClr val="black"/>
                </a:solidFill>
                <a:latin typeface="+mn-ea"/>
                <a:cs typeface="Meiryo UI" panose="020B0604030504040204" pitchFamily="50" charset="-128"/>
              </a:rPr>
              <a:t>を</a:t>
            </a:r>
            <a:r>
              <a:rPr kumimoji="0" lang="en-US" altLang="ja-JP" sz="1000" kern="0" dirty="0">
                <a:solidFill>
                  <a:prstClr val="black"/>
                </a:solidFill>
                <a:latin typeface="+mn-ea"/>
                <a:cs typeface="Meiryo UI" panose="020B0604030504040204" pitchFamily="50" charset="-128"/>
              </a:rPr>
              <a:t/>
            </a:r>
            <a:br>
              <a:rPr kumimoji="0" lang="en-US" altLang="ja-JP" sz="1000" kern="0" dirty="0">
                <a:solidFill>
                  <a:prstClr val="black"/>
                </a:solidFill>
                <a:latin typeface="+mn-ea"/>
                <a:cs typeface="Meiryo UI" panose="020B0604030504040204" pitchFamily="50" charset="-128"/>
              </a:rPr>
            </a:br>
            <a:r>
              <a:rPr kumimoji="0" lang="ja-JP" altLang="en-US" sz="1000" kern="0" dirty="0">
                <a:solidFill>
                  <a:prstClr val="black"/>
                </a:solidFill>
                <a:latin typeface="+mn-ea"/>
                <a:cs typeface="Meiryo UI" panose="020B0604030504040204" pitchFamily="50" charset="-128"/>
              </a:rPr>
              <a:t>まとめて実行</a:t>
            </a:r>
            <a:endParaRPr kumimoji="0" lang="en-US" altLang="ja-JP" sz="1000" kern="0" dirty="0">
              <a:solidFill>
                <a:prstClr val="black"/>
              </a:solidFill>
              <a:latin typeface="+mn-ea"/>
              <a:cs typeface="Meiryo UI" panose="020B0604030504040204" pitchFamily="50" charset="-128"/>
            </a:endParaRPr>
          </a:p>
        </p:txBody>
      </p:sp>
      <p:cxnSp>
        <p:nvCxnSpPr>
          <p:cNvPr id="127" name="コネクタ: カギ線 126">
            <a:extLst>
              <a:ext uri="{FF2B5EF4-FFF2-40B4-BE49-F238E27FC236}">
                <a16:creationId xmlns:a16="http://schemas.microsoft.com/office/drawing/2014/main" id="{9EF7F210-1F66-4004-8F7A-627BFDC49347}"/>
              </a:ext>
            </a:extLst>
          </p:cNvPr>
          <p:cNvCxnSpPr>
            <a:cxnSpLocks/>
            <a:stCxn id="47" idx="3"/>
            <a:endCxn id="123" idx="1"/>
          </p:cNvCxnSpPr>
          <p:nvPr/>
        </p:nvCxnSpPr>
        <p:spPr bwMode="auto">
          <a:xfrm>
            <a:off x="5052302" y="3078705"/>
            <a:ext cx="256102" cy="806449"/>
          </a:xfrm>
          <a:prstGeom prst="bentConnector3">
            <a:avLst>
              <a:gd name="adj1" fmla="val 50000"/>
            </a:avLst>
          </a:prstGeom>
          <a:solidFill>
            <a:schemeClr val="accent1"/>
          </a:solidFill>
          <a:ln w="6350" cap="flat" cmpd="sng" algn="ctr">
            <a:solidFill>
              <a:schemeClr val="tx1">
                <a:lumMod val="50000"/>
                <a:lumOff val="50000"/>
              </a:schemeClr>
            </a:solidFill>
            <a:prstDash val="solid"/>
            <a:round/>
            <a:headEnd type="none" w="med" len="med"/>
            <a:tailEnd type="none" w="med" len="med"/>
          </a:ln>
          <a:effectLst/>
        </p:spPr>
      </p:cxnSp>
      <p:cxnSp>
        <p:nvCxnSpPr>
          <p:cNvPr id="130" name="コネクタ: カギ線 129">
            <a:extLst>
              <a:ext uri="{FF2B5EF4-FFF2-40B4-BE49-F238E27FC236}">
                <a16:creationId xmlns:a16="http://schemas.microsoft.com/office/drawing/2014/main" id="{CCA29CC8-CB42-479A-B653-FF1238A1A0AD}"/>
              </a:ext>
            </a:extLst>
          </p:cNvPr>
          <p:cNvCxnSpPr>
            <a:cxnSpLocks/>
            <a:stCxn id="48" idx="3"/>
            <a:endCxn id="123" idx="1"/>
          </p:cNvCxnSpPr>
          <p:nvPr/>
        </p:nvCxnSpPr>
        <p:spPr bwMode="auto">
          <a:xfrm>
            <a:off x="5054377" y="3616338"/>
            <a:ext cx="254028" cy="268816"/>
          </a:xfrm>
          <a:prstGeom prst="bentConnector3">
            <a:avLst>
              <a:gd name="adj1" fmla="val 50000"/>
            </a:avLst>
          </a:prstGeom>
          <a:solidFill>
            <a:schemeClr val="accent1"/>
          </a:solidFill>
          <a:ln w="6350" cap="flat" cmpd="sng" algn="ctr">
            <a:solidFill>
              <a:schemeClr val="tx1">
                <a:lumMod val="50000"/>
                <a:lumOff val="50000"/>
              </a:schemeClr>
            </a:solidFill>
            <a:prstDash val="solid"/>
            <a:round/>
            <a:headEnd type="none" w="med" len="med"/>
            <a:tailEnd type="none" w="med" len="med"/>
          </a:ln>
          <a:effectLst/>
        </p:spPr>
      </p:cxnSp>
      <p:cxnSp>
        <p:nvCxnSpPr>
          <p:cNvPr id="134" name="コネクタ: カギ線 133">
            <a:extLst>
              <a:ext uri="{FF2B5EF4-FFF2-40B4-BE49-F238E27FC236}">
                <a16:creationId xmlns:a16="http://schemas.microsoft.com/office/drawing/2014/main" id="{4F3F5D1F-C36F-4CA7-8A65-25866E512A7E}"/>
              </a:ext>
            </a:extLst>
          </p:cNvPr>
          <p:cNvCxnSpPr>
            <a:cxnSpLocks/>
            <a:stCxn id="49" idx="3"/>
            <a:endCxn id="123" idx="1"/>
          </p:cNvCxnSpPr>
          <p:nvPr/>
        </p:nvCxnSpPr>
        <p:spPr bwMode="auto">
          <a:xfrm flipV="1">
            <a:off x="5054377" y="3885154"/>
            <a:ext cx="254028" cy="268817"/>
          </a:xfrm>
          <a:prstGeom prst="bentConnector3">
            <a:avLst>
              <a:gd name="adj1" fmla="val 50000"/>
            </a:avLst>
          </a:prstGeom>
          <a:solidFill>
            <a:schemeClr val="accent1"/>
          </a:solidFill>
          <a:ln w="6350" cap="flat" cmpd="sng" algn="ctr">
            <a:solidFill>
              <a:schemeClr val="tx1">
                <a:lumMod val="50000"/>
                <a:lumOff val="50000"/>
              </a:schemeClr>
            </a:solidFill>
            <a:prstDash val="solid"/>
            <a:round/>
            <a:headEnd type="none" w="med" len="med"/>
            <a:tailEnd type="none" w="med" len="med"/>
          </a:ln>
          <a:effectLst/>
        </p:spPr>
      </p:cxnSp>
      <p:cxnSp>
        <p:nvCxnSpPr>
          <p:cNvPr id="137" name="コネクタ: カギ線 136">
            <a:extLst>
              <a:ext uri="{FF2B5EF4-FFF2-40B4-BE49-F238E27FC236}">
                <a16:creationId xmlns:a16="http://schemas.microsoft.com/office/drawing/2014/main" id="{6C3B7D73-806F-4B6F-8248-1BE386A302EF}"/>
              </a:ext>
            </a:extLst>
          </p:cNvPr>
          <p:cNvCxnSpPr>
            <a:cxnSpLocks/>
            <a:stCxn id="50" idx="3"/>
            <a:endCxn id="123" idx="1"/>
          </p:cNvCxnSpPr>
          <p:nvPr/>
        </p:nvCxnSpPr>
        <p:spPr bwMode="auto">
          <a:xfrm flipV="1">
            <a:off x="5054377" y="3885154"/>
            <a:ext cx="254028" cy="806451"/>
          </a:xfrm>
          <a:prstGeom prst="bentConnector3">
            <a:avLst>
              <a:gd name="adj1" fmla="val 50000"/>
            </a:avLst>
          </a:prstGeom>
          <a:solidFill>
            <a:schemeClr val="accent1"/>
          </a:solidFill>
          <a:ln w="6350" cap="flat" cmpd="sng" algn="ctr">
            <a:solidFill>
              <a:schemeClr val="tx1">
                <a:lumMod val="50000"/>
                <a:lumOff val="50000"/>
              </a:schemeClr>
            </a:solidFill>
            <a:prstDash val="solid"/>
            <a:round/>
            <a:headEnd type="none" w="med" len="med"/>
            <a:tailEnd type="none" w="med" len="med"/>
          </a:ln>
          <a:effectLst/>
        </p:spPr>
      </p:cxnSp>
      <p:cxnSp>
        <p:nvCxnSpPr>
          <p:cNvPr id="140" name="コネクタ: カギ線 139">
            <a:extLst>
              <a:ext uri="{FF2B5EF4-FFF2-40B4-BE49-F238E27FC236}">
                <a16:creationId xmlns:a16="http://schemas.microsoft.com/office/drawing/2014/main" id="{742A06B8-1B80-4EDE-B789-D119A4BF551E}"/>
              </a:ext>
            </a:extLst>
          </p:cNvPr>
          <p:cNvCxnSpPr>
            <a:cxnSpLocks/>
            <a:stCxn id="70" idx="3"/>
            <a:endCxn id="146" idx="1"/>
          </p:cNvCxnSpPr>
          <p:nvPr/>
        </p:nvCxnSpPr>
        <p:spPr bwMode="auto">
          <a:xfrm>
            <a:off x="5052302" y="5429639"/>
            <a:ext cx="256102" cy="379352"/>
          </a:xfrm>
          <a:prstGeom prst="bentConnector3">
            <a:avLst>
              <a:gd name="adj1" fmla="val 50000"/>
            </a:avLst>
          </a:prstGeom>
          <a:solidFill>
            <a:schemeClr val="accent1"/>
          </a:solidFill>
          <a:ln w="6350" cap="flat" cmpd="sng" algn="ctr">
            <a:solidFill>
              <a:schemeClr val="tx1">
                <a:lumMod val="50000"/>
                <a:lumOff val="50000"/>
              </a:schemeClr>
            </a:solidFill>
            <a:prstDash val="solid"/>
            <a:round/>
            <a:headEnd type="none" w="med" len="med"/>
            <a:tailEnd type="none" w="med" len="med"/>
          </a:ln>
          <a:effectLst/>
        </p:spPr>
      </p:cxnSp>
      <p:sp>
        <p:nvSpPr>
          <p:cNvPr id="146" name="正方形/長方形 145">
            <a:extLst>
              <a:ext uri="{FF2B5EF4-FFF2-40B4-BE49-F238E27FC236}">
                <a16:creationId xmlns:a16="http://schemas.microsoft.com/office/drawing/2014/main" id="{5EB608DF-6CC8-4F77-A5A1-809F4250E6AF}"/>
              </a:ext>
            </a:extLst>
          </p:cNvPr>
          <p:cNvSpPr/>
          <p:nvPr/>
        </p:nvSpPr>
        <p:spPr>
          <a:xfrm>
            <a:off x="5308404" y="5102518"/>
            <a:ext cx="1192021" cy="1412945"/>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a:solidFill>
                  <a:prstClr val="black"/>
                </a:solidFill>
                <a:latin typeface="+mn-ea"/>
                <a:cs typeface="Meiryo UI" panose="020B0604030504040204" pitchFamily="50" charset="-128"/>
              </a:rPr>
              <a:t>料金計算</a:t>
            </a:r>
            <a:endParaRPr kumimoji="0" lang="en-US" altLang="ja-JP" sz="1000" kern="0" dirty="0">
              <a:solidFill>
                <a:prstClr val="black"/>
              </a:solidFill>
              <a:latin typeface="+mn-ea"/>
              <a:cs typeface="Meiryo UI" panose="020B0604030504040204" pitchFamily="50" charset="-128"/>
            </a:endParaRPr>
          </a:p>
          <a:p>
            <a:pPr defTabSz="843745"/>
            <a:r>
              <a:rPr kumimoji="0" lang="ja-JP" altLang="en-US" sz="1000" kern="0" dirty="0">
                <a:solidFill>
                  <a:prstClr val="black"/>
                </a:solidFill>
                <a:latin typeface="+mn-ea"/>
                <a:cs typeface="Meiryo UI" panose="020B0604030504040204" pitchFamily="50" charset="-128"/>
              </a:rPr>
              <a:t>・未請求確認</a:t>
            </a:r>
            <a:endParaRPr kumimoji="0" lang="en-US" altLang="ja-JP" sz="1000" kern="0" dirty="0">
              <a:solidFill>
                <a:prstClr val="black"/>
              </a:solidFill>
              <a:latin typeface="+mn-ea"/>
              <a:cs typeface="Meiryo UI" panose="020B0604030504040204" pitchFamily="50" charset="-128"/>
            </a:endParaRPr>
          </a:p>
          <a:p>
            <a:pPr defTabSz="843745"/>
            <a:r>
              <a:rPr kumimoji="0" lang="ja-JP" altLang="en-US" sz="1000" kern="0" dirty="0">
                <a:solidFill>
                  <a:prstClr val="black"/>
                </a:solidFill>
                <a:latin typeface="+mn-ea"/>
                <a:cs typeface="Meiryo UI" panose="020B0604030504040204" pitchFamily="50" charset="-128"/>
              </a:rPr>
              <a:t>・</a:t>
            </a:r>
            <a:r>
              <a:rPr kumimoji="1" lang="ja-JP" altLang="en-US" sz="1000" dirty="0">
                <a:latin typeface="+mn-ea"/>
              </a:rPr>
              <a:t>請求処理開始</a:t>
            </a:r>
            <a:endParaRPr kumimoji="1" lang="en-US" altLang="ja-JP" sz="1000" dirty="0">
              <a:latin typeface="+mn-ea"/>
            </a:endParaRPr>
          </a:p>
          <a:p>
            <a:pPr defTabSz="843745"/>
            <a:r>
              <a:rPr lang="ja-JP" altLang="en-US" sz="1000" dirty="0">
                <a:latin typeface="+mn-ea"/>
              </a:rPr>
              <a:t>・ファイナライズ実行</a:t>
            </a:r>
            <a:endParaRPr lang="en-US" altLang="ja-JP" sz="1000" dirty="0">
              <a:latin typeface="+mn-ea"/>
            </a:endParaRPr>
          </a:p>
          <a:p>
            <a:pPr defTabSz="843745"/>
            <a:endParaRPr kumimoji="0" lang="en-US" altLang="ja-JP" sz="1000" kern="0" dirty="0">
              <a:solidFill>
                <a:prstClr val="black"/>
              </a:solidFill>
              <a:latin typeface="+mn-ea"/>
              <a:cs typeface="Meiryo UI" panose="020B0604030504040204" pitchFamily="50" charset="-128"/>
            </a:endParaRPr>
          </a:p>
          <a:p>
            <a:pPr defTabSz="843745"/>
            <a:r>
              <a:rPr kumimoji="0" lang="en-US" altLang="ja-JP" sz="1000" kern="0" dirty="0">
                <a:solidFill>
                  <a:prstClr val="black"/>
                </a:solidFill>
                <a:latin typeface="+mn-ea"/>
                <a:cs typeface="Meiryo UI" panose="020B0604030504040204" pitchFamily="50" charset="-128"/>
              </a:rPr>
              <a:t>【</a:t>
            </a:r>
            <a:r>
              <a:rPr kumimoji="0" lang="ja-JP" altLang="en-US" sz="1000" kern="0" dirty="0">
                <a:solidFill>
                  <a:prstClr val="black"/>
                </a:solidFill>
                <a:latin typeface="+mn-ea"/>
                <a:cs typeface="Meiryo UI" panose="020B0604030504040204" pitchFamily="50" charset="-128"/>
              </a:rPr>
              <a:t>処理</a:t>
            </a:r>
            <a:r>
              <a:rPr kumimoji="0" lang="en-US" altLang="ja-JP" sz="1000" kern="0" dirty="0">
                <a:solidFill>
                  <a:prstClr val="black"/>
                </a:solidFill>
                <a:latin typeface="+mn-ea"/>
                <a:cs typeface="Meiryo UI" panose="020B0604030504040204" pitchFamily="50" charset="-128"/>
              </a:rPr>
              <a:t>】</a:t>
            </a:r>
          </a:p>
          <a:p>
            <a:pPr defTabSz="843745"/>
            <a:r>
              <a:rPr kumimoji="0" lang="ja-JP" altLang="en-US" sz="1000" kern="0" dirty="0" smtClean="0">
                <a:solidFill>
                  <a:prstClr val="black"/>
                </a:solidFill>
                <a:latin typeface="+mn-ea"/>
                <a:cs typeface="Meiryo UI" panose="020B0604030504040204" pitchFamily="50" charset="-128"/>
              </a:rPr>
              <a:t>注文③④を</a:t>
            </a:r>
            <a:r>
              <a:rPr kumimoji="0" lang="en-US" altLang="ja-JP" sz="1000" kern="0" dirty="0">
                <a:solidFill>
                  <a:prstClr val="black"/>
                </a:solidFill>
                <a:latin typeface="+mn-ea"/>
                <a:cs typeface="Meiryo UI" panose="020B0604030504040204" pitchFamily="50" charset="-128"/>
              </a:rPr>
              <a:t/>
            </a:r>
            <a:br>
              <a:rPr kumimoji="0" lang="en-US" altLang="ja-JP" sz="1000" kern="0" dirty="0">
                <a:solidFill>
                  <a:prstClr val="black"/>
                </a:solidFill>
                <a:latin typeface="+mn-ea"/>
                <a:cs typeface="Meiryo UI" panose="020B0604030504040204" pitchFamily="50" charset="-128"/>
              </a:rPr>
            </a:br>
            <a:r>
              <a:rPr kumimoji="0" lang="ja-JP" altLang="en-US" sz="1000" kern="0" dirty="0">
                <a:solidFill>
                  <a:prstClr val="black"/>
                </a:solidFill>
                <a:latin typeface="+mn-ea"/>
                <a:cs typeface="Meiryo UI" panose="020B0604030504040204" pitchFamily="50" charset="-128"/>
              </a:rPr>
              <a:t>まとめて実行</a:t>
            </a:r>
            <a:endParaRPr kumimoji="0" lang="en-US" altLang="ja-JP" sz="1000" kern="0" dirty="0">
              <a:solidFill>
                <a:prstClr val="black"/>
              </a:solidFill>
              <a:latin typeface="+mn-ea"/>
              <a:cs typeface="Meiryo UI" panose="020B0604030504040204" pitchFamily="50" charset="-128"/>
            </a:endParaRPr>
          </a:p>
        </p:txBody>
      </p:sp>
      <p:cxnSp>
        <p:nvCxnSpPr>
          <p:cNvPr id="148" name="コネクタ: カギ線 147">
            <a:extLst>
              <a:ext uri="{FF2B5EF4-FFF2-40B4-BE49-F238E27FC236}">
                <a16:creationId xmlns:a16="http://schemas.microsoft.com/office/drawing/2014/main" id="{D4D432C5-4B6B-40C3-9E11-8FED8360CCB9}"/>
              </a:ext>
            </a:extLst>
          </p:cNvPr>
          <p:cNvCxnSpPr>
            <a:cxnSpLocks/>
            <a:stCxn id="71" idx="3"/>
            <a:endCxn id="146" idx="1"/>
          </p:cNvCxnSpPr>
          <p:nvPr/>
        </p:nvCxnSpPr>
        <p:spPr bwMode="auto">
          <a:xfrm flipV="1">
            <a:off x="5054376" y="5808991"/>
            <a:ext cx="254028" cy="380927"/>
          </a:xfrm>
          <a:prstGeom prst="bentConnector3">
            <a:avLst>
              <a:gd name="adj1" fmla="val 50000"/>
            </a:avLst>
          </a:prstGeom>
          <a:solidFill>
            <a:schemeClr val="accent1"/>
          </a:solidFill>
          <a:ln w="6350" cap="flat" cmpd="sng" algn="ctr">
            <a:solidFill>
              <a:schemeClr val="tx1">
                <a:lumMod val="50000"/>
                <a:lumOff val="50000"/>
              </a:schemeClr>
            </a:solidFill>
            <a:prstDash val="solid"/>
            <a:round/>
            <a:headEnd type="none" w="med" len="med"/>
            <a:tailEnd type="none" w="med" len="med"/>
          </a:ln>
          <a:effectLst/>
        </p:spPr>
      </p:cxnSp>
      <p:sp>
        <p:nvSpPr>
          <p:cNvPr id="161" name="正方形/長方形 160">
            <a:extLst>
              <a:ext uri="{FF2B5EF4-FFF2-40B4-BE49-F238E27FC236}">
                <a16:creationId xmlns:a16="http://schemas.microsoft.com/office/drawing/2014/main" id="{74317BD3-F6F4-40D6-A48F-FE1BF2254318}"/>
              </a:ext>
            </a:extLst>
          </p:cNvPr>
          <p:cNvSpPr/>
          <p:nvPr/>
        </p:nvSpPr>
        <p:spPr>
          <a:xfrm>
            <a:off x="6756526" y="2863393"/>
            <a:ext cx="1192021" cy="2043521"/>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a:solidFill>
                  <a:prstClr val="black"/>
                </a:solidFill>
                <a:latin typeface="+mn-ea"/>
                <a:cs typeface="Meiryo UI" panose="020B0604030504040204" pitchFamily="50" charset="-128"/>
              </a:rPr>
              <a:t>請求</a:t>
            </a:r>
            <a:endParaRPr kumimoji="0" lang="en-US" altLang="ja-JP" sz="1000" kern="0" dirty="0">
              <a:solidFill>
                <a:prstClr val="black"/>
              </a:solidFill>
              <a:latin typeface="+mn-ea"/>
              <a:cs typeface="Meiryo UI" panose="020B0604030504040204" pitchFamily="50" charset="-128"/>
            </a:endParaRPr>
          </a:p>
          <a:p>
            <a:pPr defTabSz="843745"/>
            <a:r>
              <a:rPr kumimoji="0" lang="ja-JP" altLang="en-US" sz="1000" kern="0" dirty="0" smtClean="0">
                <a:solidFill>
                  <a:prstClr val="black"/>
                </a:solidFill>
                <a:latin typeface="+mn-ea"/>
                <a:cs typeface="Meiryo UI" panose="020B0604030504040204" pitchFamily="50" charset="-128"/>
              </a:rPr>
              <a:t>（請求</a:t>
            </a:r>
            <a:r>
              <a:rPr kumimoji="0" lang="ja-JP" altLang="en-US" sz="1000" kern="0" dirty="0">
                <a:solidFill>
                  <a:prstClr val="black"/>
                </a:solidFill>
                <a:latin typeface="+mn-ea"/>
                <a:cs typeface="Meiryo UI" panose="020B0604030504040204" pitchFamily="50" charset="-128"/>
              </a:rPr>
              <a:t>単位は</a:t>
            </a:r>
            <a:r>
              <a:rPr kumimoji="0" lang="ja-JP" altLang="en-US" sz="1000" kern="0" dirty="0" smtClean="0">
                <a:solidFill>
                  <a:prstClr val="black"/>
                </a:solidFill>
                <a:latin typeface="+mn-ea"/>
                <a:cs typeface="Meiryo UI" panose="020B0604030504040204" pitchFamily="50" charset="-128"/>
              </a:rPr>
              <a:t>顧客</a:t>
            </a:r>
            <a:r>
              <a:rPr kumimoji="0" lang="en-US" altLang="ja-JP" sz="1000" kern="0" dirty="0" smtClean="0">
                <a:solidFill>
                  <a:prstClr val="black"/>
                </a:solidFill>
                <a:latin typeface="+mn-ea"/>
                <a:cs typeface="Meiryo UI" panose="020B0604030504040204" pitchFamily="50" charset="-128"/>
              </a:rPr>
              <a:t>)</a:t>
            </a:r>
            <a:r>
              <a:rPr kumimoji="0" lang="en-US" altLang="ja-JP" sz="1000" kern="0" dirty="0">
                <a:solidFill>
                  <a:prstClr val="black"/>
                </a:solidFill>
                <a:latin typeface="+mn-ea"/>
                <a:cs typeface="Meiryo UI" panose="020B0604030504040204" pitchFamily="50" charset="-128"/>
              </a:rPr>
              <a:t/>
            </a:r>
            <a:br>
              <a:rPr kumimoji="0" lang="en-US" altLang="ja-JP" sz="1000" kern="0" dirty="0">
                <a:solidFill>
                  <a:prstClr val="black"/>
                </a:solidFill>
                <a:latin typeface="+mn-ea"/>
                <a:cs typeface="Meiryo UI" panose="020B0604030504040204" pitchFamily="50" charset="-128"/>
              </a:rPr>
            </a:br>
            <a:r>
              <a:rPr kumimoji="0" lang="ja-JP" altLang="en-US" sz="1000" kern="0" dirty="0" smtClean="0">
                <a:solidFill>
                  <a:prstClr val="black"/>
                </a:solidFill>
                <a:latin typeface="+mn-ea"/>
                <a:cs typeface="Meiryo UI" panose="020B0604030504040204" pitchFamily="50" charset="-128"/>
              </a:rPr>
              <a:t>（</a:t>
            </a:r>
            <a:r>
              <a:rPr kumimoji="0" lang="ja-JP" altLang="en-US" sz="1000" kern="0" dirty="0">
                <a:solidFill>
                  <a:prstClr val="black"/>
                </a:solidFill>
                <a:latin typeface="+mn-ea"/>
                <a:cs typeface="Meiryo UI" panose="020B0604030504040204" pitchFamily="50" charset="-128"/>
              </a:rPr>
              <a:t>内訳は保持）</a:t>
            </a:r>
            <a:endParaRPr kumimoji="0" lang="en-US" altLang="ja-JP" sz="1000" kern="0" dirty="0">
              <a:solidFill>
                <a:prstClr val="black"/>
              </a:solidFill>
              <a:latin typeface="+mn-ea"/>
              <a:cs typeface="Meiryo UI" panose="020B0604030504040204" pitchFamily="50" charset="-128"/>
            </a:endParaRPr>
          </a:p>
        </p:txBody>
      </p:sp>
      <p:cxnSp>
        <p:nvCxnSpPr>
          <p:cNvPr id="162" name="直線コネクタ 161">
            <a:extLst>
              <a:ext uri="{FF2B5EF4-FFF2-40B4-BE49-F238E27FC236}">
                <a16:creationId xmlns:a16="http://schemas.microsoft.com/office/drawing/2014/main" id="{E43DCE2D-2666-4C83-8213-20274207EF6F}"/>
              </a:ext>
            </a:extLst>
          </p:cNvPr>
          <p:cNvCxnSpPr>
            <a:cxnSpLocks/>
            <a:stCxn id="123" idx="3"/>
            <a:endCxn id="161" idx="1"/>
          </p:cNvCxnSpPr>
          <p:nvPr/>
        </p:nvCxnSpPr>
        <p:spPr bwMode="auto">
          <a:xfrm>
            <a:off x="6500425" y="3885154"/>
            <a:ext cx="256101" cy="0"/>
          </a:xfrm>
          <a:prstGeom prst="line">
            <a:avLst/>
          </a:prstGeom>
          <a:solidFill>
            <a:schemeClr val="accent1"/>
          </a:solidFill>
          <a:ln w="6350" cap="flat" cmpd="sng" algn="ctr">
            <a:solidFill>
              <a:schemeClr val="tx1">
                <a:lumMod val="50000"/>
                <a:lumOff val="50000"/>
              </a:schemeClr>
            </a:solidFill>
            <a:prstDash val="solid"/>
            <a:round/>
            <a:headEnd type="none" w="med" len="med"/>
            <a:tailEnd type="none" w="med" len="med"/>
          </a:ln>
          <a:effectLst/>
        </p:spPr>
      </p:cxnSp>
      <p:cxnSp>
        <p:nvCxnSpPr>
          <p:cNvPr id="165" name="直線コネクタ 164">
            <a:extLst>
              <a:ext uri="{FF2B5EF4-FFF2-40B4-BE49-F238E27FC236}">
                <a16:creationId xmlns:a16="http://schemas.microsoft.com/office/drawing/2014/main" id="{93509CD8-B87B-4EBC-AD83-61490F5605A4}"/>
              </a:ext>
            </a:extLst>
          </p:cNvPr>
          <p:cNvCxnSpPr>
            <a:cxnSpLocks/>
            <a:stCxn id="146" idx="3"/>
            <a:endCxn id="167" idx="1"/>
          </p:cNvCxnSpPr>
          <p:nvPr/>
        </p:nvCxnSpPr>
        <p:spPr bwMode="auto">
          <a:xfrm>
            <a:off x="6500425" y="5808991"/>
            <a:ext cx="256101" cy="0"/>
          </a:xfrm>
          <a:prstGeom prst="line">
            <a:avLst/>
          </a:prstGeom>
          <a:solidFill>
            <a:schemeClr val="accent1"/>
          </a:solidFill>
          <a:ln w="6350" cap="flat" cmpd="sng" algn="ctr">
            <a:solidFill>
              <a:schemeClr val="tx1">
                <a:lumMod val="50000"/>
                <a:lumOff val="50000"/>
              </a:schemeClr>
            </a:solidFill>
            <a:prstDash val="solid"/>
            <a:round/>
            <a:headEnd type="none" w="med" len="med"/>
            <a:tailEnd type="none" w="med" len="med"/>
          </a:ln>
          <a:effectLst/>
        </p:spPr>
      </p:cxnSp>
      <p:sp>
        <p:nvSpPr>
          <p:cNvPr id="167" name="正方形/長方形 166">
            <a:extLst>
              <a:ext uri="{FF2B5EF4-FFF2-40B4-BE49-F238E27FC236}">
                <a16:creationId xmlns:a16="http://schemas.microsoft.com/office/drawing/2014/main" id="{59AC999C-294A-4999-8ABD-7F117D85187F}"/>
              </a:ext>
            </a:extLst>
          </p:cNvPr>
          <p:cNvSpPr/>
          <p:nvPr/>
        </p:nvSpPr>
        <p:spPr>
          <a:xfrm>
            <a:off x="6756526" y="5094882"/>
            <a:ext cx="1192021" cy="1428217"/>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a:solidFill>
                  <a:prstClr val="black"/>
                </a:solidFill>
                <a:latin typeface="+mn-ea"/>
                <a:cs typeface="Meiryo UI" panose="020B0604030504040204" pitchFamily="50" charset="-128"/>
              </a:rPr>
              <a:t>請求</a:t>
            </a:r>
            <a:endParaRPr kumimoji="0" lang="en-US" altLang="ja-JP" sz="1000" kern="0" dirty="0">
              <a:solidFill>
                <a:prstClr val="black"/>
              </a:solidFill>
              <a:latin typeface="+mn-ea"/>
              <a:cs typeface="Meiryo UI" panose="020B0604030504040204" pitchFamily="50" charset="-128"/>
            </a:endParaRPr>
          </a:p>
          <a:p>
            <a:pPr defTabSz="843745"/>
            <a:r>
              <a:rPr kumimoji="0" lang="ja-JP" altLang="en-US" sz="1000" kern="0" dirty="0" smtClean="0">
                <a:solidFill>
                  <a:prstClr val="black"/>
                </a:solidFill>
                <a:latin typeface="+mn-ea"/>
                <a:cs typeface="Meiryo UI" panose="020B0604030504040204" pitchFamily="50" charset="-128"/>
              </a:rPr>
              <a:t>（請求</a:t>
            </a:r>
            <a:r>
              <a:rPr kumimoji="0" lang="ja-JP" altLang="en-US" sz="1000" kern="0" dirty="0">
                <a:solidFill>
                  <a:prstClr val="black"/>
                </a:solidFill>
                <a:latin typeface="+mn-ea"/>
                <a:cs typeface="Meiryo UI" panose="020B0604030504040204" pitchFamily="50" charset="-128"/>
              </a:rPr>
              <a:t>単位</a:t>
            </a:r>
            <a:r>
              <a:rPr kumimoji="0" lang="ja-JP" altLang="en-US" sz="1000" kern="0" dirty="0" smtClean="0">
                <a:solidFill>
                  <a:prstClr val="black"/>
                </a:solidFill>
                <a:latin typeface="+mn-ea"/>
                <a:cs typeface="Meiryo UI" panose="020B0604030504040204" pitchFamily="50" charset="-128"/>
              </a:rPr>
              <a:t>はサブアカウント単位）</a:t>
            </a:r>
            <a:r>
              <a:rPr kumimoji="0" lang="en-US" altLang="ja-JP" sz="1000" kern="0" dirty="0">
                <a:solidFill>
                  <a:prstClr val="black"/>
                </a:solidFill>
                <a:latin typeface="+mn-ea"/>
                <a:cs typeface="Meiryo UI" panose="020B0604030504040204" pitchFamily="50" charset="-128"/>
              </a:rPr>
              <a:t/>
            </a:r>
            <a:br>
              <a:rPr kumimoji="0" lang="en-US" altLang="ja-JP" sz="1000" kern="0" dirty="0">
                <a:solidFill>
                  <a:prstClr val="black"/>
                </a:solidFill>
                <a:latin typeface="+mn-ea"/>
                <a:cs typeface="Meiryo UI" panose="020B0604030504040204" pitchFamily="50" charset="-128"/>
              </a:rPr>
            </a:br>
            <a:r>
              <a:rPr kumimoji="0" lang="ja-JP" altLang="en-US" sz="1000" kern="0" dirty="0">
                <a:solidFill>
                  <a:prstClr val="black"/>
                </a:solidFill>
                <a:latin typeface="+mn-ea"/>
                <a:cs typeface="Meiryo UI" panose="020B0604030504040204" pitchFamily="50" charset="-128"/>
              </a:rPr>
              <a:t>（内訳は保持）</a:t>
            </a:r>
            <a:endParaRPr kumimoji="0" lang="en-US" altLang="ja-JP" sz="1000" kern="0" dirty="0">
              <a:solidFill>
                <a:prstClr val="black"/>
              </a:solidFill>
              <a:latin typeface="+mn-ea"/>
              <a:cs typeface="Meiryo UI" panose="020B0604030504040204" pitchFamily="50" charset="-128"/>
            </a:endParaRPr>
          </a:p>
        </p:txBody>
      </p:sp>
      <p:cxnSp>
        <p:nvCxnSpPr>
          <p:cNvPr id="189" name="直線コネクタ 188">
            <a:extLst>
              <a:ext uri="{FF2B5EF4-FFF2-40B4-BE49-F238E27FC236}">
                <a16:creationId xmlns:a16="http://schemas.microsoft.com/office/drawing/2014/main" id="{8E604906-CD00-4A93-A10C-F189D01CD2B2}"/>
              </a:ext>
            </a:extLst>
          </p:cNvPr>
          <p:cNvCxnSpPr>
            <a:cxnSpLocks/>
            <a:stCxn id="180" idx="3"/>
            <a:endCxn id="187" idx="1"/>
          </p:cNvCxnSpPr>
          <p:nvPr/>
        </p:nvCxnSpPr>
        <p:spPr bwMode="auto">
          <a:xfrm flipV="1">
            <a:off x="3769986" y="2465718"/>
            <a:ext cx="87670" cy="719"/>
          </a:xfrm>
          <a:prstGeom prst="line">
            <a:avLst/>
          </a:prstGeom>
          <a:solidFill>
            <a:schemeClr val="accent1"/>
          </a:solidFill>
          <a:ln w="6350" cap="flat" cmpd="sng" algn="ctr">
            <a:solidFill>
              <a:schemeClr val="tx1">
                <a:lumMod val="50000"/>
                <a:lumOff val="50000"/>
              </a:schemeClr>
            </a:solidFill>
            <a:prstDash val="dash"/>
            <a:round/>
            <a:headEnd type="none" w="med" len="med"/>
            <a:tailEnd type="none" w="med" len="med"/>
          </a:ln>
          <a:effectLst/>
        </p:spPr>
      </p:cxnSp>
      <p:cxnSp>
        <p:nvCxnSpPr>
          <p:cNvPr id="192" name="直線コネクタ 191">
            <a:extLst>
              <a:ext uri="{FF2B5EF4-FFF2-40B4-BE49-F238E27FC236}">
                <a16:creationId xmlns:a16="http://schemas.microsoft.com/office/drawing/2014/main" id="{347A5316-F5C7-4CB2-ADA5-DA77EEFDA1F9}"/>
              </a:ext>
            </a:extLst>
          </p:cNvPr>
          <p:cNvCxnSpPr>
            <a:cxnSpLocks/>
            <a:stCxn id="187" idx="3"/>
            <a:endCxn id="188" idx="1"/>
          </p:cNvCxnSpPr>
          <p:nvPr/>
        </p:nvCxnSpPr>
        <p:spPr bwMode="auto">
          <a:xfrm flipV="1">
            <a:off x="5173710" y="2464888"/>
            <a:ext cx="87670" cy="830"/>
          </a:xfrm>
          <a:prstGeom prst="line">
            <a:avLst/>
          </a:prstGeom>
          <a:solidFill>
            <a:schemeClr val="accent1"/>
          </a:solidFill>
          <a:ln w="6350" cap="flat" cmpd="sng" algn="ctr">
            <a:solidFill>
              <a:schemeClr val="tx1">
                <a:lumMod val="50000"/>
                <a:lumOff val="50000"/>
              </a:schemeClr>
            </a:solidFill>
            <a:prstDash val="dash"/>
            <a:round/>
            <a:headEnd type="none" w="med" len="med"/>
            <a:tailEnd type="none" w="med" len="med"/>
          </a:ln>
          <a:effectLst/>
        </p:spPr>
      </p:cxnSp>
      <p:sp>
        <p:nvSpPr>
          <p:cNvPr id="207" name="正方形/長方形 206">
            <a:extLst>
              <a:ext uri="{FF2B5EF4-FFF2-40B4-BE49-F238E27FC236}">
                <a16:creationId xmlns:a16="http://schemas.microsoft.com/office/drawing/2014/main" id="{A65A9B67-D385-48CB-9957-22373249E6B2}"/>
              </a:ext>
            </a:extLst>
          </p:cNvPr>
          <p:cNvSpPr/>
          <p:nvPr/>
        </p:nvSpPr>
        <p:spPr>
          <a:xfrm>
            <a:off x="7039703" y="4415858"/>
            <a:ext cx="793339" cy="383389"/>
          </a:xfrm>
          <a:prstGeom prst="rect">
            <a:avLst/>
          </a:prstGeom>
          <a:solidFill>
            <a:schemeClr val="tx2">
              <a:lumMod val="20000"/>
              <a:lumOff val="80000"/>
            </a:schemeClr>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defTabSz="843745"/>
            <a:r>
              <a:rPr kumimoji="0" lang="ja-JP" altLang="en-US" sz="1000" kern="0" dirty="0">
                <a:solidFill>
                  <a:prstClr val="black"/>
                </a:solidFill>
                <a:latin typeface="+mn-ea"/>
                <a:cs typeface="Meiryo UI" panose="020B0604030504040204" pitchFamily="50" charset="-128"/>
              </a:rPr>
              <a:t>請求情報</a:t>
            </a:r>
            <a:r>
              <a:rPr kumimoji="0" lang="en-US" altLang="ja-JP" sz="1000" kern="0" dirty="0">
                <a:solidFill>
                  <a:prstClr val="black"/>
                </a:solidFill>
                <a:latin typeface="+mn-ea"/>
                <a:cs typeface="Meiryo UI" panose="020B0604030504040204" pitchFamily="50" charset="-128"/>
              </a:rPr>
              <a:t>(1)</a:t>
            </a:r>
          </a:p>
        </p:txBody>
      </p:sp>
      <p:sp>
        <p:nvSpPr>
          <p:cNvPr id="209" name="正方形/長方形 208">
            <a:extLst>
              <a:ext uri="{FF2B5EF4-FFF2-40B4-BE49-F238E27FC236}">
                <a16:creationId xmlns:a16="http://schemas.microsoft.com/office/drawing/2014/main" id="{57A6889C-69C0-4A66-A881-C991E6874D85}"/>
              </a:ext>
            </a:extLst>
          </p:cNvPr>
          <p:cNvSpPr/>
          <p:nvPr/>
        </p:nvSpPr>
        <p:spPr>
          <a:xfrm>
            <a:off x="7063420" y="6160017"/>
            <a:ext cx="793339" cy="383389"/>
          </a:xfrm>
          <a:prstGeom prst="rect">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defTabSz="843745"/>
            <a:r>
              <a:rPr kumimoji="0" lang="ja-JP" altLang="en-US" sz="1000" kern="0" dirty="0">
                <a:solidFill>
                  <a:prstClr val="black"/>
                </a:solidFill>
                <a:latin typeface="+mn-ea"/>
                <a:cs typeface="Meiryo UI" panose="020B0604030504040204" pitchFamily="50" charset="-128"/>
              </a:rPr>
              <a:t>請求情報</a:t>
            </a:r>
            <a:r>
              <a:rPr kumimoji="0" lang="en-US" altLang="ja-JP" sz="1000" kern="0" dirty="0">
                <a:solidFill>
                  <a:prstClr val="black"/>
                </a:solidFill>
                <a:latin typeface="+mn-ea"/>
                <a:cs typeface="Meiryo UI" panose="020B0604030504040204" pitchFamily="50" charset="-128"/>
              </a:rPr>
              <a:t>(2)</a:t>
            </a:r>
          </a:p>
        </p:txBody>
      </p:sp>
      <p:sp>
        <p:nvSpPr>
          <p:cNvPr id="75" name="正方形/長方形 74">
            <a:extLst>
              <a:ext uri="{FF2B5EF4-FFF2-40B4-BE49-F238E27FC236}">
                <a16:creationId xmlns:a16="http://schemas.microsoft.com/office/drawing/2014/main" id="{74317BD3-F6F4-40D6-A48F-FE1BF2254318}"/>
              </a:ext>
            </a:extLst>
          </p:cNvPr>
          <p:cNvSpPr/>
          <p:nvPr/>
        </p:nvSpPr>
        <p:spPr>
          <a:xfrm>
            <a:off x="8204648" y="2879689"/>
            <a:ext cx="946076" cy="2010929"/>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smtClean="0">
                <a:solidFill>
                  <a:prstClr val="black"/>
                </a:solidFill>
                <a:latin typeface="+mn-ea"/>
                <a:cs typeface="Meiryo UI" panose="020B0604030504040204" pitchFamily="50" charset="-128"/>
              </a:rPr>
              <a:t>請求に対する</a:t>
            </a:r>
            <a:endParaRPr kumimoji="0" lang="en-US" altLang="ja-JP" sz="1000" kern="0" dirty="0" smtClean="0">
              <a:solidFill>
                <a:prstClr val="black"/>
              </a:solidFill>
              <a:latin typeface="+mn-ea"/>
              <a:cs typeface="Meiryo UI" panose="020B0604030504040204" pitchFamily="50" charset="-128"/>
            </a:endParaRPr>
          </a:p>
          <a:p>
            <a:pPr defTabSz="843745"/>
            <a:r>
              <a:rPr kumimoji="0" lang="ja-JP" altLang="en-US" sz="1000" kern="0" dirty="0" smtClean="0">
                <a:solidFill>
                  <a:prstClr val="black"/>
                </a:solidFill>
                <a:latin typeface="+mn-ea"/>
                <a:cs typeface="Meiryo UI" panose="020B0604030504040204" pitchFamily="50" charset="-128"/>
              </a:rPr>
              <a:t>支払い</a:t>
            </a:r>
            <a:r>
              <a:rPr kumimoji="0" lang="ja-JP" altLang="en-US" sz="1000" kern="0" dirty="0">
                <a:solidFill>
                  <a:prstClr val="black"/>
                </a:solidFill>
                <a:latin typeface="+mn-ea"/>
                <a:cs typeface="Meiryo UI" panose="020B0604030504040204" pitchFamily="50" charset="-128"/>
              </a:rPr>
              <a:t>情報</a:t>
            </a:r>
            <a:endParaRPr kumimoji="0" lang="en-US" altLang="ja-JP" sz="1000" kern="0" dirty="0">
              <a:solidFill>
                <a:prstClr val="black"/>
              </a:solidFill>
              <a:latin typeface="+mn-ea"/>
              <a:cs typeface="Meiryo UI" panose="020B0604030504040204" pitchFamily="50" charset="-128"/>
            </a:endParaRPr>
          </a:p>
        </p:txBody>
      </p:sp>
      <p:sp>
        <p:nvSpPr>
          <p:cNvPr id="76" name="正方形/長方形 75">
            <a:extLst>
              <a:ext uri="{FF2B5EF4-FFF2-40B4-BE49-F238E27FC236}">
                <a16:creationId xmlns:a16="http://schemas.microsoft.com/office/drawing/2014/main" id="{74317BD3-F6F4-40D6-A48F-FE1BF2254318}"/>
              </a:ext>
            </a:extLst>
          </p:cNvPr>
          <p:cNvSpPr/>
          <p:nvPr/>
        </p:nvSpPr>
        <p:spPr>
          <a:xfrm>
            <a:off x="8231723" y="5107485"/>
            <a:ext cx="946076" cy="1403010"/>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a:solidFill>
                  <a:prstClr val="black"/>
                </a:solidFill>
                <a:latin typeface="+mn-ea"/>
                <a:cs typeface="Meiryo UI" panose="020B0604030504040204" pitchFamily="50" charset="-128"/>
              </a:rPr>
              <a:t>請求に</a:t>
            </a:r>
            <a:r>
              <a:rPr kumimoji="0" lang="ja-JP" altLang="en-US" sz="1000" kern="0" dirty="0" smtClean="0">
                <a:solidFill>
                  <a:prstClr val="black"/>
                </a:solidFill>
                <a:latin typeface="+mn-ea"/>
                <a:cs typeface="Meiryo UI" panose="020B0604030504040204" pitchFamily="50" charset="-128"/>
              </a:rPr>
              <a:t>対する</a:t>
            </a:r>
            <a:endParaRPr kumimoji="0" lang="en-US" altLang="ja-JP" sz="1000" kern="0" dirty="0" smtClean="0">
              <a:solidFill>
                <a:prstClr val="black"/>
              </a:solidFill>
              <a:latin typeface="+mn-ea"/>
              <a:cs typeface="Meiryo UI" panose="020B0604030504040204" pitchFamily="50" charset="-128"/>
            </a:endParaRPr>
          </a:p>
          <a:p>
            <a:pPr defTabSz="843745"/>
            <a:r>
              <a:rPr kumimoji="0" lang="ja-JP" altLang="en-US" sz="1000" kern="0" dirty="0" smtClean="0">
                <a:solidFill>
                  <a:prstClr val="black"/>
                </a:solidFill>
                <a:latin typeface="+mn-ea"/>
                <a:cs typeface="Meiryo UI" panose="020B0604030504040204" pitchFamily="50" charset="-128"/>
              </a:rPr>
              <a:t>支払い</a:t>
            </a:r>
            <a:r>
              <a:rPr kumimoji="0" lang="ja-JP" altLang="en-US" sz="1000" kern="0" dirty="0">
                <a:solidFill>
                  <a:prstClr val="black"/>
                </a:solidFill>
                <a:latin typeface="+mn-ea"/>
                <a:cs typeface="Meiryo UI" panose="020B0604030504040204" pitchFamily="50" charset="-128"/>
              </a:rPr>
              <a:t>情報</a:t>
            </a:r>
            <a:endParaRPr kumimoji="0" lang="en-US" altLang="ja-JP" sz="1000" kern="0" dirty="0">
              <a:solidFill>
                <a:prstClr val="black"/>
              </a:solidFill>
              <a:latin typeface="+mn-ea"/>
              <a:cs typeface="Meiryo UI" panose="020B0604030504040204" pitchFamily="50" charset="-128"/>
            </a:endParaRPr>
          </a:p>
        </p:txBody>
      </p:sp>
      <p:cxnSp>
        <p:nvCxnSpPr>
          <p:cNvPr id="78" name="直線コネクタ 77">
            <a:extLst>
              <a:ext uri="{FF2B5EF4-FFF2-40B4-BE49-F238E27FC236}">
                <a16:creationId xmlns:a16="http://schemas.microsoft.com/office/drawing/2014/main" id="{E43DCE2D-2666-4C83-8213-20274207EF6F}"/>
              </a:ext>
            </a:extLst>
          </p:cNvPr>
          <p:cNvCxnSpPr>
            <a:cxnSpLocks/>
            <a:stCxn id="161" idx="3"/>
            <a:endCxn id="75" idx="1"/>
          </p:cNvCxnSpPr>
          <p:nvPr/>
        </p:nvCxnSpPr>
        <p:spPr bwMode="auto">
          <a:xfrm>
            <a:off x="7948547" y="3885154"/>
            <a:ext cx="256101" cy="0"/>
          </a:xfrm>
          <a:prstGeom prst="line">
            <a:avLst/>
          </a:prstGeom>
          <a:solidFill>
            <a:schemeClr val="accent1"/>
          </a:solidFill>
          <a:ln w="6350" cap="flat" cmpd="sng" algn="ctr">
            <a:solidFill>
              <a:schemeClr val="tx1">
                <a:lumMod val="50000"/>
                <a:lumOff val="50000"/>
              </a:schemeClr>
            </a:solidFill>
            <a:prstDash val="solid"/>
            <a:round/>
            <a:headEnd type="none" w="med" len="med"/>
            <a:tailEnd type="none" w="med" len="med"/>
          </a:ln>
          <a:effectLst/>
        </p:spPr>
      </p:cxnSp>
      <p:cxnSp>
        <p:nvCxnSpPr>
          <p:cNvPr id="81" name="直線コネクタ 80">
            <a:extLst>
              <a:ext uri="{FF2B5EF4-FFF2-40B4-BE49-F238E27FC236}">
                <a16:creationId xmlns:a16="http://schemas.microsoft.com/office/drawing/2014/main" id="{E43DCE2D-2666-4C83-8213-20274207EF6F}"/>
              </a:ext>
            </a:extLst>
          </p:cNvPr>
          <p:cNvCxnSpPr>
            <a:cxnSpLocks/>
            <a:stCxn id="167" idx="3"/>
            <a:endCxn id="76" idx="1"/>
          </p:cNvCxnSpPr>
          <p:nvPr/>
        </p:nvCxnSpPr>
        <p:spPr bwMode="auto">
          <a:xfrm flipV="1">
            <a:off x="7948547" y="5808990"/>
            <a:ext cx="283176" cy="1"/>
          </a:xfrm>
          <a:prstGeom prst="line">
            <a:avLst/>
          </a:prstGeom>
          <a:solidFill>
            <a:schemeClr val="accent1"/>
          </a:solidFill>
          <a:ln w="6350" cap="flat" cmpd="sng" algn="ctr">
            <a:solidFill>
              <a:schemeClr val="tx1">
                <a:lumMod val="50000"/>
                <a:lumOff val="50000"/>
              </a:schemeClr>
            </a:solidFill>
            <a:prstDash val="solid"/>
            <a:round/>
            <a:headEnd type="none" w="med" len="med"/>
            <a:tailEnd type="none" w="med" len="med"/>
          </a:ln>
          <a:effectLst/>
        </p:spPr>
      </p:cxnSp>
      <p:grpSp>
        <p:nvGrpSpPr>
          <p:cNvPr id="155" name="グループ化 154"/>
          <p:cNvGrpSpPr/>
          <p:nvPr/>
        </p:nvGrpSpPr>
        <p:grpSpPr>
          <a:xfrm>
            <a:off x="1203338" y="2143009"/>
            <a:ext cx="7947386" cy="646855"/>
            <a:chOff x="950422" y="1394882"/>
            <a:chExt cx="7947386" cy="646855"/>
          </a:xfrm>
        </p:grpSpPr>
        <p:grpSp>
          <p:nvGrpSpPr>
            <p:cNvPr id="152" name="グループ化 151"/>
            <p:cNvGrpSpPr/>
            <p:nvPr/>
          </p:nvGrpSpPr>
          <p:grpSpPr>
            <a:xfrm>
              <a:off x="950422" y="1394882"/>
              <a:ext cx="6688522" cy="646855"/>
              <a:chOff x="950422" y="1394882"/>
              <a:chExt cx="6688522" cy="646855"/>
            </a:xfrm>
          </p:grpSpPr>
          <p:sp>
            <p:nvSpPr>
              <p:cNvPr id="57" name="正方形/長方形 56">
                <a:extLst>
                  <a:ext uri="{FF2B5EF4-FFF2-40B4-BE49-F238E27FC236}">
                    <a16:creationId xmlns:a16="http://schemas.microsoft.com/office/drawing/2014/main" id="{2B180D7C-1B89-4ABF-9FB1-CB9997117237}"/>
                  </a:ext>
                </a:extLst>
              </p:cNvPr>
              <p:cNvSpPr/>
              <p:nvPr/>
            </p:nvSpPr>
            <p:spPr>
              <a:xfrm>
                <a:off x="950422" y="1394882"/>
                <a:ext cx="1312267" cy="646855"/>
              </a:xfrm>
              <a:prstGeom prst="rect">
                <a:avLst/>
              </a:prstGeom>
              <a:solidFill>
                <a:srgbClr val="FFFFCC"/>
              </a:solidFill>
              <a:ln w="6350" cap="flat" cmpd="sng" algn="ctr">
                <a:solidFill>
                  <a:schemeClr val="tx1">
                    <a:lumMod val="50000"/>
                    <a:lumOff val="50000"/>
                  </a:schemeClr>
                </a:solidFill>
                <a:prstDash val="dash"/>
              </a:ln>
              <a:effectLst/>
            </p:spPr>
            <p:txBody>
              <a:bodyPr rot="0" spcFirstLastPara="0" vertOverflow="overflow" horzOverflow="overflow" vert="horz" wrap="none" lIns="72000" tIns="36000" rIns="36000" bIns="36000" numCol="1" spcCol="0" rtlCol="0" fromWordArt="0" anchor="t" anchorCtr="0" forceAA="0" compatLnSpc="1">
                <a:prstTxWarp prst="textNoShape">
                  <a:avLst/>
                </a:prstTxWarp>
                <a:noAutofit/>
              </a:bodyPr>
              <a:lstStyle/>
              <a:p>
                <a:pPr defTabSz="843745"/>
                <a:r>
                  <a:rPr kumimoji="0" lang="ja-JP" altLang="en-US" sz="800" b="1" kern="0" dirty="0" smtClean="0">
                    <a:solidFill>
                      <a:prstClr val="black"/>
                    </a:solidFill>
                    <a:latin typeface="+mn-ea"/>
                    <a:cs typeface="Meiryo UI" panose="020B0604030504040204" pitchFamily="50" charset="-128"/>
                  </a:rPr>
                  <a:t>・顧客検索</a:t>
                </a:r>
                <a:endParaRPr kumimoji="0" lang="en-US" altLang="ja-JP" sz="800" b="1" kern="0" dirty="0" smtClean="0">
                  <a:solidFill>
                    <a:prstClr val="black"/>
                  </a:solidFill>
                  <a:latin typeface="+mn-ea"/>
                  <a:cs typeface="Meiryo UI" panose="020B0604030504040204" pitchFamily="50" charset="-128"/>
                </a:endParaRPr>
              </a:p>
              <a:p>
                <a:pPr defTabSz="843745"/>
                <a:r>
                  <a:rPr kumimoji="0" lang="ja-JP" altLang="en-US" sz="800" b="1" kern="0" dirty="0" smtClean="0">
                    <a:solidFill>
                      <a:prstClr val="black"/>
                    </a:solidFill>
                    <a:latin typeface="+mn-ea"/>
                    <a:cs typeface="Meiryo UI" panose="020B0604030504040204" pitchFamily="50" charset="-128"/>
                  </a:rPr>
                  <a:t>・既存顧客が表示されたら</a:t>
                </a:r>
                <a:endParaRPr kumimoji="0" lang="en-US" altLang="ja-JP" sz="800" b="1" kern="0" dirty="0" smtClean="0">
                  <a:solidFill>
                    <a:prstClr val="black"/>
                  </a:solidFill>
                  <a:latin typeface="+mn-ea"/>
                  <a:cs typeface="Meiryo UI" panose="020B0604030504040204" pitchFamily="50" charset="-128"/>
                </a:endParaRPr>
              </a:p>
              <a:p>
                <a:pPr defTabSz="843745"/>
                <a:r>
                  <a:rPr kumimoji="0" lang="ja-JP" altLang="en-US" sz="800" b="1" kern="0" dirty="0">
                    <a:solidFill>
                      <a:prstClr val="black"/>
                    </a:solidFill>
                    <a:latin typeface="+mn-ea"/>
                    <a:cs typeface="Meiryo UI" panose="020B0604030504040204" pitchFamily="50" charset="-128"/>
                  </a:rPr>
                  <a:t>　</a:t>
                </a:r>
                <a:r>
                  <a:rPr kumimoji="0" lang="ja-JP" altLang="en-US" sz="800" b="1" kern="0" dirty="0" smtClean="0">
                    <a:solidFill>
                      <a:prstClr val="black"/>
                    </a:solidFill>
                    <a:latin typeface="+mn-ea"/>
                    <a:cs typeface="Meiryo UI" panose="020B0604030504040204" pitchFamily="50" charset="-128"/>
                  </a:rPr>
                  <a:t>そのまま注文</a:t>
                </a:r>
                <a:endParaRPr kumimoji="0" lang="en-US" altLang="ja-JP" sz="800" b="1" kern="0" dirty="0" smtClean="0">
                  <a:solidFill>
                    <a:prstClr val="black"/>
                  </a:solidFill>
                  <a:latin typeface="+mn-ea"/>
                  <a:cs typeface="Meiryo UI" panose="020B0604030504040204" pitchFamily="50" charset="-128"/>
                </a:endParaRPr>
              </a:p>
              <a:p>
                <a:pPr defTabSz="843745"/>
                <a:r>
                  <a:rPr kumimoji="0" lang="ja-JP" altLang="en-US" sz="800" b="1" kern="0" dirty="0" smtClean="0">
                    <a:solidFill>
                      <a:prstClr val="black"/>
                    </a:solidFill>
                    <a:latin typeface="+mn-ea"/>
                    <a:cs typeface="Meiryo UI" panose="020B0604030504040204" pitchFamily="50" charset="-128"/>
                  </a:rPr>
                  <a:t>・表示されない場合顧客作成</a:t>
                </a:r>
                <a:endParaRPr kumimoji="0" lang="en-US" altLang="ja-JP" sz="800" b="1" kern="0" dirty="0">
                  <a:solidFill>
                    <a:prstClr val="black"/>
                  </a:solidFill>
                  <a:latin typeface="+mn-ea"/>
                  <a:cs typeface="Meiryo UI" panose="020B0604030504040204" pitchFamily="50" charset="-128"/>
                </a:endParaRPr>
              </a:p>
            </p:txBody>
          </p:sp>
          <p:sp>
            <p:nvSpPr>
              <p:cNvPr id="180" name="正方形/長方形 179">
                <a:extLst>
                  <a:ext uri="{FF2B5EF4-FFF2-40B4-BE49-F238E27FC236}">
                    <a16:creationId xmlns:a16="http://schemas.microsoft.com/office/drawing/2014/main" id="{AE3477B3-ED6E-464E-9023-E957806061BD}"/>
                  </a:ext>
                </a:extLst>
              </p:cNvPr>
              <p:cNvSpPr/>
              <p:nvPr/>
            </p:nvSpPr>
            <p:spPr>
              <a:xfrm>
                <a:off x="2350360" y="1394882"/>
                <a:ext cx="1166710" cy="646855"/>
              </a:xfrm>
              <a:prstGeom prst="rect">
                <a:avLst/>
              </a:prstGeom>
              <a:solidFill>
                <a:srgbClr val="FFFFCC"/>
              </a:solidFill>
              <a:ln w="6350" cap="flat" cmpd="sng" algn="ctr">
                <a:solidFill>
                  <a:schemeClr val="tx1">
                    <a:lumMod val="50000"/>
                    <a:lumOff val="50000"/>
                  </a:schemeClr>
                </a:solidFill>
                <a:prstDash val="dash"/>
              </a:ln>
              <a:effectLst/>
            </p:spPr>
            <p:txBody>
              <a:bodyPr rot="0" spcFirstLastPara="0" vertOverflow="overflow" horzOverflow="overflow" vert="horz" wrap="none" lIns="72000" tIns="36000" rIns="36000" bIns="36000" numCol="1" spcCol="0" rtlCol="0" fromWordArt="0" anchor="t" anchorCtr="0" forceAA="0" compatLnSpc="1">
                <a:prstTxWarp prst="textNoShape">
                  <a:avLst/>
                </a:prstTxWarp>
                <a:noAutofit/>
              </a:bodyPr>
              <a:lstStyle/>
              <a:p>
                <a:pPr defTabSz="843745"/>
                <a:r>
                  <a:rPr kumimoji="0" lang="ja-JP" altLang="en-US" sz="800" b="1" kern="0" dirty="0" smtClean="0">
                    <a:solidFill>
                      <a:prstClr val="black"/>
                    </a:solidFill>
                    <a:latin typeface="+mn-ea"/>
                    <a:cs typeface="Meiryo UI" panose="020B0604030504040204" pitchFamily="50" charset="-128"/>
                  </a:rPr>
                  <a:t>・商品</a:t>
                </a:r>
                <a:r>
                  <a:rPr kumimoji="0" lang="en-US" altLang="ja-JP" sz="800" b="1" kern="0" dirty="0" smtClean="0">
                    <a:solidFill>
                      <a:prstClr val="black"/>
                    </a:solidFill>
                    <a:latin typeface="+mn-ea"/>
                    <a:cs typeface="Meiryo UI" panose="020B0604030504040204" pitchFamily="50" charset="-128"/>
                  </a:rPr>
                  <a:t>AB…</a:t>
                </a:r>
                <a:r>
                  <a:rPr kumimoji="0" lang="ja-JP" altLang="en-US" sz="800" b="1" kern="0" dirty="0" smtClean="0">
                    <a:solidFill>
                      <a:prstClr val="black"/>
                    </a:solidFill>
                    <a:latin typeface="+mn-ea"/>
                    <a:cs typeface="Meiryo UI" panose="020B0604030504040204" pitchFamily="50" charset="-128"/>
                  </a:rPr>
                  <a:t>を注文</a:t>
                </a:r>
                <a:endParaRPr kumimoji="0" lang="en-US" altLang="ja-JP" sz="800" b="1" kern="0" dirty="0" smtClean="0">
                  <a:solidFill>
                    <a:prstClr val="black"/>
                  </a:solidFill>
                  <a:latin typeface="+mn-ea"/>
                  <a:cs typeface="Meiryo UI" panose="020B0604030504040204" pitchFamily="50" charset="-128"/>
                </a:endParaRPr>
              </a:p>
              <a:p>
                <a:pPr defTabSz="843745"/>
                <a:r>
                  <a:rPr kumimoji="0" lang="ja-JP" altLang="en-US" sz="800" b="1" kern="0" dirty="0" smtClean="0">
                    <a:solidFill>
                      <a:prstClr val="black"/>
                    </a:solidFill>
                    <a:latin typeface="+mn-ea"/>
                    <a:cs typeface="Meiryo UI" panose="020B0604030504040204" pitchFamily="50" charset="-128"/>
                  </a:rPr>
                  <a:t>・注文種別：</a:t>
                </a:r>
                <a:endParaRPr kumimoji="0" lang="en-US" altLang="ja-JP" sz="800" b="1" kern="0" dirty="0" smtClean="0">
                  <a:solidFill>
                    <a:prstClr val="black"/>
                  </a:solidFill>
                  <a:latin typeface="+mn-ea"/>
                  <a:cs typeface="Meiryo UI" panose="020B0604030504040204" pitchFamily="50" charset="-128"/>
                </a:endParaRPr>
              </a:p>
              <a:p>
                <a:pPr defTabSz="843745"/>
                <a:r>
                  <a:rPr kumimoji="0" lang="ja-JP" altLang="en-US" sz="800" b="1" kern="0" dirty="0">
                    <a:solidFill>
                      <a:prstClr val="black"/>
                    </a:solidFill>
                    <a:latin typeface="+mn-ea"/>
                    <a:cs typeface="Meiryo UI" panose="020B0604030504040204" pitchFamily="50" charset="-128"/>
                  </a:rPr>
                  <a:t>　</a:t>
                </a:r>
                <a:r>
                  <a:rPr kumimoji="0" lang="ja-JP" altLang="en-US" sz="800" b="1" kern="0" dirty="0" smtClean="0">
                    <a:solidFill>
                      <a:prstClr val="black"/>
                    </a:solidFill>
                    <a:latin typeface="+mn-ea"/>
                    <a:cs typeface="Meiryo UI" panose="020B0604030504040204" pitchFamily="50" charset="-128"/>
                  </a:rPr>
                  <a:t>新規</a:t>
                </a:r>
                <a:r>
                  <a:rPr kumimoji="0" lang="en-US" altLang="ja-JP" sz="800" b="1" kern="0" dirty="0" smtClean="0">
                    <a:solidFill>
                      <a:prstClr val="black"/>
                    </a:solidFill>
                    <a:latin typeface="+mn-ea"/>
                    <a:cs typeface="Meiryo UI" panose="020B0604030504040204" pitchFamily="50" charset="-128"/>
                  </a:rPr>
                  <a:t>/</a:t>
                </a:r>
                <a:r>
                  <a:rPr kumimoji="0" lang="ja-JP" altLang="en-US" sz="800" b="1" kern="0" dirty="0" smtClean="0">
                    <a:solidFill>
                      <a:prstClr val="black"/>
                    </a:solidFill>
                    <a:latin typeface="+mn-ea"/>
                    <a:cs typeface="Meiryo UI" panose="020B0604030504040204" pitchFamily="50" charset="-128"/>
                  </a:rPr>
                  <a:t>変更</a:t>
                </a:r>
                <a:r>
                  <a:rPr kumimoji="0" lang="en-US" altLang="ja-JP" sz="800" b="1" kern="0" dirty="0" smtClean="0">
                    <a:solidFill>
                      <a:prstClr val="black"/>
                    </a:solidFill>
                    <a:latin typeface="+mn-ea"/>
                    <a:cs typeface="Meiryo UI" panose="020B0604030504040204" pitchFamily="50" charset="-128"/>
                  </a:rPr>
                  <a:t>/</a:t>
                </a:r>
                <a:r>
                  <a:rPr kumimoji="0" lang="ja-JP" altLang="en-US" sz="800" b="1" kern="0" dirty="0" smtClean="0">
                    <a:solidFill>
                      <a:prstClr val="black"/>
                    </a:solidFill>
                    <a:latin typeface="+mn-ea"/>
                    <a:cs typeface="Meiryo UI" panose="020B0604030504040204" pitchFamily="50" charset="-128"/>
                  </a:rPr>
                  <a:t>解約</a:t>
                </a:r>
                <a:endParaRPr kumimoji="0" lang="en-US" altLang="ja-JP" sz="800" b="1" kern="0" dirty="0" smtClean="0">
                  <a:solidFill>
                    <a:prstClr val="black"/>
                  </a:solidFill>
                  <a:latin typeface="+mn-ea"/>
                  <a:cs typeface="Meiryo UI" panose="020B0604030504040204" pitchFamily="50" charset="-128"/>
                </a:endParaRPr>
              </a:p>
            </p:txBody>
          </p:sp>
          <p:cxnSp>
            <p:nvCxnSpPr>
              <p:cNvPr id="181" name="直線コネクタ 180">
                <a:extLst>
                  <a:ext uri="{FF2B5EF4-FFF2-40B4-BE49-F238E27FC236}">
                    <a16:creationId xmlns:a16="http://schemas.microsoft.com/office/drawing/2014/main" id="{6F43DB02-DBD2-4D62-A9B9-178185F2B02E}"/>
                  </a:ext>
                </a:extLst>
              </p:cNvPr>
              <p:cNvCxnSpPr>
                <a:cxnSpLocks/>
                <a:stCxn id="57" idx="3"/>
                <a:endCxn id="180" idx="1"/>
              </p:cNvCxnSpPr>
              <p:nvPr/>
            </p:nvCxnSpPr>
            <p:spPr bwMode="auto">
              <a:xfrm>
                <a:off x="2262689" y="1718310"/>
                <a:ext cx="87671" cy="0"/>
              </a:xfrm>
              <a:prstGeom prst="line">
                <a:avLst/>
              </a:prstGeom>
              <a:solidFill>
                <a:schemeClr val="accent1"/>
              </a:solidFill>
              <a:ln w="6350" cap="flat" cmpd="sng" algn="ctr">
                <a:solidFill>
                  <a:schemeClr val="tx1">
                    <a:lumMod val="50000"/>
                    <a:lumOff val="50000"/>
                  </a:schemeClr>
                </a:solidFill>
                <a:prstDash val="dash"/>
                <a:round/>
                <a:headEnd type="none" w="med" len="med"/>
                <a:tailEnd type="none" w="med" len="med"/>
              </a:ln>
              <a:effectLst/>
            </p:spPr>
          </p:cxnSp>
          <p:sp>
            <p:nvSpPr>
              <p:cNvPr id="187" name="正方形/長方形 186">
                <a:extLst>
                  <a:ext uri="{FF2B5EF4-FFF2-40B4-BE49-F238E27FC236}">
                    <a16:creationId xmlns:a16="http://schemas.microsoft.com/office/drawing/2014/main" id="{B946E40C-CB70-4D85-8D68-5624290CFDD9}"/>
                  </a:ext>
                </a:extLst>
              </p:cNvPr>
              <p:cNvSpPr/>
              <p:nvPr/>
            </p:nvSpPr>
            <p:spPr>
              <a:xfrm>
                <a:off x="3604740" y="1398741"/>
                <a:ext cx="1316054" cy="637700"/>
              </a:xfrm>
              <a:prstGeom prst="rect">
                <a:avLst/>
              </a:prstGeom>
              <a:solidFill>
                <a:srgbClr val="FFFFCC"/>
              </a:solidFill>
              <a:ln w="6350" cap="flat" cmpd="sng" algn="ctr">
                <a:solidFill>
                  <a:schemeClr val="tx1">
                    <a:lumMod val="50000"/>
                    <a:lumOff val="50000"/>
                  </a:schemeClr>
                </a:solidFill>
                <a:prstDash val="dash"/>
              </a:ln>
              <a:effectLst/>
            </p:spPr>
            <p:txBody>
              <a:bodyPr rot="0" spcFirstLastPara="0" vertOverflow="overflow" horzOverflow="overflow" vert="horz" wrap="none" lIns="72000" tIns="36000" rIns="36000" bIns="36000" numCol="1" spcCol="0" rtlCol="0" fromWordArt="0" anchor="t" anchorCtr="0" forceAA="0" compatLnSpc="1">
                <a:prstTxWarp prst="textNoShape">
                  <a:avLst/>
                </a:prstTxWarp>
                <a:noAutofit/>
              </a:bodyPr>
              <a:lstStyle/>
              <a:p>
                <a:pPr defTabSz="843745"/>
                <a:r>
                  <a:rPr kumimoji="0" lang="ja-JP" altLang="en-US" sz="800" b="1" kern="0" dirty="0" smtClean="0">
                    <a:solidFill>
                      <a:prstClr val="black"/>
                    </a:solidFill>
                    <a:latin typeface="+mn-ea"/>
                    <a:cs typeface="Meiryo UI" panose="020B0604030504040204" pitchFamily="50" charset="-128"/>
                  </a:rPr>
                  <a:t>・注文完了後、開通</a:t>
                </a:r>
                <a:r>
                  <a:rPr kumimoji="0" lang="ja-JP" altLang="en-US" sz="800" b="1" kern="0" dirty="0">
                    <a:solidFill>
                      <a:prstClr val="black"/>
                    </a:solidFill>
                    <a:latin typeface="+mn-ea"/>
                    <a:cs typeface="Meiryo UI" panose="020B0604030504040204" pitchFamily="50" charset="-128"/>
                  </a:rPr>
                  <a:t>処理</a:t>
                </a:r>
                <a:r>
                  <a:rPr kumimoji="0" lang="ja-JP" altLang="en-US" sz="800" b="1" kern="0" dirty="0" smtClean="0">
                    <a:solidFill>
                      <a:prstClr val="black"/>
                    </a:solidFill>
                    <a:latin typeface="+mn-ea"/>
                    <a:cs typeface="Meiryo UI" panose="020B0604030504040204" pitchFamily="50" charset="-128"/>
                  </a:rPr>
                  <a:t>等</a:t>
                </a:r>
                <a:endParaRPr kumimoji="0" lang="en-US" altLang="ja-JP" sz="800" b="1" kern="0" dirty="0" smtClean="0">
                  <a:solidFill>
                    <a:prstClr val="black"/>
                  </a:solidFill>
                  <a:latin typeface="+mn-ea"/>
                  <a:cs typeface="Meiryo UI" panose="020B0604030504040204" pitchFamily="50" charset="-128"/>
                </a:endParaRPr>
              </a:p>
              <a:p>
                <a:pPr defTabSz="843745"/>
                <a:r>
                  <a:rPr kumimoji="0" lang="ja-JP" altLang="en-US" sz="800" b="1" kern="0" dirty="0" smtClean="0">
                    <a:solidFill>
                      <a:prstClr val="black"/>
                    </a:solidFill>
                    <a:latin typeface="+mn-ea"/>
                    <a:cs typeface="Meiryo UI" panose="020B0604030504040204" pitchFamily="50" charset="-128"/>
                  </a:rPr>
                  <a:t>（タスク）が発生</a:t>
                </a:r>
                <a:endParaRPr kumimoji="0" lang="en-US" altLang="ja-JP" sz="800" b="1" kern="0" dirty="0">
                  <a:solidFill>
                    <a:prstClr val="black"/>
                  </a:solidFill>
                  <a:latin typeface="+mn-ea"/>
                  <a:cs typeface="Meiryo UI" panose="020B0604030504040204" pitchFamily="50" charset="-128"/>
                </a:endParaRPr>
              </a:p>
              <a:p>
                <a:pPr defTabSz="843745"/>
                <a:r>
                  <a:rPr kumimoji="0" lang="ja-JP" altLang="en-US" sz="800" b="1" kern="0" dirty="0" smtClean="0">
                    <a:solidFill>
                      <a:prstClr val="black"/>
                    </a:solidFill>
                    <a:latin typeface="+mn-ea"/>
                    <a:cs typeface="Meiryo UI" panose="020B0604030504040204" pitchFamily="50" charset="-128"/>
                  </a:rPr>
                  <a:t>・卸売側でタスク処理</a:t>
                </a:r>
                <a:endParaRPr kumimoji="0" lang="en-US" altLang="ja-JP" sz="800" b="1" kern="0" dirty="0" smtClean="0">
                  <a:solidFill>
                    <a:prstClr val="black"/>
                  </a:solidFill>
                  <a:latin typeface="+mn-ea"/>
                  <a:cs typeface="Meiryo UI" panose="020B0604030504040204" pitchFamily="50" charset="-128"/>
                </a:endParaRPr>
              </a:p>
              <a:p>
                <a:pPr defTabSz="843745"/>
                <a:r>
                  <a:rPr kumimoji="0" lang="ja-JP" altLang="en-US" sz="800" b="1" kern="0" dirty="0" smtClean="0">
                    <a:solidFill>
                      <a:prstClr val="black"/>
                    </a:solidFill>
                    <a:latin typeface="+mn-ea"/>
                    <a:cs typeface="Meiryo UI" panose="020B0604030504040204" pitchFamily="50" charset="-128"/>
                  </a:rPr>
                  <a:t>⇒タスククローズ後、利用開始</a:t>
                </a:r>
                <a:endParaRPr kumimoji="0" lang="en-US" altLang="ja-JP" sz="800" b="1" kern="0" dirty="0" smtClean="0">
                  <a:solidFill>
                    <a:prstClr val="black"/>
                  </a:solidFill>
                  <a:latin typeface="+mn-ea"/>
                  <a:cs typeface="Meiryo UI" panose="020B0604030504040204" pitchFamily="50" charset="-128"/>
                </a:endParaRPr>
              </a:p>
            </p:txBody>
          </p:sp>
          <p:sp>
            <p:nvSpPr>
              <p:cNvPr id="188" name="正方形/長方形 187">
                <a:extLst>
                  <a:ext uri="{FF2B5EF4-FFF2-40B4-BE49-F238E27FC236}">
                    <a16:creationId xmlns:a16="http://schemas.microsoft.com/office/drawing/2014/main" id="{0D9FC0B7-1CA0-4CF1-87DE-612496F9E793}"/>
                  </a:ext>
                </a:extLst>
              </p:cNvPr>
              <p:cNvSpPr/>
              <p:nvPr/>
            </p:nvSpPr>
            <p:spPr>
              <a:xfrm>
                <a:off x="5008464" y="1403197"/>
                <a:ext cx="1207333" cy="627128"/>
              </a:xfrm>
              <a:prstGeom prst="rect">
                <a:avLst/>
              </a:prstGeom>
              <a:solidFill>
                <a:srgbClr val="FFFFCC"/>
              </a:solidFill>
              <a:ln w="6350" cap="flat" cmpd="sng" algn="ctr">
                <a:solidFill>
                  <a:schemeClr val="tx1">
                    <a:lumMod val="50000"/>
                    <a:lumOff val="50000"/>
                  </a:schemeClr>
                </a:solidFill>
                <a:prstDash val="dash"/>
              </a:ln>
              <a:effectLst/>
            </p:spPr>
            <p:txBody>
              <a:bodyPr rot="0" spcFirstLastPara="0" vertOverflow="overflow" horzOverflow="overflow" vert="horz" wrap="none" lIns="72000" tIns="36000" rIns="36000" bIns="36000" numCol="1" spcCol="0" rtlCol="0" fromWordArt="0" anchor="t" anchorCtr="0" forceAA="0" compatLnSpc="1">
                <a:prstTxWarp prst="textNoShape">
                  <a:avLst/>
                </a:prstTxWarp>
                <a:noAutofit/>
              </a:bodyPr>
              <a:lstStyle/>
              <a:p>
                <a:pPr defTabSz="843745"/>
                <a:r>
                  <a:rPr kumimoji="0" lang="ja-JP" altLang="en-US" sz="800" b="1" kern="0" dirty="0" smtClean="0">
                    <a:solidFill>
                      <a:prstClr val="black"/>
                    </a:solidFill>
                    <a:latin typeface="+mn-ea"/>
                    <a:cs typeface="Meiryo UI" panose="020B0604030504040204" pitchFamily="50" charset="-128"/>
                  </a:rPr>
                  <a:t>・顧客にて商品が利用され</a:t>
                </a:r>
                <a:endParaRPr kumimoji="0" lang="en-US" altLang="ja-JP" sz="800" b="1" kern="0" dirty="0" smtClean="0">
                  <a:solidFill>
                    <a:prstClr val="black"/>
                  </a:solidFill>
                  <a:latin typeface="+mn-ea"/>
                  <a:cs typeface="Meiryo UI" panose="020B0604030504040204" pitchFamily="50" charset="-128"/>
                </a:endParaRPr>
              </a:p>
              <a:p>
                <a:pPr defTabSz="843745"/>
                <a:r>
                  <a:rPr kumimoji="0" lang="ja-JP" altLang="en-US" sz="800" b="1" kern="0" dirty="0">
                    <a:solidFill>
                      <a:prstClr val="black"/>
                    </a:solidFill>
                    <a:latin typeface="+mn-ea"/>
                    <a:cs typeface="Meiryo UI" panose="020B0604030504040204" pitchFamily="50" charset="-128"/>
                  </a:rPr>
                  <a:t>　</a:t>
                </a:r>
                <a:r>
                  <a:rPr kumimoji="0" lang="ja-JP" altLang="en-US" sz="800" b="1" kern="0" dirty="0" smtClean="0">
                    <a:solidFill>
                      <a:prstClr val="black"/>
                    </a:solidFill>
                    <a:latin typeface="+mn-ea"/>
                    <a:cs typeface="Meiryo UI" panose="020B0604030504040204" pitchFamily="50" charset="-128"/>
                  </a:rPr>
                  <a:t>料金が発生</a:t>
                </a:r>
                <a:endParaRPr kumimoji="0" lang="en-US" altLang="ja-JP" sz="800" b="1" kern="0" dirty="0" smtClean="0">
                  <a:solidFill>
                    <a:prstClr val="black"/>
                  </a:solidFill>
                  <a:latin typeface="+mn-ea"/>
                  <a:cs typeface="Meiryo UI" panose="020B0604030504040204" pitchFamily="50" charset="-128"/>
                </a:endParaRPr>
              </a:p>
              <a:p>
                <a:pPr defTabSz="843745"/>
                <a:r>
                  <a:rPr kumimoji="0" lang="ja-JP" altLang="en-US" sz="800" b="1" kern="0" dirty="0" smtClean="0">
                    <a:solidFill>
                      <a:prstClr val="black"/>
                    </a:solidFill>
                    <a:latin typeface="+mn-ea"/>
                    <a:cs typeface="Meiryo UI" panose="020B0604030504040204" pitchFamily="50" charset="-128"/>
                  </a:rPr>
                  <a:t>・料金計算を実施</a:t>
                </a:r>
                <a:endParaRPr kumimoji="0" lang="en-US" altLang="ja-JP" sz="800" b="1" kern="0" dirty="0">
                  <a:solidFill>
                    <a:prstClr val="black"/>
                  </a:solidFill>
                  <a:latin typeface="+mn-ea"/>
                  <a:cs typeface="Meiryo UI" panose="020B0604030504040204" pitchFamily="50" charset="-128"/>
                </a:endParaRPr>
              </a:p>
            </p:txBody>
          </p:sp>
          <p:cxnSp>
            <p:nvCxnSpPr>
              <p:cNvPr id="195" name="直線コネクタ 194">
                <a:extLst>
                  <a:ext uri="{FF2B5EF4-FFF2-40B4-BE49-F238E27FC236}">
                    <a16:creationId xmlns:a16="http://schemas.microsoft.com/office/drawing/2014/main" id="{4FC9B8C4-D602-4B45-92EA-D40A4F876AC1}"/>
                  </a:ext>
                </a:extLst>
              </p:cNvPr>
              <p:cNvCxnSpPr>
                <a:cxnSpLocks/>
                <a:stCxn id="188" idx="3"/>
                <a:endCxn id="197" idx="1"/>
              </p:cNvCxnSpPr>
              <p:nvPr/>
            </p:nvCxnSpPr>
            <p:spPr bwMode="auto">
              <a:xfrm flipV="1">
                <a:off x="6215797" y="1715995"/>
                <a:ext cx="87670" cy="766"/>
              </a:xfrm>
              <a:prstGeom prst="line">
                <a:avLst/>
              </a:prstGeom>
              <a:solidFill>
                <a:schemeClr val="accent1"/>
              </a:solidFill>
              <a:ln w="6350" cap="flat" cmpd="sng" algn="ctr">
                <a:solidFill>
                  <a:schemeClr val="tx1">
                    <a:lumMod val="50000"/>
                    <a:lumOff val="50000"/>
                  </a:schemeClr>
                </a:solidFill>
                <a:prstDash val="dash"/>
                <a:round/>
                <a:headEnd type="none" w="med" len="med"/>
                <a:tailEnd type="none" w="med" len="med"/>
              </a:ln>
              <a:effectLst/>
            </p:spPr>
          </p:cxnSp>
          <p:sp>
            <p:nvSpPr>
              <p:cNvPr id="197" name="正方形/長方形 196">
                <a:extLst>
                  <a:ext uri="{FF2B5EF4-FFF2-40B4-BE49-F238E27FC236}">
                    <a16:creationId xmlns:a16="http://schemas.microsoft.com/office/drawing/2014/main" id="{51D9931C-45C6-425E-B10D-C124F7669410}"/>
                  </a:ext>
                </a:extLst>
              </p:cNvPr>
              <p:cNvSpPr/>
              <p:nvPr/>
            </p:nvSpPr>
            <p:spPr>
              <a:xfrm>
                <a:off x="6303467" y="1407313"/>
                <a:ext cx="1247807" cy="617364"/>
              </a:xfrm>
              <a:prstGeom prst="rect">
                <a:avLst/>
              </a:prstGeom>
              <a:solidFill>
                <a:srgbClr val="FFFFCC"/>
              </a:solidFill>
              <a:ln w="6350" cap="flat" cmpd="sng" algn="ctr">
                <a:solidFill>
                  <a:schemeClr val="tx1">
                    <a:lumMod val="50000"/>
                    <a:lumOff val="50000"/>
                  </a:schemeClr>
                </a:solidFill>
                <a:prstDash val="dash"/>
              </a:ln>
              <a:effectLst/>
            </p:spPr>
            <p:txBody>
              <a:bodyPr rot="0" spcFirstLastPara="0" vertOverflow="overflow" horzOverflow="overflow" vert="horz" wrap="none" lIns="72000" tIns="36000" rIns="36000" bIns="36000" numCol="1" spcCol="0" rtlCol="0" fromWordArt="0" anchor="t" anchorCtr="0" forceAA="0" compatLnSpc="1">
                <a:prstTxWarp prst="textNoShape">
                  <a:avLst/>
                </a:prstTxWarp>
                <a:noAutofit/>
              </a:bodyPr>
              <a:lstStyle/>
              <a:p>
                <a:pPr defTabSz="843745"/>
                <a:r>
                  <a:rPr kumimoji="0" lang="ja-JP" altLang="en-US" sz="800" b="1" kern="0" dirty="0" smtClean="0">
                    <a:solidFill>
                      <a:prstClr val="black"/>
                    </a:solidFill>
                    <a:latin typeface="+mn-ea"/>
                    <a:cs typeface="Meiryo UI" panose="020B0604030504040204" pitchFamily="50" charset="-128"/>
                  </a:rPr>
                  <a:t>・料金計算後、</a:t>
                </a:r>
                <a:endParaRPr kumimoji="0" lang="en-US" altLang="ja-JP" sz="800" b="1" kern="0" dirty="0" smtClean="0">
                  <a:solidFill>
                    <a:prstClr val="black"/>
                  </a:solidFill>
                  <a:latin typeface="+mn-ea"/>
                  <a:cs typeface="Meiryo UI" panose="020B0604030504040204" pitchFamily="50" charset="-128"/>
                </a:endParaRPr>
              </a:p>
              <a:p>
                <a:pPr defTabSz="843745"/>
                <a:r>
                  <a:rPr kumimoji="0" lang="ja-JP" altLang="en-US" sz="800" b="1" kern="0" dirty="0">
                    <a:solidFill>
                      <a:prstClr val="black"/>
                    </a:solidFill>
                    <a:latin typeface="+mn-ea"/>
                    <a:cs typeface="Meiryo UI" panose="020B0604030504040204" pitchFamily="50" charset="-128"/>
                  </a:rPr>
                  <a:t>　</a:t>
                </a:r>
                <a:r>
                  <a:rPr kumimoji="0" lang="ja-JP" altLang="en-US" sz="800" b="1" kern="0" dirty="0" smtClean="0">
                    <a:solidFill>
                      <a:prstClr val="black"/>
                    </a:solidFill>
                    <a:latin typeface="+mn-ea"/>
                    <a:cs typeface="Meiryo UI" panose="020B0604030504040204" pitchFamily="50" charset="-128"/>
                  </a:rPr>
                  <a:t>請求情報を確認</a:t>
                </a:r>
                <a:endParaRPr kumimoji="0" lang="en-US" altLang="ja-JP" sz="800" b="1" kern="0" dirty="0">
                  <a:solidFill>
                    <a:prstClr val="black"/>
                  </a:solidFill>
                  <a:latin typeface="+mn-ea"/>
                  <a:cs typeface="Meiryo UI" panose="020B0604030504040204" pitchFamily="50" charset="-128"/>
                </a:endParaRPr>
              </a:p>
            </p:txBody>
          </p:sp>
          <p:cxnSp>
            <p:nvCxnSpPr>
              <p:cNvPr id="202" name="直線コネクタ 201">
                <a:extLst>
                  <a:ext uri="{FF2B5EF4-FFF2-40B4-BE49-F238E27FC236}">
                    <a16:creationId xmlns:a16="http://schemas.microsoft.com/office/drawing/2014/main" id="{F9623D02-618D-4CBE-A4A9-C21376B4D58D}"/>
                  </a:ext>
                </a:extLst>
              </p:cNvPr>
              <p:cNvCxnSpPr>
                <a:cxnSpLocks/>
                <a:stCxn id="197" idx="3"/>
                <a:endCxn id="144" idx="1"/>
              </p:cNvCxnSpPr>
              <p:nvPr/>
            </p:nvCxnSpPr>
            <p:spPr bwMode="auto">
              <a:xfrm>
                <a:off x="7551274" y="1715995"/>
                <a:ext cx="87670" cy="0"/>
              </a:xfrm>
              <a:prstGeom prst="line">
                <a:avLst/>
              </a:prstGeom>
              <a:solidFill>
                <a:schemeClr val="accent1"/>
              </a:solidFill>
              <a:ln w="6350" cap="flat" cmpd="sng" algn="ctr">
                <a:solidFill>
                  <a:schemeClr val="tx1">
                    <a:lumMod val="50000"/>
                    <a:lumOff val="50000"/>
                  </a:schemeClr>
                </a:solidFill>
                <a:prstDash val="dash"/>
                <a:round/>
                <a:headEnd type="none" w="med" len="med"/>
                <a:tailEnd type="none" w="med" len="med"/>
              </a:ln>
              <a:effectLst/>
            </p:spPr>
          </p:cxnSp>
        </p:grpSp>
        <p:sp>
          <p:nvSpPr>
            <p:cNvPr id="144" name="正方形/長方形 143">
              <a:extLst>
                <a:ext uri="{FF2B5EF4-FFF2-40B4-BE49-F238E27FC236}">
                  <a16:creationId xmlns:a16="http://schemas.microsoft.com/office/drawing/2014/main" id="{51D9931C-45C6-425E-B10D-C124F7669410}"/>
                </a:ext>
              </a:extLst>
            </p:cNvPr>
            <p:cNvSpPr/>
            <p:nvPr/>
          </p:nvSpPr>
          <p:spPr>
            <a:xfrm>
              <a:off x="7638944" y="1407313"/>
              <a:ext cx="1258864" cy="617364"/>
            </a:xfrm>
            <a:prstGeom prst="rect">
              <a:avLst/>
            </a:prstGeom>
            <a:solidFill>
              <a:srgbClr val="FFFFCC"/>
            </a:solidFill>
            <a:ln w="6350" cap="flat" cmpd="sng" algn="ctr">
              <a:solidFill>
                <a:schemeClr val="tx1">
                  <a:lumMod val="50000"/>
                  <a:lumOff val="50000"/>
                </a:schemeClr>
              </a:solidFill>
              <a:prstDash val="dash"/>
            </a:ln>
            <a:effectLst/>
          </p:spPr>
          <p:txBody>
            <a:bodyPr rot="0" spcFirstLastPara="0" vertOverflow="overflow" horzOverflow="overflow" vert="horz" wrap="none" lIns="72000" tIns="36000" rIns="36000" bIns="36000" numCol="1" spcCol="0" rtlCol="0" fromWordArt="0" anchor="t" anchorCtr="0" forceAA="0" compatLnSpc="1">
              <a:prstTxWarp prst="textNoShape">
                <a:avLst/>
              </a:prstTxWarp>
              <a:noAutofit/>
            </a:bodyPr>
            <a:lstStyle/>
            <a:p>
              <a:pPr defTabSz="843745"/>
              <a:r>
                <a:rPr kumimoji="0" lang="ja-JP" altLang="en-US" sz="800" b="1" kern="0" dirty="0" smtClean="0">
                  <a:solidFill>
                    <a:prstClr val="black"/>
                  </a:solidFill>
                  <a:latin typeface="+mn-ea"/>
                  <a:cs typeface="Meiryo UI" panose="020B0604030504040204" pitchFamily="50" charset="-128"/>
                </a:rPr>
                <a:t>・顧客へ請求を実施</a:t>
              </a:r>
              <a:endParaRPr kumimoji="0" lang="en-US" altLang="ja-JP" sz="800" b="1" kern="0" dirty="0" smtClean="0">
                <a:solidFill>
                  <a:prstClr val="black"/>
                </a:solidFill>
                <a:latin typeface="+mn-ea"/>
                <a:cs typeface="Meiryo UI" panose="020B0604030504040204" pitchFamily="50" charset="-128"/>
              </a:endParaRPr>
            </a:p>
            <a:p>
              <a:pPr defTabSz="843745"/>
              <a:r>
                <a:rPr kumimoji="0" lang="ja-JP" altLang="en-US" sz="800" b="1" kern="0" dirty="0" smtClean="0">
                  <a:solidFill>
                    <a:prstClr val="black"/>
                  </a:solidFill>
                  <a:latin typeface="+mn-ea"/>
                  <a:cs typeface="Meiryo UI" panose="020B0604030504040204" pitchFamily="50" charset="-128"/>
                </a:rPr>
                <a:t>・顧客からの支払い確認後、</a:t>
              </a:r>
              <a:endParaRPr kumimoji="0" lang="en-US" altLang="ja-JP" sz="800" b="1" kern="0" dirty="0" smtClean="0">
                <a:solidFill>
                  <a:prstClr val="black"/>
                </a:solidFill>
                <a:latin typeface="+mn-ea"/>
                <a:cs typeface="Meiryo UI" panose="020B0604030504040204" pitchFamily="50" charset="-128"/>
              </a:endParaRPr>
            </a:p>
            <a:p>
              <a:pPr defTabSz="843745"/>
              <a:r>
                <a:rPr kumimoji="0" lang="ja-JP" altLang="en-US" sz="800" b="1" kern="0" dirty="0">
                  <a:solidFill>
                    <a:prstClr val="black"/>
                  </a:solidFill>
                  <a:latin typeface="+mn-ea"/>
                  <a:cs typeface="Meiryo UI" panose="020B0604030504040204" pitchFamily="50" charset="-128"/>
                </a:rPr>
                <a:t>　</a:t>
              </a:r>
              <a:r>
                <a:rPr kumimoji="0" lang="ja-JP" altLang="en-US" sz="800" b="1" kern="0" dirty="0" smtClean="0">
                  <a:solidFill>
                    <a:prstClr val="black"/>
                  </a:solidFill>
                  <a:latin typeface="+mn-ea"/>
                  <a:cs typeface="Meiryo UI" panose="020B0604030504040204" pitchFamily="50" charset="-128"/>
                </a:rPr>
                <a:t>支払い情報を登録</a:t>
              </a:r>
              <a:endParaRPr kumimoji="0" lang="en-US" altLang="ja-JP" sz="800" b="1" kern="0" dirty="0" smtClean="0">
                <a:solidFill>
                  <a:prstClr val="black"/>
                </a:solidFill>
                <a:latin typeface="+mn-ea"/>
                <a:cs typeface="Meiryo UI" panose="020B0604030504040204" pitchFamily="50" charset="-128"/>
              </a:endParaRPr>
            </a:p>
            <a:p>
              <a:pPr defTabSz="843745"/>
              <a:r>
                <a:rPr kumimoji="0" lang="ja-JP" altLang="en-US" sz="800" b="1" kern="0" dirty="0" smtClean="0">
                  <a:solidFill>
                    <a:prstClr val="black"/>
                  </a:solidFill>
                  <a:latin typeface="+mn-ea"/>
                  <a:cs typeface="Meiryo UI" panose="020B0604030504040204" pitchFamily="50" charset="-128"/>
                </a:rPr>
                <a:t>⇒消込完了</a:t>
              </a:r>
              <a:endParaRPr kumimoji="0" lang="en-US" altLang="ja-JP" sz="800" b="1" kern="0" dirty="0">
                <a:solidFill>
                  <a:prstClr val="black"/>
                </a:solidFill>
                <a:latin typeface="+mn-ea"/>
                <a:cs typeface="Meiryo UI" panose="020B0604030504040204" pitchFamily="50" charset="-128"/>
              </a:endParaRPr>
            </a:p>
          </p:txBody>
        </p:sp>
      </p:grpSp>
      <p:cxnSp>
        <p:nvCxnSpPr>
          <p:cNvPr id="199" name="直線コネクタ 198">
            <a:extLst>
              <a:ext uri="{FF2B5EF4-FFF2-40B4-BE49-F238E27FC236}">
                <a16:creationId xmlns:a16="http://schemas.microsoft.com/office/drawing/2014/main" id="{E43DCE2D-2666-4C83-8213-20274207EF6F}"/>
              </a:ext>
            </a:extLst>
          </p:cNvPr>
          <p:cNvCxnSpPr>
            <a:cxnSpLocks/>
            <a:stCxn id="204" idx="3"/>
            <a:endCxn id="71" idx="1"/>
          </p:cNvCxnSpPr>
          <p:nvPr/>
        </p:nvCxnSpPr>
        <p:spPr bwMode="auto">
          <a:xfrm flipV="1">
            <a:off x="3787114" y="6189918"/>
            <a:ext cx="258024" cy="1"/>
          </a:xfrm>
          <a:prstGeom prst="line">
            <a:avLst/>
          </a:prstGeom>
          <a:solidFill>
            <a:schemeClr val="accent1"/>
          </a:solidFill>
          <a:ln w="6350" cap="flat" cmpd="sng" algn="ctr">
            <a:solidFill>
              <a:schemeClr val="tx1">
                <a:lumMod val="50000"/>
                <a:lumOff val="50000"/>
              </a:schemeClr>
            </a:solidFill>
            <a:prstDash val="solid"/>
            <a:round/>
            <a:headEnd type="none" w="med" len="med"/>
            <a:tailEnd type="none" w="med" len="med"/>
          </a:ln>
          <a:effectLst/>
        </p:spPr>
      </p:cxnSp>
      <p:sp>
        <p:nvSpPr>
          <p:cNvPr id="204" name="正方形/長方形 203">
            <a:extLst>
              <a:ext uri="{FF2B5EF4-FFF2-40B4-BE49-F238E27FC236}">
                <a16:creationId xmlns:a16="http://schemas.microsoft.com/office/drawing/2014/main" id="{B27F5E85-194E-4F27-A9AB-7D63B6E66692}"/>
              </a:ext>
            </a:extLst>
          </p:cNvPr>
          <p:cNvSpPr/>
          <p:nvPr/>
        </p:nvSpPr>
        <p:spPr>
          <a:xfrm>
            <a:off x="3211896" y="5859467"/>
            <a:ext cx="575218" cy="660903"/>
          </a:xfrm>
          <a:prstGeom prst="rect">
            <a:avLst/>
          </a:prstGeom>
          <a:solidFill>
            <a:schemeClr val="accent6">
              <a:lumMod val="20000"/>
              <a:lumOff val="80000"/>
            </a:schemeClr>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smtClean="0">
                <a:solidFill>
                  <a:prstClr val="black"/>
                </a:solidFill>
                <a:latin typeface="+mn-ea"/>
                <a:cs typeface="Meiryo UI" panose="020B0604030504040204" pitchFamily="50" charset="-128"/>
              </a:rPr>
              <a:t>注文④</a:t>
            </a:r>
            <a:endParaRPr kumimoji="0" lang="en-US" altLang="ja-JP" sz="1000" kern="0" dirty="0">
              <a:solidFill>
                <a:prstClr val="black"/>
              </a:solidFill>
              <a:latin typeface="+mn-ea"/>
              <a:cs typeface="Meiryo UI" panose="020B0604030504040204" pitchFamily="50" charset="-128"/>
            </a:endParaRPr>
          </a:p>
        </p:txBody>
      </p:sp>
      <p:cxnSp>
        <p:nvCxnSpPr>
          <p:cNvPr id="214" name="直線コネクタ 213">
            <a:extLst>
              <a:ext uri="{FF2B5EF4-FFF2-40B4-BE49-F238E27FC236}">
                <a16:creationId xmlns:a16="http://schemas.microsoft.com/office/drawing/2014/main" id="{E43DCE2D-2666-4C83-8213-20274207EF6F}"/>
              </a:ext>
            </a:extLst>
          </p:cNvPr>
          <p:cNvCxnSpPr>
            <a:cxnSpLocks/>
            <a:stCxn id="68" idx="3"/>
            <a:endCxn id="70" idx="1"/>
          </p:cNvCxnSpPr>
          <p:nvPr/>
        </p:nvCxnSpPr>
        <p:spPr bwMode="auto">
          <a:xfrm flipV="1">
            <a:off x="3786962" y="5429639"/>
            <a:ext cx="256102" cy="4606"/>
          </a:xfrm>
          <a:prstGeom prst="line">
            <a:avLst/>
          </a:prstGeom>
          <a:solidFill>
            <a:schemeClr val="accent1"/>
          </a:solidFill>
          <a:ln w="6350" cap="flat" cmpd="sng" algn="ctr">
            <a:solidFill>
              <a:schemeClr val="tx1">
                <a:lumMod val="50000"/>
                <a:lumOff val="50000"/>
              </a:schemeClr>
            </a:solidFill>
            <a:prstDash val="solid"/>
            <a:round/>
            <a:headEnd type="none" w="med" len="med"/>
            <a:tailEnd type="none" w="med" len="med"/>
          </a:ln>
          <a:effectLst/>
        </p:spPr>
      </p:cxnSp>
      <p:sp>
        <p:nvSpPr>
          <p:cNvPr id="225" name="正方形/長方形 224">
            <a:extLst>
              <a:ext uri="{FF2B5EF4-FFF2-40B4-BE49-F238E27FC236}">
                <a16:creationId xmlns:a16="http://schemas.microsoft.com/office/drawing/2014/main" id="{E8731ECE-8A33-4291-8F03-C343AB1D8E57}"/>
              </a:ext>
            </a:extLst>
          </p:cNvPr>
          <p:cNvSpPr/>
          <p:nvPr/>
        </p:nvSpPr>
        <p:spPr>
          <a:xfrm>
            <a:off x="566631" y="2151324"/>
            <a:ext cx="575218" cy="4392082"/>
          </a:xfrm>
          <a:prstGeom prst="rect">
            <a:avLst/>
          </a:prstGeom>
          <a:solidFill>
            <a:schemeClr val="bg1">
              <a:lumMod val="95000"/>
            </a:schemeClr>
          </a:solidFill>
          <a:ln w="6350" cap="flat" cmpd="sng" algn="ctr">
            <a:solidFill>
              <a:schemeClr val="tx1">
                <a:lumMod val="50000"/>
                <a:lumOff val="50000"/>
              </a:schemeClr>
            </a:solidFill>
            <a:prstDash val="solid"/>
          </a:ln>
          <a:effectLst/>
        </p:spPr>
        <p:txBody>
          <a:bodyPr rot="0" spcFirstLastPara="0" vertOverflow="overflow" horzOverflow="overflow" vert="horz" wrap="none" lIns="72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業務の流れ</a:t>
            </a:r>
          </a:p>
        </p:txBody>
      </p:sp>
      <p:grpSp>
        <p:nvGrpSpPr>
          <p:cNvPr id="243" name="グループ化 242"/>
          <p:cNvGrpSpPr/>
          <p:nvPr/>
        </p:nvGrpSpPr>
        <p:grpSpPr>
          <a:xfrm>
            <a:off x="1200017" y="1884615"/>
            <a:ext cx="7947386" cy="180000"/>
            <a:chOff x="737872" y="2485385"/>
            <a:chExt cx="7947386" cy="160406"/>
          </a:xfrm>
          <a:noFill/>
        </p:grpSpPr>
        <p:grpSp>
          <p:nvGrpSpPr>
            <p:cNvPr id="244" name="グループ化 243"/>
            <p:cNvGrpSpPr/>
            <p:nvPr/>
          </p:nvGrpSpPr>
          <p:grpSpPr>
            <a:xfrm>
              <a:off x="737872" y="2485385"/>
              <a:ext cx="7947386" cy="160406"/>
              <a:chOff x="737872" y="2485385"/>
              <a:chExt cx="7947386" cy="160406"/>
            </a:xfrm>
            <a:grpFill/>
          </p:grpSpPr>
          <p:sp>
            <p:nvSpPr>
              <p:cNvPr id="250" name="正方形/長方形 249">
                <a:extLst>
                  <a:ext uri="{FF2B5EF4-FFF2-40B4-BE49-F238E27FC236}">
                    <a16:creationId xmlns:a16="http://schemas.microsoft.com/office/drawing/2014/main" id="{2B180D7C-1B89-4ABF-9FB1-CB9997117237}"/>
                  </a:ext>
                </a:extLst>
              </p:cNvPr>
              <p:cNvSpPr/>
              <p:nvPr/>
            </p:nvSpPr>
            <p:spPr>
              <a:xfrm>
                <a:off x="737872" y="2491788"/>
                <a:ext cx="1312267" cy="147600"/>
              </a:xfrm>
              <a:prstGeom prst="rect">
                <a:avLst/>
              </a:prstGeom>
              <a:grpFill/>
              <a:ln w="6350" cap="flat" cmpd="sng" algn="ctr">
                <a:solidFill>
                  <a:schemeClr val="tx1">
                    <a:lumMod val="50000"/>
                    <a:lumOff val="50000"/>
                  </a:schemeClr>
                </a:solidFill>
                <a:prstDash val="dash"/>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en-US" altLang="ja-JP" sz="800" kern="0" dirty="0" smtClean="0">
                    <a:solidFill>
                      <a:schemeClr val="tx1">
                        <a:lumMod val="75000"/>
                        <a:lumOff val="25000"/>
                      </a:schemeClr>
                    </a:solidFill>
                    <a:latin typeface="+mn-ea"/>
                    <a:cs typeface="Meiryo UI" panose="020B0604030504040204" pitchFamily="50" charset="-128"/>
                  </a:rPr>
                  <a:t>P.5 </a:t>
                </a:r>
                <a:endParaRPr kumimoji="0" lang="en-US" altLang="ja-JP" sz="800" kern="0" dirty="0">
                  <a:solidFill>
                    <a:schemeClr val="tx1">
                      <a:lumMod val="75000"/>
                      <a:lumOff val="25000"/>
                    </a:schemeClr>
                  </a:solidFill>
                  <a:latin typeface="+mn-ea"/>
                  <a:cs typeface="Meiryo UI" panose="020B0604030504040204" pitchFamily="50" charset="-128"/>
                </a:endParaRPr>
              </a:p>
            </p:txBody>
          </p:sp>
          <p:sp>
            <p:nvSpPr>
              <p:cNvPr id="251" name="正方形/長方形 250">
                <a:extLst>
                  <a:ext uri="{FF2B5EF4-FFF2-40B4-BE49-F238E27FC236}">
                    <a16:creationId xmlns:a16="http://schemas.microsoft.com/office/drawing/2014/main" id="{AE3477B3-ED6E-464E-9023-E957806061BD}"/>
                  </a:ext>
                </a:extLst>
              </p:cNvPr>
              <p:cNvSpPr/>
              <p:nvPr/>
            </p:nvSpPr>
            <p:spPr>
              <a:xfrm>
                <a:off x="2137810" y="2491788"/>
                <a:ext cx="1166710" cy="147600"/>
              </a:xfrm>
              <a:prstGeom prst="rect">
                <a:avLst/>
              </a:prstGeom>
              <a:grpFill/>
              <a:ln w="6350" cap="flat" cmpd="sng" algn="ctr">
                <a:solidFill>
                  <a:schemeClr val="tx1">
                    <a:lumMod val="50000"/>
                    <a:lumOff val="50000"/>
                  </a:schemeClr>
                </a:solidFill>
                <a:prstDash val="dash"/>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en-US" altLang="ja-JP" sz="800" kern="0" dirty="0" smtClean="0">
                    <a:solidFill>
                      <a:schemeClr val="tx1">
                        <a:lumMod val="75000"/>
                        <a:lumOff val="25000"/>
                      </a:schemeClr>
                    </a:solidFill>
                    <a:latin typeface="+mn-ea"/>
                    <a:cs typeface="Meiryo UI" panose="020B0604030504040204" pitchFamily="50" charset="-128"/>
                  </a:rPr>
                  <a:t>P.5</a:t>
                </a:r>
                <a:r>
                  <a:rPr kumimoji="0" lang="ja-JP" altLang="en-US" sz="800" kern="0" dirty="0" smtClean="0">
                    <a:solidFill>
                      <a:schemeClr val="tx1">
                        <a:lumMod val="75000"/>
                        <a:lumOff val="25000"/>
                      </a:schemeClr>
                    </a:solidFill>
                    <a:latin typeface="+mn-ea"/>
                    <a:cs typeface="Meiryo UI" panose="020B0604030504040204" pitchFamily="50" charset="-128"/>
                  </a:rPr>
                  <a:t>～</a:t>
                </a:r>
                <a:r>
                  <a:rPr kumimoji="0" lang="en-US" altLang="ja-JP" sz="800" kern="0" dirty="0" smtClean="0">
                    <a:solidFill>
                      <a:schemeClr val="tx1">
                        <a:lumMod val="75000"/>
                        <a:lumOff val="25000"/>
                      </a:schemeClr>
                    </a:solidFill>
                    <a:latin typeface="+mn-ea"/>
                    <a:cs typeface="Meiryo UI" panose="020B0604030504040204" pitchFamily="50" charset="-128"/>
                  </a:rPr>
                  <a:t>P.8</a:t>
                </a:r>
              </a:p>
            </p:txBody>
          </p:sp>
          <p:sp>
            <p:nvSpPr>
              <p:cNvPr id="252" name="正方形/長方形 251">
                <a:extLst>
                  <a:ext uri="{FF2B5EF4-FFF2-40B4-BE49-F238E27FC236}">
                    <a16:creationId xmlns:a16="http://schemas.microsoft.com/office/drawing/2014/main" id="{0D9FC0B7-1CA0-4CF1-87DE-612496F9E793}"/>
                  </a:ext>
                </a:extLst>
              </p:cNvPr>
              <p:cNvSpPr/>
              <p:nvPr/>
            </p:nvSpPr>
            <p:spPr>
              <a:xfrm>
                <a:off x="4795914" y="2491788"/>
                <a:ext cx="1207333" cy="147600"/>
              </a:xfrm>
              <a:prstGeom prst="rect">
                <a:avLst/>
              </a:prstGeom>
              <a:grpFill/>
              <a:ln w="6350" cap="flat" cmpd="sng" algn="ctr">
                <a:solidFill>
                  <a:schemeClr val="tx1">
                    <a:lumMod val="50000"/>
                    <a:lumOff val="50000"/>
                  </a:schemeClr>
                </a:solidFill>
                <a:prstDash val="dash"/>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en-US" altLang="ja-JP" sz="800" kern="0" dirty="0" smtClean="0">
                    <a:solidFill>
                      <a:schemeClr val="tx1">
                        <a:lumMod val="75000"/>
                        <a:lumOff val="25000"/>
                      </a:schemeClr>
                    </a:solidFill>
                    <a:latin typeface="+mn-ea"/>
                    <a:cs typeface="Meiryo UI" panose="020B0604030504040204" pitchFamily="50" charset="-128"/>
                  </a:rPr>
                  <a:t>P.14</a:t>
                </a:r>
                <a:endParaRPr kumimoji="0" lang="en-US" altLang="ja-JP" sz="800" kern="0" dirty="0">
                  <a:solidFill>
                    <a:schemeClr val="tx1">
                      <a:lumMod val="75000"/>
                      <a:lumOff val="25000"/>
                    </a:schemeClr>
                  </a:solidFill>
                  <a:latin typeface="+mn-ea"/>
                  <a:cs typeface="Meiryo UI" panose="020B0604030504040204" pitchFamily="50" charset="-128"/>
                </a:endParaRPr>
              </a:p>
            </p:txBody>
          </p:sp>
          <p:sp>
            <p:nvSpPr>
              <p:cNvPr id="253" name="正方形/長方形 252">
                <a:extLst>
                  <a:ext uri="{FF2B5EF4-FFF2-40B4-BE49-F238E27FC236}">
                    <a16:creationId xmlns:a16="http://schemas.microsoft.com/office/drawing/2014/main" id="{51D9931C-45C6-425E-B10D-C124F7669410}"/>
                  </a:ext>
                </a:extLst>
              </p:cNvPr>
              <p:cNvSpPr/>
              <p:nvPr/>
            </p:nvSpPr>
            <p:spPr>
              <a:xfrm>
                <a:off x="6090917" y="2491788"/>
                <a:ext cx="1247807" cy="147600"/>
              </a:xfrm>
              <a:prstGeom prst="rect">
                <a:avLst/>
              </a:prstGeom>
              <a:grpFill/>
              <a:ln w="6350" cap="flat" cmpd="sng" algn="ctr">
                <a:solidFill>
                  <a:schemeClr val="tx1">
                    <a:lumMod val="50000"/>
                    <a:lumOff val="50000"/>
                  </a:schemeClr>
                </a:solidFill>
                <a:prstDash val="dash"/>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en-US" altLang="ja-JP" sz="800" kern="0" dirty="0" smtClean="0">
                    <a:solidFill>
                      <a:schemeClr val="tx1">
                        <a:lumMod val="75000"/>
                        <a:lumOff val="25000"/>
                      </a:schemeClr>
                    </a:solidFill>
                    <a:latin typeface="+mn-ea"/>
                    <a:cs typeface="Meiryo UI" panose="020B0604030504040204" pitchFamily="50" charset="-128"/>
                  </a:rPr>
                  <a:t>P.15</a:t>
                </a:r>
                <a:endParaRPr kumimoji="0" lang="en-US" altLang="ja-JP" sz="800" kern="0" dirty="0">
                  <a:solidFill>
                    <a:schemeClr val="tx1">
                      <a:lumMod val="75000"/>
                      <a:lumOff val="25000"/>
                    </a:schemeClr>
                  </a:solidFill>
                  <a:latin typeface="+mn-ea"/>
                  <a:cs typeface="Meiryo UI" panose="020B0604030504040204" pitchFamily="50" charset="-128"/>
                </a:endParaRPr>
              </a:p>
            </p:txBody>
          </p:sp>
          <p:sp>
            <p:nvSpPr>
              <p:cNvPr id="254" name="正方形/長方形 253">
                <a:extLst>
                  <a:ext uri="{FF2B5EF4-FFF2-40B4-BE49-F238E27FC236}">
                    <a16:creationId xmlns:a16="http://schemas.microsoft.com/office/drawing/2014/main" id="{51D9931C-45C6-425E-B10D-C124F7669410}"/>
                  </a:ext>
                </a:extLst>
              </p:cNvPr>
              <p:cNvSpPr/>
              <p:nvPr/>
            </p:nvSpPr>
            <p:spPr>
              <a:xfrm>
                <a:off x="7426394" y="2491788"/>
                <a:ext cx="1258864" cy="147600"/>
              </a:xfrm>
              <a:prstGeom prst="rect">
                <a:avLst/>
              </a:prstGeom>
              <a:grpFill/>
              <a:ln w="6350" cap="flat" cmpd="sng" algn="ctr">
                <a:solidFill>
                  <a:schemeClr val="tx1">
                    <a:lumMod val="50000"/>
                    <a:lumOff val="50000"/>
                  </a:schemeClr>
                </a:solidFill>
                <a:prstDash val="dash"/>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en-US" altLang="ja-JP" sz="800" kern="0" dirty="0" smtClean="0">
                    <a:solidFill>
                      <a:schemeClr val="tx1">
                        <a:lumMod val="75000"/>
                        <a:lumOff val="25000"/>
                      </a:schemeClr>
                    </a:solidFill>
                    <a:latin typeface="+mn-ea"/>
                    <a:cs typeface="Meiryo UI" panose="020B0604030504040204" pitchFamily="50" charset="-128"/>
                  </a:rPr>
                  <a:t>P.15</a:t>
                </a:r>
                <a:endParaRPr kumimoji="0" lang="en-US" altLang="ja-JP" sz="800" kern="0" dirty="0">
                  <a:solidFill>
                    <a:schemeClr val="tx1">
                      <a:lumMod val="75000"/>
                      <a:lumOff val="25000"/>
                    </a:schemeClr>
                  </a:solidFill>
                  <a:latin typeface="+mn-ea"/>
                  <a:cs typeface="Meiryo UI" panose="020B0604030504040204" pitchFamily="50" charset="-128"/>
                </a:endParaRPr>
              </a:p>
            </p:txBody>
          </p:sp>
          <p:sp>
            <p:nvSpPr>
              <p:cNvPr id="255" name="正方形/長方形 254">
                <a:extLst>
                  <a:ext uri="{FF2B5EF4-FFF2-40B4-BE49-F238E27FC236}">
                    <a16:creationId xmlns:a16="http://schemas.microsoft.com/office/drawing/2014/main" id="{0D9FC0B7-1CA0-4CF1-87DE-612496F9E793}"/>
                  </a:ext>
                </a:extLst>
              </p:cNvPr>
              <p:cNvSpPr/>
              <p:nvPr/>
            </p:nvSpPr>
            <p:spPr>
              <a:xfrm>
                <a:off x="3412427" y="2485385"/>
                <a:ext cx="1294363" cy="160406"/>
              </a:xfrm>
              <a:prstGeom prst="rect">
                <a:avLst/>
              </a:prstGeom>
              <a:grpFill/>
              <a:ln w="6350" cap="flat" cmpd="sng" algn="ctr">
                <a:solidFill>
                  <a:schemeClr val="tx1">
                    <a:lumMod val="50000"/>
                    <a:lumOff val="50000"/>
                  </a:schemeClr>
                </a:solidFill>
                <a:prstDash val="dash"/>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en-US" altLang="ja-JP" sz="800" kern="0" dirty="0" smtClean="0">
                    <a:solidFill>
                      <a:schemeClr val="tx1">
                        <a:lumMod val="75000"/>
                        <a:lumOff val="25000"/>
                      </a:schemeClr>
                    </a:solidFill>
                    <a:latin typeface="+mn-ea"/>
                    <a:cs typeface="Meiryo UI" panose="020B0604030504040204" pitchFamily="50" charset="-128"/>
                  </a:rPr>
                  <a:t>P.11</a:t>
                </a:r>
                <a:r>
                  <a:rPr kumimoji="0" lang="ja-JP" altLang="en-US" sz="800" kern="0" dirty="0" smtClean="0">
                    <a:solidFill>
                      <a:schemeClr val="tx1">
                        <a:lumMod val="75000"/>
                        <a:lumOff val="25000"/>
                      </a:schemeClr>
                    </a:solidFill>
                    <a:latin typeface="+mn-ea"/>
                    <a:cs typeface="Meiryo UI" panose="020B0604030504040204" pitchFamily="50" charset="-128"/>
                  </a:rPr>
                  <a:t>～</a:t>
                </a:r>
                <a:r>
                  <a:rPr kumimoji="0" lang="en-US" altLang="ja-JP" sz="800" kern="0" dirty="0" smtClean="0">
                    <a:solidFill>
                      <a:schemeClr val="tx1">
                        <a:lumMod val="75000"/>
                        <a:lumOff val="25000"/>
                      </a:schemeClr>
                    </a:solidFill>
                    <a:latin typeface="+mn-ea"/>
                    <a:cs typeface="Meiryo UI" panose="020B0604030504040204" pitchFamily="50" charset="-128"/>
                  </a:rPr>
                  <a:t>13</a:t>
                </a:r>
                <a:endParaRPr kumimoji="0" lang="en-US" altLang="ja-JP" sz="800" kern="0" dirty="0">
                  <a:solidFill>
                    <a:schemeClr val="tx1">
                      <a:lumMod val="75000"/>
                      <a:lumOff val="25000"/>
                    </a:schemeClr>
                  </a:solidFill>
                  <a:latin typeface="+mn-ea"/>
                  <a:cs typeface="Meiryo UI" panose="020B0604030504040204" pitchFamily="50" charset="-128"/>
                </a:endParaRPr>
              </a:p>
            </p:txBody>
          </p:sp>
        </p:grpSp>
        <p:cxnSp>
          <p:nvCxnSpPr>
            <p:cNvPr id="245" name="直線コネクタ 244">
              <a:extLst>
                <a:ext uri="{FF2B5EF4-FFF2-40B4-BE49-F238E27FC236}">
                  <a16:creationId xmlns:a16="http://schemas.microsoft.com/office/drawing/2014/main" id="{6F43DB02-DBD2-4D62-A9B9-178185F2B02E}"/>
                </a:ext>
              </a:extLst>
            </p:cNvPr>
            <p:cNvCxnSpPr>
              <a:cxnSpLocks/>
              <a:stCxn id="250" idx="3"/>
              <a:endCxn id="251" idx="1"/>
            </p:cNvCxnSpPr>
            <p:nvPr/>
          </p:nvCxnSpPr>
          <p:spPr bwMode="auto">
            <a:xfrm>
              <a:off x="2050139" y="2565588"/>
              <a:ext cx="87671" cy="0"/>
            </a:xfrm>
            <a:prstGeom prst="line">
              <a:avLst/>
            </a:prstGeom>
            <a:grpFill/>
            <a:ln w="6350" cap="flat" cmpd="sng" algn="ctr">
              <a:solidFill>
                <a:schemeClr val="tx1">
                  <a:lumMod val="50000"/>
                  <a:lumOff val="50000"/>
                </a:schemeClr>
              </a:solidFill>
              <a:prstDash val="dash"/>
              <a:round/>
              <a:headEnd type="none" w="med" len="med"/>
              <a:tailEnd type="none" w="med" len="med"/>
            </a:ln>
            <a:effectLst/>
          </p:spPr>
        </p:cxnSp>
        <p:cxnSp>
          <p:nvCxnSpPr>
            <p:cNvPr id="246" name="直線コネクタ 245">
              <a:extLst>
                <a:ext uri="{FF2B5EF4-FFF2-40B4-BE49-F238E27FC236}">
                  <a16:creationId xmlns:a16="http://schemas.microsoft.com/office/drawing/2014/main" id="{6F43DB02-DBD2-4D62-A9B9-178185F2B02E}"/>
                </a:ext>
              </a:extLst>
            </p:cNvPr>
            <p:cNvCxnSpPr>
              <a:cxnSpLocks/>
              <a:stCxn id="255" idx="3"/>
              <a:endCxn id="252" idx="1"/>
            </p:cNvCxnSpPr>
            <p:nvPr/>
          </p:nvCxnSpPr>
          <p:spPr bwMode="auto">
            <a:xfrm>
              <a:off x="4706790" y="2565588"/>
              <a:ext cx="89124" cy="0"/>
            </a:xfrm>
            <a:prstGeom prst="line">
              <a:avLst/>
            </a:prstGeom>
            <a:grpFill/>
            <a:ln w="6350" cap="flat" cmpd="sng" algn="ctr">
              <a:solidFill>
                <a:schemeClr val="tx1">
                  <a:lumMod val="50000"/>
                  <a:lumOff val="50000"/>
                </a:schemeClr>
              </a:solidFill>
              <a:prstDash val="dash"/>
              <a:round/>
              <a:headEnd type="none" w="med" len="med"/>
              <a:tailEnd type="none" w="med" len="med"/>
            </a:ln>
            <a:effectLst/>
          </p:spPr>
        </p:cxnSp>
        <p:cxnSp>
          <p:nvCxnSpPr>
            <p:cNvPr id="247" name="直線コネクタ 246">
              <a:extLst>
                <a:ext uri="{FF2B5EF4-FFF2-40B4-BE49-F238E27FC236}">
                  <a16:creationId xmlns:a16="http://schemas.microsoft.com/office/drawing/2014/main" id="{6F43DB02-DBD2-4D62-A9B9-178185F2B02E}"/>
                </a:ext>
              </a:extLst>
            </p:cNvPr>
            <p:cNvCxnSpPr>
              <a:cxnSpLocks/>
              <a:stCxn id="251" idx="3"/>
              <a:endCxn id="255" idx="1"/>
            </p:cNvCxnSpPr>
            <p:nvPr/>
          </p:nvCxnSpPr>
          <p:spPr bwMode="auto">
            <a:xfrm>
              <a:off x="3304520" y="2565588"/>
              <a:ext cx="107907" cy="0"/>
            </a:xfrm>
            <a:prstGeom prst="line">
              <a:avLst/>
            </a:prstGeom>
            <a:grpFill/>
            <a:ln w="6350" cap="flat" cmpd="sng" algn="ctr">
              <a:solidFill>
                <a:schemeClr val="tx1">
                  <a:lumMod val="50000"/>
                  <a:lumOff val="50000"/>
                </a:schemeClr>
              </a:solidFill>
              <a:prstDash val="dash"/>
              <a:round/>
              <a:headEnd type="none" w="med" len="med"/>
              <a:tailEnd type="none" w="med" len="med"/>
            </a:ln>
            <a:effectLst/>
          </p:spPr>
        </p:cxnSp>
        <p:cxnSp>
          <p:nvCxnSpPr>
            <p:cNvPr id="248" name="直線コネクタ 247">
              <a:extLst>
                <a:ext uri="{FF2B5EF4-FFF2-40B4-BE49-F238E27FC236}">
                  <a16:creationId xmlns:a16="http://schemas.microsoft.com/office/drawing/2014/main" id="{6F43DB02-DBD2-4D62-A9B9-178185F2B02E}"/>
                </a:ext>
              </a:extLst>
            </p:cNvPr>
            <p:cNvCxnSpPr>
              <a:cxnSpLocks/>
              <a:stCxn id="253" idx="3"/>
              <a:endCxn id="254" idx="1"/>
            </p:cNvCxnSpPr>
            <p:nvPr/>
          </p:nvCxnSpPr>
          <p:spPr bwMode="auto">
            <a:xfrm>
              <a:off x="7338724" y="2565588"/>
              <a:ext cx="87670" cy="0"/>
            </a:xfrm>
            <a:prstGeom prst="line">
              <a:avLst/>
            </a:prstGeom>
            <a:grpFill/>
            <a:ln w="6350" cap="flat" cmpd="sng" algn="ctr">
              <a:solidFill>
                <a:schemeClr val="tx1">
                  <a:lumMod val="50000"/>
                  <a:lumOff val="50000"/>
                </a:schemeClr>
              </a:solidFill>
              <a:prstDash val="dash"/>
              <a:round/>
              <a:headEnd type="none" w="med" len="med"/>
              <a:tailEnd type="none" w="med" len="med"/>
            </a:ln>
            <a:effectLst/>
          </p:spPr>
        </p:cxnSp>
        <p:cxnSp>
          <p:nvCxnSpPr>
            <p:cNvPr id="249" name="直線コネクタ 248">
              <a:extLst>
                <a:ext uri="{FF2B5EF4-FFF2-40B4-BE49-F238E27FC236}">
                  <a16:creationId xmlns:a16="http://schemas.microsoft.com/office/drawing/2014/main" id="{6F43DB02-DBD2-4D62-A9B9-178185F2B02E}"/>
                </a:ext>
              </a:extLst>
            </p:cNvPr>
            <p:cNvCxnSpPr>
              <a:cxnSpLocks/>
              <a:stCxn id="252" idx="3"/>
              <a:endCxn id="253" idx="1"/>
            </p:cNvCxnSpPr>
            <p:nvPr/>
          </p:nvCxnSpPr>
          <p:spPr bwMode="auto">
            <a:xfrm>
              <a:off x="6003247" y="2565588"/>
              <a:ext cx="87670" cy="0"/>
            </a:xfrm>
            <a:prstGeom prst="line">
              <a:avLst/>
            </a:prstGeom>
            <a:grpFill/>
            <a:ln w="6350" cap="flat" cmpd="sng" algn="ctr">
              <a:solidFill>
                <a:schemeClr val="tx1">
                  <a:lumMod val="50000"/>
                  <a:lumOff val="50000"/>
                </a:schemeClr>
              </a:solidFill>
              <a:prstDash val="dash"/>
              <a:round/>
              <a:headEnd type="none" w="med" len="med"/>
              <a:tailEnd type="none" w="med" len="med"/>
            </a:ln>
            <a:effectLst/>
          </p:spPr>
        </p:cxnSp>
      </p:grpSp>
      <p:sp>
        <p:nvSpPr>
          <p:cNvPr id="263" name="正方形/長方形 262">
            <a:extLst>
              <a:ext uri="{FF2B5EF4-FFF2-40B4-BE49-F238E27FC236}">
                <a16:creationId xmlns:a16="http://schemas.microsoft.com/office/drawing/2014/main" id="{E8731ECE-8A33-4291-8F03-C343AB1D8E57}"/>
              </a:ext>
            </a:extLst>
          </p:cNvPr>
          <p:cNvSpPr/>
          <p:nvPr/>
        </p:nvSpPr>
        <p:spPr>
          <a:xfrm>
            <a:off x="571462" y="1877938"/>
            <a:ext cx="575218" cy="229816"/>
          </a:xfrm>
          <a:prstGeom prst="rect">
            <a:avLst/>
          </a:prstGeom>
          <a:solidFill>
            <a:schemeClr val="bg1">
              <a:lumMod val="95000"/>
            </a:schemeClr>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algn="ctr" defTabSz="843745"/>
            <a:r>
              <a:rPr kumimoji="0" lang="ja-JP" altLang="en-US" sz="700" kern="0" dirty="0" smtClean="0">
                <a:solidFill>
                  <a:schemeClr val="tx1">
                    <a:lumMod val="50000"/>
                    <a:lumOff val="50000"/>
                  </a:schemeClr>
                </a:solidFill>
                <a:latin typeface="+mn-ea"/>
                <a:cs typeface="Meiryo UI" panose="020B0604030504040204" pitchFamily="50" charset="-128"/>
              </a:rPr>
              <a:t>マニュアルページ</a:t>
            </a:r>
            <a:endParaRPr kumimoji="0" lang="ja-JP" altLang="en-US" sz="700" kern="0" dirty="0">
              <a:solidFill>
                <a:schemeClr val="tx1">
                  <a:lumMod val="50000"/>
                  <a:lumOff val="50000"/>
                </a:schemeClr>
              </a:solidFill>
              <a:latin typeface="+mn-ea"/>
              <a:cs typeface="Meiryo UI" panose="020B0604030504040204" pitchFamily="50" charset="-128"/>
            </a:endParaRPr>
          </a:p>
        </p:txBody>
      </p:sp>
    </p:spTree>
    <p:extLst>
      <p:ext uri="{BB962C8B-B14F-4D97-AF65-F5344CB8AC3E}">
        <p14:creationId xmlns:p14="http://schemas.microsoft.com/office/powerpoint/2010/main" val="2674396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補足：</a:t>
            </a:r>
            <a:r>
              <a:rPr lang="ja-JP" altLang="en-US" dirty="0"/>
              <a:t>アカウント</a:t>
            </a:r>
            <a:r>
              <a:rPr lang="ja-JP" altLang="en-US" dirty="0" smtClean="0"/>
              <a:t>の</a:t>
            </a:r>
            <a:r>
              <a:rPr lang="ja-JP" altLang="en-US" dirty="0"/>
              <a:t>削除</a:t>
            </a:r>
            <a:endParaRPr kumimoji="1" lang="ja-JP" altLang="en-US" dirty="0"/>
          </a:p>
        </p:txBody>
      </p:sp>
      <p:sp>
        <p:nvSpPr>
          <p:cNvPr id="4" name="スライド番号プレースホルダー 3"/>
          <p:cNvSpPr>
            <a:spLocks noGrp="1"/>
          </p:cNvSpPr>
          <p:nvPr>
            <p:ph type="sldNum" sz="quarter" idx="10"/>
          </p:nvPr>
        </p:nvSpPr>
        <p:spPr/>
        <p:txBody>
          <a:bodyPr/>
          <a:lstStyle/>
          <a:p>
            <a:pPr defTabSz="843712" fontAlgn="base">
              <a:spcBef>
                <a:spcPct val="0"/>
              </a:spcBef>
              <a:spcAft>
                <a:spcPct val="0"/>
              </a:spcAft>
              <a:defRPr/>
            </a:pPr>
            <a:fld id="{F7C730C8-3058-46F8-B0CE-CDE70A1B055D}" type="slidenum">
              <a:rPr lang="en-US" altLang="ja-JP" smtClean="0"/>
              <a:pPr defTabSz="843712" fontAlgn="base">
                <a:spcBef>
                  <a:spcPct val="0"/>
                </a:spcBef>
                <a:spcAft>
                  <a:spcPct val="0"/>
                </a:spcAft>
                <a:defRPr/>
              </a:pPr>
              <a:t>20</a:t>
            </a:fld>
            <a:endParaRPr lang="en-US" altLang="ja-JP" dirty="0"/>
          </a:p>
        </p:txBody>
      </p:sp>
      <p:cxnSp>
        <p:nvCxnSpPr>
          <p:cNvPr id="19" name="直線コネクタ 18">
            <a:extLst>
              <a:ext uri="{FF2B5EF4-FFF2-40B4-BE49-F238E27FC236}">
                <a16:creationId xmlns:a16="http://schemas.microsoft.com/office/drawing/2014/main" id="{21535103-F5ED-4AAA-9346-37FC143926AB}"/>
              </a:ext>
            </a:extLst>
          </p:cNvPr>
          <p:cNvCxnSpPr>
            <a:cxnSpLocks/>
          </p:cNvCxnSpPr>
          <p:nvPr/>
        </p:nvCxnSpPr>
        <p:spPr bwMode="auto">
          <a:xfrm>
            <a:off x="4953000" y="1267947"/>
            <a:ext cx="0" cy="5285253"/>
          </a:xfrm>
          <a:prstGeom prst="line">
            <a:avLst/>
          </a:prstGeom>
          <a:solidFill>
            <a:schemeClr val="accent1"/>
          </a:solidFill>
          <a:ln w="6350" cap="flat" cmpd="sng" algn="ctr">
            <a:solidFill>
              <a:schemeClr val="tx1">
                <a:lumMod val="50000"/>
                <a:lumOff val="50000"/>
              </a:schemeClr>
            </a:solidFill>
            <a:prstDash val="dash"/>
            <a:round/>
            <a:headEnd type="none" w="med" len="med"/>
            <a:tailEnd type="none" w="med" len="med"/>
          </a:ln>
          <a:effectLst/>
        </p:spPr>
      </p:cxnSp>
      <p:sp>
        <p:nvSpPr>
          <p:cNvPr id="24" name="正方形/長方形 23">
            <a:extLst>
              <a:ext uri="{FF2B5EF4-FFF2-40B4-BE49-F238E27FC236}">
                <a16:creationId xmlns:a16="http://schemas.microsoft.com/office/drawing/2014/main" id="{3B1EC15D-8973-4A72-AB00-20DE4DD77497}"/>
              </a:ext>
            </a:extLst>
          </p:cNvPr>
          <p:cNvSpPr/>
          <p:nvPr/>
        </p:nvSpPr>
        <p:spPr>
          <a:xfrm>
            <a:off x="313489" y="1644826"/>
            <a:ext cx="2740200"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sp>
        <p:nvSpPr>
          <p:cNvPr id="25" name="正方形/長方形 24">
            <a:extLst>
              <a:ext uri="{FF2B5EF4-FFF2-40B4-BE49-F238E27FC236}">
                <a16:creationId xmlns:a16="http://schemas.microsoft.com/office/drawing/2014/main" id="{F8452DB0-494D-4CC2-8E13-6CEDD93CA7FF}"/>
              </a:ext>
            </a:extLst>
          </p:cNvPr>
          <p:cNvSpPr/>
          <p:nvPr/>
        </p:nvSpPr>
        <p:spPr>
          <a:xfrm>
            <a:off x="313489" y="4385619"/>
            <a:ext cx="2740203"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sp>
        <p:nvSpPr>
          <p:cNvPr id="26" name="タイトル 1">
            <a:extLst>
              <a:ext uri="{FF2B5EF4-FFF2-40B4-BE49-F238E27FC236}">
                <a16:creationId xmlns:a16="http://schemas.microsoft.com/office/drawing/2014/main" id="{E0BAB6E0-514E-4E9B-AC3A-E4E90D645DAD}"/>
              </a:ext>
            </a:extLst>
          </p:cNvPr>
          <p:cNvSpPr txBox="1">
            <a:spLocks/>
          </p:cNvSpPr>
          <p:nvPr/>
        </p:nvSpPr>
        <p:spPr>
          <a:xfrm>
            <a:off x="313490" y="1282074"/>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843745"/>
            <a:r>
              <a:rPr lang="en-US" altLang="ja-JP" sz="1000" kern="0" dirty="0"/>
              <a:t>1</a:t>
            </a:r>
            <a:r>
              <a:rPr lang="ja-JP" altLang="en-US" sz="1000" kern="0" dirty="0" smtClean="0"/>
              <a:t>．アカウントの削除</a:t>
            </a:r>
            <a:endParaRPr kumimoji="0" lang="en-US" altLang="ja-JP" sz="1000" kern="0" dirty="0"/>
          </a:p>
        </p:txBody>
      </p:sp>
      <p:sp>
        <p:nvSpPr>
          <p:cNvPr id="27" name="タイトル 1">
            <a:extLst>
              <a:ext uri="{FF2B5EF4-FFF2-40B4-BE49-F238E27FC236}">
                <a16:creationId xmlns:a16="http://schemas.microsoft.com/office/drawing/2014/main" id="{E03D4F2F-3B9A-4FD5-8006-5DB04C8D0205}"/>
              </a:ext>
            </a:extLst>
          </p:cNvPr>
          <p:cNvSpPr txBox="1">
            <a:spLocks/>
          </p:cNvSpPr>
          <p:nvPr/>
        </p:nvSpPr>
        <p:spPr>
          <a:xfrm>
            <a:off x="313490" y="4022866"/>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2</a:t>
            </a:r>
            <a:r>
              <a:rPr lang="ja-JP" altLang="en-US" sz="1000" kern="0" dirty="0" smtClean="0"/>
              <a:t>．アカウントの削除</a:t>
            </a:r>
            <a:endParaRPr lang="ja-JP" altLang="en-US" sz="1000" kern="0" dirty="0"/>
          </a:p>
        </p:txBody>
      </p:sp>
      <p:pic>
        <p:nvPicPr>
          <p:cNvPr id="3" name="図 2"/>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370252" y="1811683"/>
            <a:ext cx="2592000" cy="1474122"/>
          </a:xfrm>
          <a:prstGeom prst="rect">
            <a:avLst/>
          </a:prstGeom>
        </p:spPr>
      </p:pic>
      <p:pic>
        <p:nvPicPr>
          <p:cNvPr id="5" name="図 4"/>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589013" y="2305174"/>
            <a:ext cx="949236" cy="972046"/>
          </a:xfrm>
          <a:prstGeom prst="rect">
            <a:avLst/>
          </a:prstGeom>
        </p:spPr>
      </p:pic>
      <p:sp>
        <p:nvSpPr>
          <p:cNvPr id="37" name="吹き出し: 線 4">
            <a:extLst>
              <a:ext uri="{FF2B5EF4-FFF2-40B4-BE49-F238E27FC236}">
                <a16:creationId xmlns:a16="http://schemas.microsoft.com/office/drawing/2014/main" id="{24A2F41D-6AD7-4BB1-9AEE-739CE7C8C7B5}"/>
              </a:ext>
            </a:extLst>
          </p:cNvPr>
          <p:cNvSpPr/>
          <p:nvPr/>
        </p:nvSpPr>
        <p:spPr>
          <a:xfrm>
            <a:off x="3271512" y="1293065"/>
            <a:ext cx="1481087" cy="1841399"/>
          </a:xfrm>
          <a:prstGeom prst="borderCallout1">
            <a:avLst>
              <a:gd name="adj1" fmla="val 34169"/>
              <a:gd name="adj2" fmla="val -6726"/>
              <a:gd name="adj3" fmla="val 48615"/>
              <a:gd name="adj4" fmla="val -33331"/>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smtClean="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アカウント</a:t>
            </a:r>
            <a:r>
              <a:rPr lang="ja-JP" altLang="en-US" sz="800" dirty="0" smtClean="0">
                <a:solidFill>
                  <a:schemeClr val="tx1"/>
                </a:solidFill>
                <a:latin typeface="Meiryo UI" panose="020B0604030504040204" pitchFamily="50" charset="-128"/>
                <a:ea typeface="Meiryo UI" panose="020B0604030504040204" pitchFamily="50" charset="-128"/>
              </a:rPr>
              <a:t>の</a:t>
            </a:r>
            <a:r>
              <a:rPr lang="ja-JP" altLang="en-US" sz="800" dirty="0">
                <a:solidFill>
                  <a:schemeClr val="tx1"/>
                </a:solidFill>
                <a:latin typeface="Meiryo UI" panose="020B0604030504040204" pitchFamily="50" charset="-128"/>
                <a:ea typeface="Meiryo UI" panose="020B0604030504040204" pitchFamily="50" charset="-128"/>
              </a:rPr>
              <a:t>削除</a:t>
            </a:r>
            <a:r>
              <a:rPr lang="ja-JP" altLang="en-US" sz="800" dirty="0" smtClean="0">
                <a:solidFill>
                  <a:schemeClr val="tx1"/>
                </a:solidFill>
                <a:latin typeface="Meiryo UI" panose="020B0604030504040204" pitchFamily="50" charset="-128"/>
                <a:ea typeface="Meiryo UI" panose="020B0604030504040204" pitchFamily="50" charset="-128"/>
              </a:rPr>
              <a:t>」を選択</a:t>
            </a:r>
            <a:r>
              <a:rPr lang="ja-JP" altLang="en-US" sz="800" dirty="0">
                <a:solidFill>
                  <a:schemeClr val="tx1"/>
                </a:solidFill>
                <a:latin typeface="Meiryo UI" panose="020B0604030504040204" pitchFamily="50" charset="-128"/>
                <a:ea typeface="Meiryo UI" panose="020B0604030504040204" pitchFamily="50" charset="-128"/>
              </a:rPr>
              <a:t>し、別のウィンドウで</a:t>
            </a:r>
            <a:r>
              <a:rPr lang="ja-JP" altLang="en-US" sz="800" dirty="0" smtClean="0">
                <a:solidFill>
                  <a:schemeClr val="tx1"/>
                </a:solidFill>
                <a:latin typeface="Meiryo UI" panose="020B0604030504040204" pitchFamily="50" charset="-128"/>
                <a:ea typeface="Meiryo UI" panose="020B0604030504040204" pitchFamily="50" charset="-128"/>
              </a:rPr>
              <a:t>、料金アカウント</a:t>
            </a:r>
            <a:r>
              <a:rPr lang="en-US" altLang="ja-JP" sz="800" dirty="0" smtClean="0">
                <a:solidFill>
                  <a:schemeClr val="tx1"/>
                </a:solidFill>
                <a:latin typeface="Meiryo UI" panose="020B0604030504040204" pitchFamily="50" charset="-128"/>
                <a:ea typeface="Meiryo UI" panose="020B0604030504040204" pitchFamily="50" charset="-128"/>
              </a:rPr>
              <a:t>ID</a:t>
            </a:r>
            <a:r>
              <a:rPr lang="ja-JP" altLang="en-US" sz="800" dirty="0" smtClean="0">
                <a:solidFill>
                  <a:schemeClr val="tx1"/>
                </a:solidFill>
                <a:latin typeface="Meiryo UI" panose="020B0604030504040204" pitchFamily="50" charset="-128"/>
                <a:ea typeface="Meiryo UI" panose="020B0604030504040204" pitchFamily="50" charset="-128"/>
              </a:rPr>
              <a:t>を</a:t>
            </a:r>
            <a:r>
              <a:rPr lang="ja-JP" altLang="en-US" sz="800" dirty="0">
                <a:solidFill>
                  <a:schemeClr val="tx1"/>
                </a:solidFill>
                <a:latin typeface="Meiryo UI" panose="020B0604030504040204" pitchFamily="50" charset="-128"/>
                <a:ea typeface="Meiryo UI" panose="020B0604030504040204" pitchFamily="50" charset="-128"/>
              </a:rPr>
              <a:t>設定し、「</a:t>
            </a:r>
            <a:r>
              <a:rPr lang="en-US" altLang="ja-JP" sz="800" dirty="0">
                <a:solidFill>
                  <a:schemeClr val="tx1"/>
                </a:solidFill>
                <a:latin typeface="Meiryo UI" panose="020B0604030504040204" pitchFamily="50" charset="-128"/>
                <a:ea typeface="Meiryo UI" panose="020B0604030504040204" pitchFamily="50" charset="-128"/>
              </a:rPr>
              <a:t>OK</a:t>
            </a:r>
            <a:r>
              <a:rPr lang="ja-JP" altLang="en-US" sz="800" dirty="0">
                <a:solidFill>
                  <a:schemeClr val="tx1"/>
                </a:solidFill>
                <a:latin typeface="Meiryo UI" panose="020B0604030504040204" pitchFamily="50" charset="-128"/>
                <a:ea typeface="Meiryo UI" panose="020B0604030504040204" pitchFamily="50" charset="-128"/>
              </a:rPr>
              <a:t>」を押下</a:t>
            </a:r>
            <a:r>
              <a:rPr lang="ja-JP" altLang="en-US" sz="800" dirty="0" smtClean="0">
                <a:solidFill>
                  <a:schemeClr val="tx1"/>
                </a:solidFill>
                <a:latin typeface="Meiryo UI" panose="020B0604030504040204" pitchFamily="50" charset="-128"/>
                <a:ea typeface="Meiryo UI" panose="020B0604030504040204" pitchFamily="50" charset="-128"/>
              </a:rPr>
              <a:t>。</a:t>
            </a:r>
            <a:endParaRPr lang="en-US" altLang="ja-JP" sz="800" dirty="0" smtClean="0">
              <a:solidFill>
                <a:schemeClr val="tx1"/>
              </a:solidFill>
              <a:latin typeface="Meiryo UI" panose="020B0604030504040204" pitchFamily="50" charset="-128"/>
              <a:ea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料金アカウント</a:t>
            </a:r>
            <a:r>
              <a:rPr lang="en-US" altLang="ja-JP" sz="800" dirty="0" smtClean="0">
                <a:solidFill>
                  <a:schemeClr val="tx1"/>
                </a:solidFill>
                <a:latin typeface="Meiryo UI" panose="020B0604030504040204" pitchFamily="50" charset="-128"/>
                <a:ea typeface="Meiryo UI" panose="020B0604030504040204" pitchFamily="50" charset="-128"/>
              </a:rPr>
              <a:t>ID</a:t>
            </a:r>
            <a:r>
              <a:rPr lang="ja-JP" altLang="en-US" sz="800" dirty="0" smtClean="0">
                <a:solidFill>
                  <a:schemeClr val="tx1"/>
                </a:solidFill>
                <a:latin typeface="Meiryo UI" panose="020B0604030504040204" pitchFamily="50" charset="-128"/>
                <a:ea typeface="Meiryo UI" panose="020B0604030504040204" pitchFamily="50" charset="-128"/>
              </a:rPr>
              <a:t>は画面右上の</a:t>
            </a:r>
            <a:r>
              <a:rPr lang="en-US" altLang="ja-JP" sz="800" dirty="0" smtClean="0">
                <a:solidFill>
                  <a:schemeClr val="tx1"/>
                </a:solidFill>
                <a:latin typeface="Meiryo UI" panose="020B0604030504040204" pitchFamily="50" charset="-128"/>
                <a:ea typeface="Meiryo UI" panose="020B0604030504040204" pitchFamily="50" charset="-128"/>
              </a:rPr>
              <a:t>10</a:t>
            </a:r>
            <a:r>
              <a:rPr lang="ja-JP" altLang="en-US" sz="800" dirty="0" smtClean="0">
                <a:solidFill>
                  <a:schemeClr val="tx1"/>
                </a:solidFill>
                <a:latin typeface="Meiryo UI" panose="020B0604030504040204" pitchFamily="50" charset="-128"/>
                <a:ea typeface="Meiryo UI" panose="020B0604030504040204" pitchFamily="50" charset="-128"/>
              </a:rPr>
              <a:t>桁の数字。</a:t>
            </a:r>
            <a:endParaRPr lang="en-US" altLang="ja-JP" sz="800" dirty="0" smtClean="0">
              <a:solidFill>
                <a:schemeClr val="tx1"/>
              </a:solidFill>
              <a:latin typeface="Meiryo UI" panose="020B0604030504040204" pitchFamily="50" charset="-128"/>
              <a:ea typeface="Meiryo UI" panose="020B0604030504040204" pitchFamily="50" charset="-128"/>
            </a:endParaRPr>
          </a:p>
          <a:p>
            <a:endParaRPr lang="en-US" altLang="ja-JP" sz="800" dirty="0">
              <a:solidFill>
                <a:schemeClr val="tx1"/>
              </a:solidFill>
              <a:latin typeface="Meiryo UI" panose="020B0604030504040204" pitchFamily="50" charset="-128"/>
              <a:ea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アカウントを削除する場合、アカウントの情報は削除され、削除後はアカウントの表示や情報の変更等</a:t>
            </a:r>
            <a:r>
              <a:rPr lang="ja-JP" altLang="en-US" sz="800" dirty="0">
                <a:solidFill>
                  <a:schemeClr val="tx1"/>
                </a:solidFill>
                <a:latin typeface="Meiryo UI" panose="020B0604030504040204" pitchFamily="50" charset="-128"/>
                <a:ea typeface="Meiryo UI" panose="020B0604030504040204" pitchFamily="50" charset="-128"/>
              </a:rPr>
              <a:t>が</a:t>
            </a:r>
            <a:r>
              <a:rPr lang="ja-JP" altLang="en-US" sz="800" dirty="0" smtClean="0">
                <a:solidFill>
                  <a:schemeClr val="tx1"/>
                </a:solidFill>
                <a:latin typeface="Meiryo UI" panose="020B0604030504040204" pitchFamily="50" charset="-128"/>
                <a:ea typeface="Meiryo UI" panose="020B0604030504040204" pitchFamily="50" charset="-128"/>
              </a:rPr>
              <a:t>できない。</a:t>
            </a:r>
            <a:r>
              <a:rPr lang="en-US" altLang="ja-JP" sz="800" dirty="0" smtClean="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提供中</a:t>
            </a:r>
            <a:r>
              <a:rPr lang="en-US" altLang="ja-JP" sz="800" dirty="0" smtClean="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提供準備中の商品があるアカウントは削除不可。</a:t>
            </a:r>
            <a:endParaRPr lang="ja-JP" altLang="en-US" sz="800" dirty="0">
              <a:solidFill>
                <a:schemeClr val="tx1"/>
              </a:solidFill>
              <a:latin typeface="Meiryo UI" panose="020B0604030504040204" pitchFamily="50" charset="-128"/>
              <a:ea typeface="Meiryo UI" panose="020B0604030504040204" pitchFamily="50" charset="-128"/>
            </a:endParaRPr>
          </a:p>
        </p:txBody>
      </p:sp>
      <p:sp>
        <p:nvSpPr>
          <p:cNvPr id="38" name="吹き出し: 線 4">
            <a:extLst>
              <a:ext uri="{FF2B5EF4-FFF2-40B4-BE49-F238E27FC236}">
                <a16:creationId xmlns:a16="http://schemas.microsoft.com/office/drawing/2014/main" id="{BD5C9F65-4D04-4C7A-A448-30C854001D5D}"/>
              </a:ext>
            </a:extLst>
          </p:cNvPr>
          <p:cNvSpPr/>
          <p:nvPr/>
        </p:nvSpPr>
        <p:spPr>
          <a:xfrm>
            <a:off x="3254411" y="4022865"/>
            <a:ext cx="1481087" cy="1090155"/>
          </a:xfrm>
          <a:prstGeom prst="borderCallout1">
            <a:avLst>
              <a:gd name="adj1" fmla="val 34169"/>
              <a:gd name="adj2" fmla="val -6726"/>
              <a:gd name="adj3" fmla="val 48615"/>
              <a:gd name="adj4" fmla="val -33331"/>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smtClean="0">
                <a:solidFill>
                  <a:schemeClr val="tx1"/>
                </a:solidFill>
                <a:latin typeface="Meiryo UI" panose="020B0604030504040204" pitchFamily="50" charset="-128"/>
                <a:ea typeface="Meiryo UI" panose="020B0604030504040204" pitchFamily="50" charset="-128"/>
              </a:rPr>
              <a:t>アカウントが削除される。削除したアカウントの顧客検索をしても表示されない。</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6D257747-5493-4FBD-853A-FB2F41EBA18D}"/>
              </a:ext>
            </a:extLst>
          </p:cNvPr>
          <p:cNvSpPr/>
          <p:nvPr/>
        </p:nvSpPr>
        <p:spPr bwMode="gray">
          <a:xfrm flipV="1">
            <a:off x="2397715" y="1854111"/>
            <a:ext cx="281067" cy="73953"/>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48" name="タイトル 4">
            <a:extLst>
              <a:ext uri="{FF2B5EF4-FFF2-40B4-BE49-F238E27FC236}">
                <a16:creationId xmlns:a16="http://schemas.microsoft.com/office/drawing/2014/main" id="{F195D0A6-7BCF-426B-8E13-0C2EFC652988}"/>
              </a:ext>
            </a:extLst>
          </p:cNvPr>
          <p:cNvSpPr txBox="1">
            <a:spLocks/>
          </p:cNvSpPr>
          <p:nvPr/>
        </p:nvSpPr>
        <p:spPr>
          <a:xfrm>
            <a:off x="6843612" y="75154"/>
            <a:ext cx="983941" cy="257355"/>
          </a:xfrm>
          <a:prstGeom prst="rect">
            <a:avLst/>
          </a:prstGeom>
          <a:solidFill>
            <a:srgbClr val="ECCCFF"/>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defPPr>
              <a:defRPr lang="ja-JP"/>
            </a:defPPr>
            <a:lvl1pPr algn="ctr" fontAlgn="base">
              <a:spcBef>
                <a:spcPct val="0"/>
              </a:spcBef>
              <a:spcAft>
                <a:spcPct val="0"/>
              </a:spcAft>
              <a:defRPr sz="1200" b="1" kern="0">
                <a:latin typeface="Meiryo UI" panose="020B0604030504040204" pitchFamily="50" charset="-128"/>
                <a:ea typeface="Meiryo UI" panose="020B0604030504040204" pitchFamily="50" charset="-128"/>
                <a:cs typeface="Meiryo UI" panose="020B0604030504040204" pitchFamily="50" charset="-128"/>
              </a:defRPr>
            </a:lvl1pPr>
            <a:lvl2pPr fontAlgn="base">
              <a:spcBef>
                <a:spcPct val="0"/>
              </a:spcBef>
              <a:spcAft>
                <a:spcPct val="0"/>
              </a:spcAft>
              <a:defRPr sz="2400">
                <a:solidFill>
                  <a:schemeClr val="tx2"/>
                </a:solidFill>
                <a:latin typeface="HGP創英角ｺﾞｼｯｸUB" pitchFamily="50" charset="-128"/>
                <a:ea typeface="HGP創英角ｺﾞｼｯｸUB" pitchFamily="50" charset="-128"/>
              </a:defRPr>
            </a:lvl2pPr>
            <a:lvl3pPr fontAlgn="base">
              <a:spcBef>
                <a:spcPct val="0"/>
              </a:spcBef>
              <a:spcAft>
                <a:spcPct val="0"/>
              </a:spcAft>
              <a:defRPr sz="2400">
                <a:solidFill>
                  <a:schemeClr val="tx2"/>
                </a:solidFill>
                <a:latin typeface="HGP創英角ｺﾞｼｯｸUB" pitchFamily="50" charset="-128"/>
                <a:ea typeface="HGP創英角ｺﾞｼｯｸUB" pitchFamily="50" charset="-128"/>
              </a:defRPr>
            </a:lvl3pPr>
            <a:lvl4pPr fontAlgn="base">
              <a:spcBef>
                <a:spcPct val="0"/>
              </a:spcBef>
              <a:spcAft>
                <a:spcPct val="0"/>
              </a:spcAft>
              <a:defRPr sz="2400">
                <a:solidFill>
                  <a:schemeClr val="tx2"/>
                </a:solidFill>
                <a:latin typeface="HGP創英角ｺﾞｼｯｸUB" pitchFamily="50" charset="-128"/>
                <a:ea typeface="HGP創英角ｺﾞｼｯｸUB" pitchFamily="50" charset="-128"/>
              </a:defRPr>
            </a:lvl4pPr>
            <a:lvl5pPr fontAlgn="base">
              <a:spcBef>
                <a:spcPct val="0"/>
              </a:spcBef>
              <a:spcAft>
                <a:spcPct val="0"/>
              </a:spcAft>
              <a:defRPr sz="2400">
                <a:solidFill>
                  <a:schemeClr val="tx2"/>
                </a:solidFill>
                <a:latin typeface="HGP創英角ｺﾞｼｯｸUB" pitchFamily="50" charset="-128"/>
                <a:ea typeface="HGP創英角ｺﾞｼｯｸUB" pitchFamily="50" charset="-128"/>
              </a:defRPr>
            </a:lvl5pPr>
            <a:lvl6pPr marL="457000" fontAlgn="base">
              <a:spcBef>
                <a:spcPct val="0"/>
              </a:spcBef>
              <a:spcAft>
                <a:spcPct val="0"/>
              </a:spcAft>
              <a:defRPr sz="4400">
                <a:solidFill>
                  <a:schemeClr val="tx2"/>
                </a:solidFill>
                <a:latin typeface="Arial" charset="0"/>
                <a:ea typeface="ＭＳ Ｐゴシック" pitchFamily="50" charset="-128"/>
              </a:defRPr>
            </a:lvl6pPr>
            <a:lvl7pPr marL="914004" fontAlgn="base">
              <a:spcBef>
                <a:spcPct val="0"/>
              </a:spcBef>
              <a:spcAft>
                <a:spcPct val="0"/>
              </a:spcAft>
              <a:defRPr sz="4400">
                <a:solidFill>
                  <a:schemeClr val="tx2"/>
                </a:solidFill>
                <a:latin typeface="Arial" charset="0"/>
                <a:ea typeface="ＭＳ Ｐゴシック" pitchFamily="50" charset="-128"/>
              </a:defRPr>
            </a:lvl7pPr>
            <a:lvl8pPr marL="1371004" fontAlgn="base">
              <a:spcBef>
                <a:spcPct val="0"/>
              </a:spcBef>
              <a:spcAft>
                <a:spcPct val="0"/>
              </a:spcAft>
              <a:defRPr sz="4400">
                <a:solidFill>
                  <a:schemeClr val="tx2"/>
                </a:solidFill>
                <a:latin typeface="Arial" charset="0"/>
                <a:ea typeface="ＭＳ Ｐゴシック" pitchFamily="50" charset="-128"/>
              </a:defRPr>
            </a:lvl8pPr>
            <a:lvl9pPr marL="1828008" fontAlgn="base">
              <a:spcBef>
                <a:spcPct val="0"/>
              </a:spcBef>
              <a:spcAft>
                <a:spcPct val="0"/>
              </a:spcAft>
              <a:defRPr sz="4400">
                <a:solidFill>
                  <a:schemeClr val="tx2"/>
                </a:solidFill>
                <a:latin typeface="Arial" charset="0"/>
                <a:ea typeface="ＭＳ Ｐゴシック" pitchFamily="50" charset="-128"/>
              </a:defRPr>
            </a:lvl9pPr>
          </a:lstStyle>
          <a:p>
            <a:r>
              <a:rPr lang="ja-JP" altLang="en-US" dirty="0"/>
              <a:t>小売テナント</a:t>
            </a:r>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076" y="4652877"/>
            <a:ext cx="2591025" cy="749873"/>
          </a:xfrm>
          <a:prstGeom prst="rect">
            <a:avLst/>
          </a:prstGeom>
        </p:spPr>
      </p:pic>
      <p:sp>
        <p:nvSpPr>
          <p:cNvPr id="29" name="テキスト プレースホルダー 2"/>
          <p:cNvSpPr>
            <a:spLocks noGrp="1"/>
          </p:cNvSpPr>
          <p:nvPr>
            <p:ph type="body" sz="quarter" idx="11"/>
          </p:nvPr>
        </p:nvSpPr>
        <p:spPr>
          <a:xfrm>
            <a:off x="408753" y="579099"/>
            <a:ext cx="9279005" cy="722312"/>
          </a:xfrm>
        </p:spPr>
        <p:txBody>
          <a:bodyPr/>
          <a:lstStyle/>
          <a:p>
            <a:r>
              <a:rPr lang="ja-JP" altLang="en-US" dirty="0" smtClean="0"/>
              <a:t>顧客</a:t>
            </a:r>
            <a:r>
              <a:rPr lang="ja-JP" altLang="en-US" dirty="0"/>
              <a:t>が保持している全商品の全サービスを利用停止できる</a:t>
            </a:r>
            <a:r>
              <a:rPr lang="ja-JP" altLang="en-US" dirty="0" smtClean="0"/>
              <a:t>。</a:t>
            </a:r>
            <a:endParaRPr lang="en-US" altLang="ja-JP" dirty="0" smtClean="0"/>
          </a:p>
          <a:p>
            <a:r>
              <a:rPr lang="ja-JP" altLang="en-US" dirty="0"/>
              <a:t>本機能は即時に利用停止と</a:t>
            </a:r>
            <a:r>
              <a:rPr lang="ja-JP" altLang="en-US" dirty="0" smtClean="0"/>
              <a:t>なる</a:t>
            </a:r>
            <a:r>
              <a:rPr lang="ja-JP" altLang="en-US" dirty="0"/>
              <a:t>為</a:t>
            </a:r>
            <a:r>
              <a:rPr lang="ja-JP" altLang="en-US" dirty="0" smtClean="0"/>
              <a:t>、</a:t>
            </a:r>
            <a:r>
              <a:rPr lang="ja-JP" altLang="en-US" dirty="0"/>
              <a:t>過去</a:t>
            </a:r>
            <a:r>
              <a:rPr lang="ja-JP" altLang="en-US" dirty="0" smtClean="0"/>
              <a:t>日</a:t>
            </a:r>
            <a:r>
              <a:rPr lang="en-US" altLang="ja-JP" dirty="0"/>
              <a:t>/</a:t>
            </a:r>
            <a:r>
              <a:rPr lang="ja-JP" altLang="en-US" dirty="0" smtClean="0"/>
              <a:t>未来日</a:t>
            </a:r>
            <a:r>
              <a:rPr lang="ja-JP" altLang="en-US" dirty="0"/>
              <a:t>での利用停止</a:t>
            </a:r>
            <a:r>
              <a:rPr lang="ja-JP" altLang="en-US" dirty="0" smtClean="0"/>
              <a:t>は不可。</a:t>
            </a:r>
            <a:endParaRPr lang="en-US" altLang="ja-JP" dirty="0"/>
          </a:p>
        </p:txBody>
      </p:sp>
      <p:grpSp>
        <p:nvGrpSpPr>
          <p:cNvPr id="30" name="グループ化 29">
            <a:extLst>
              <a:ext uri="{FF2B5EF4-FFF2-40B4-BE49-F238E27FC236}">
                <a16:creationId xmlns:a16="http://schemas.microsoft.com/office/drawing/2014/main" id="{BE8750C8-966D-4B19-BF45-8D7C02605622}"/>
              </a:ext>
            </a:extLst>
          </p:cNvPr>
          <p:cNvGrpSpPr/>
          <p:nvPr/>
        </p:nvGrpSpPr>
        <p:grpSpPr>
          <a:xfrm>
            <a:off x="5975238" y="859029"/>
            <a:ext cx="3624300" cy="331433"/>
            <a:chOff x="4727214" y="466178"/>
            <a:chExt cx="3624300" cy="331433"/>
          </a:xfrm>
        </p:grpSpPr>
        <p:sp>
          <p:nvSpPr>
            <p:cNvPr id="31" name="矢印: 五方向 5">
              <a:extLst>
                <a:ext uri="{FF2B5EF4-FFF2-40B4-BE49-F238E27FC236}">
                  <a16:creationId xmlns:a16="http://schemas.microsoft.com/office/drawing/2014/main" id="{17C0B117-7604-4E5E-9616-E0E3E0DA82AD}"/>
                </a:ext>
              </a:extLst>
            </p:cNvPr>
            <p:cNvSpPr/>
            <p:nvPr/>
          </p:nvSpPr>
          <p:spPr>
            <a:xfrm>
              <a:off x="4727214" y="617611"/>
              <a:ext cx="720000" cy="180000"/>
            </a:xfrm>
            <a:prstGeom prst="homePlat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顧客検索</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32" name="矢印: 山形 6">
              <a:extLst>
                <a:ext uri="{FF2B5EF4-FFF2-40B4-BE49-F238E27FC236}">
                  <a16:creationId xmlns:a16="http://schemas.microsoft.com/office/drawing/2014/main" id="{A49DF194-449B-4152-BDCE-310D2205734C}"/>
                </a:ext>
              </a:extLst>
            </p:cNvPr>
            <p:cNvSpPr/>
            <p:nvPr/>
          </p:nvSpPr>
          <p:spPr>
            <a:xfrm>
              <a:off x="545328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注文登録</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600" kern="0" dirty="0">
                <a:solidFill>
                  <a:schemeClr val="tx1">
                    <a:lumMod val="50000"/>
                    <a:lumOff val="50000"/>
                  </a:schemeClr>
                </a:solidFill>
                <a:latin typeface="+mn-ea"/>
                <a:cs typeface="Meiryo UI" panose="020B0604030504040204" pitchFamily="50" charset="-128"/>
              </a:endParaRPr>
            </a:p>
          </p:txBody>
        </p:sp>
        <p:sp>
          <p:nvSpPr>
            <p:cNvPr id="33" name="矢印: 山形 7">
              <a:extLst>
                <a:ext uri="{FF2B5EF4-FFF2-40B4-BE49-F238E27FC236}">
                  <a16:creationId xmlns:a16="http://schemas.microsoft.com/office/drawing/2014/main" id="{773B5B1F-F70F-40FB-9838-5C0F6B2836C2}"/>
                </a:ext>
              </a:extLst>
            </p:cNvPr>
            <p:cNvSpPr/>
            <p:nvPr/>
          </p:nvSpPr>
          <p:spPr>
            <a:xfrm>
              <a:off x="6179364"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700" kern="0" dirty="0">
                  <a:solidFill>
                    <a:schemeClr val="tx1">
                      <a:lumMod val="50000"/>
                      <a:lumOff val="50000"/>
                    </a:schemeClr>
                  </a:solidFill>
                  <a:latin typeface="+mn-ea"/>
                  <a:cs typeface="Meiryo UI" panose="020B0604030504040204" pitchFamily="50" charset="-128"/>
                </a:rPr>
                <a:t>注文完了後</a:t>
              </a:r>
              <a:r>
                <a:rPr kumimoji="0" lang="en-US" altLang="ja-JP" sz="600" kern="0" dirty="0">
                  <a:solidFill>
                    <a:schemeClr val="tx1">
                      <a:lumMod val="50000"/>
                      <a:lumOff val="50000"/>
                    </a:schemeClr>
                  </a:solidFill>
                  <a:latin typeface="+mn-ea"/>
                  <a:cs typeface="Meiryo UI" panose="020B0604030504040204" pitchFamily="50" charset="-128"/>
                </a:rPr>
                <a:t>(</a:t>
              </a:r>
              <a:r>
                <a:rPr kumimoji="0" lang="ja-JP" altLang="en-US" sz="600" kern="0" dirty="0">
                  <a:solidFill>
                    <a:schemeClr val="tx1">
                      <a:lumMod val="50000"/>
                      <a:lumOff val="50000"/>
                    </a:schemeClr>
                  </a:solidFill>
                  <a:latin typeface="+mn-ea"/>
                  <a:cs typeface="Meiryo UI" panose="020B0604030504040204" pitchFamily="50" charset="-128"/>
                </a:rPr>
                <a:t>小売</a:t>
              </a:r>
              <a:r>
                <a:rPr kumimoji="0" lang="en-US" altLang="ja-JP" sz="600" kern="0" dirty="0">
                  <a:solidFill>
                    <a:schemeClr val="tx1">
                      <a:lumMod val="50000"/>
                      <a:lumOff val="50000"/>
                    </a:schemeClr>
                  </a:solidFill>
                  <a:latin typeface="+mn-ea"/>
                  <a:cs typeface="Meiryo UI" panose="020B0604030504040204" pitchFamily="50" charset="-128"/>
                </a:rPr>
                <a:t>)</a:t>
              </a:r>
              <a:endParaRPr kumimoji="0" lang="ja-JP" altLang="en-US" sz="600" kern="0" dirty="0">
                <a:solidFill>
                  <a:schemeClr val="tx1">
                    <a:lumMod val="50000"/>
                    <a:lumOff val="50000"/>
                  </a:schemeClr>
                </a:solidFill>
                <a:latin typeface="+mn-ea"/>
                <a:cs typeface="Meiryo UI" panose="020B0604030504040204" pitchFamily="50" charset="-128"/>
              </a:endParaRPr>
            </a:p>
          </p:txBody>
        </p:sp>
        <p:sp>
          <p:nvSpPr>
            <p:cNvPr id="34" name="矢印: 山形 8">
              <a:extLst>
                <a:ext uri="{FF2B5EF4-FFF2-40B4-BE49-F238E27FC236}">
                  <a16:creationId xmlns:a16="http://schemas.microsoft.com/office/drawing/2014/main" id="{4CD5C0CA-E4BC-44A4-BA64-2E6552A60E8B}"/>
                </a:ext>
              </a:extLst>
            </p:cNvPr>
            <p:cNvSpPr/>
            <p:nvPr/>
          </p:nvSpPr>
          <p:spPr>
            <a:xfrm>
              <a:off x="690543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料金計算</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35" name="矢印: 山形 9">
              <a:extLst>
                <a:ext uri="{FF2B5EF4-FFF2-40B4-BE49-F238E27FC236}">
                  <a16:creationId xmlns:a16="http://schemas.microsoft.com/office/drawing/2014/main" id="{A2A20216-D45F-4F3A-84FC-B3D89A9B7A53}"/>
                </a:ext>
              </a:extLst>
            </p:cNvPr>
            <p:cNvSpPr/>
            <p:nvPr/>
          </p:nvSpPr>
          <p:spPr>
            <a:xfrm>
              <a:off x="7631514"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請求確認</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36" name="矢印: 五方向 14">
              <a:extLst>
                <a:ext uri="{FF2B5EF4-FFF2-40B4-BE49-F238E27FC236}">
                  <a16:creationId xmlns:a16="http://schemas.microsoft.com/office/drawing/2014/main" id="{343618A9-E8E5-41A0-ABE3-143D8CA46E6C}"/>
                </a:ext>
              </a:extLst>
            </p:cNvPr>
            <p:cNvSpPr/>
            <p:nvPr/>
          </p:nvSpPr>
          <p:spPr>
            <a:xfrm>
              <a:off x="4727214" y="466178"/>
              <a:ext cx="3624300" cy="108000"/>
            </a:xfrm>
            <a:prstGeom prst="homePlate">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en-US" altLang="ja-JP" sz="800" kern="0" dirty="0" smtClean="0">
                  <a:latin typeface="+mn-ea"/>
                  <a:cs typeface="Meiryo UI" panose="020B0604030504040204" pitchFamily="50" charset="-128"/>
                </a:rPr>
                <a:t>Fulfillment(</a:t>
              </a:r>
              <a:r>
                <a:rPr kumimoji="0" lang="ja-JP" altLang="en-US" sz="800" kern="0" dirty="0" smtClean="0">
                  <a:latin typeface="+mn-ea"/>
                  <a:cs typeface="Meiryo UI" panose="020B0604030504040204" pitchFamily="50" charset="-128"/>
                </a:rPr>
                <a:t>業務編</a:t>
              </a:r>
              <a:r>
                <a:rPr kumimoji="0" lang="en-US" altLang="ja-JP" sz="800" kern="0" dirty="0" smtClean="0">
                  <a:latin typeface="+mn-ea"/>
                  <a:cs typeface="Meiryo UI" panose="020B0604030504040204" pitchFamily="50" charset="-128"/>
                </a:rPr>
                <a:t>)</a:t>
              </a:r>
              <a:endParaRPr kumimoji="0" lang="ja-JP" altLang="en-US" sz="800" kern="0" dirty="0">
                <a:latin typeface="+mn-ea"/>
                <a:cs typeface="Meiryo UI" panose="020B0604030504040204" pitchFamily="50" charset="-128"/>
              </a:endParaRPr>
            </a:p>
          </p:txBody>
        </p:sp>
      </p:grpSp>
      <p:sp>
        <p:nvSpPr>
          <p:cNvPr id="39" name="タイトル 4">
            <a:extLst>
              <a:ext uri="{FF2B5EF4-FFF2-40B4-BE49-F238E27FC236}">
                <a16:creationId xmlns:a16="http://schemas.microsoft.com/office/drawing/2014/main" id="{E0BE0A72-1079-4041-AE18-DFFCA103654C}"/>
              </a:ext>
            </a:extLst>
          </p:cNvPr>
          <p:cNvSpPr txBox="1">
            <a:spLocks/>
          </p:cNvSpPr>
          <p:nvPr/>
        </p:nvSpPr>
        <p:spPr>
          <a:xfrm>
            <a:off x="7918990" y="75154"/>
            <a:ext cx="983941" cy="257355"/>
          </a:xfrm>
          <a:prstGeom prst="rect">
            <a:avLst/>
          </a:prstGeom>
          <a:solidFill>
            <a:srgbClr val="ECCCFF"/>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lvl1pPr algn="l" rtl="0" eaLnBrk="1" fontAlgn="base" hangingPunct="1">
              <a:spcBef>
                <a:spcPct val="0"/>
              </a:spcBef>
              <a:spcAft>
                <a:spcPct val="0"/>
              </a:spcAft>
              <a:defRPr kumimoji="1" sz="1800" b="1">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5pPr>
            <a:lvl6pPr marL="457000" algn="l"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004" algn="l"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004" algn="l"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008" algn="l"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algn="ctr"/>
            <a:r>
              <a:rPr lang="ja-JP" altLang="en-US" sz="1200" kern="0" dirty="0" smtClean="0">
                <a:solidFill>
                  <a:schemeClr val="tx1"/>
                </a:solidFill>
              </a:rPr>
              <a:t>顧客アカウント</a:t>
            </a:r>
            <a:endParaRPr lang="ja-JP" altLang="en-US" sz="1200" kern="0" dirty="0">
              <a:solidFill>
                <a:schemeClr val="tx1"/>
              </a:solidFill>
            </a:endParaRPr>
          </a:p>
        </p:txBody>
      </p:sp>
    </p:spTree>
    <p:extLst>
      <p:ext uri="{BB962C8B-B14F-4D97-AF65-F5344CB8AC3E}">
        <p14:creationId xmlns:p14="http://schemas.microsoft.com/office/powerpoint/2010/main" val="1235847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2412" y="70776"/>
            <a:ext cx="9279005" cy="339725"/>
          </a:xfrm>
        </p:spPr>
        <p:txBody>
          <a:bodyPr/>
          <a:lstStyle/>
          <a:p>
            <a:r>
              <a:rPr lang="ja-JP" altLang="en-US" dirty="0"/>
              <a:t>２．申込～注文</a:t>
            </a:r>
            <a:r>
              <a:rPr lang="ja-JP" altLang="en-US" dirty="0" smtClean="0"/>
              <a:t>登録：</a:t>
            </a:r>
            <a:r>
              <a:rPr lang="en-US" altLang="ja-JP" dirty="0" smtClean="0"/>
              <a:t>Fulfillment</a:t>
            </a:r>
            <a:r>
              <a:rPr lang="ja-JP" altLang="en-US" dirty="0"/>
              <a:t>画面操作</a:t>
            </a:r>
            <a:r>
              <a:rPr lang="ja-JP" altLang="en-US" dirty="0" smtClean="0"/>
              <a:t>方法（登録種別について）</a:t>
            </a:r>
            <a:endParaRPr kumimoji="1" lang="ja-JP" altLang="en-US" dirty="0"/>
          </a:p>
        </p:txBody>
      </p:sp>
      <p:sp>
        <p:nvSpPr>
          <p:cNvPr id="3" name="テキスト プレースホルダー 2"/>
          <p:cNvSpPr>
            <a:spLocks noGrp="1"/>
          </p:cNvSpPr>
          <p:nvPr>
            <p:ph type="body" sz="quarter" idx="11"/>
          </p:nvPr>
        </p:nvSpPr>
        <p:spPr/>
        <p:txBody>
          <a:bodyPr/>
          <a:lstStyle/>
          <a:p>
            <a:r>
              <a:rPr lang="ja-JP" altLang="en-US" dirty="0" smtClean="0"/>
              <a:t>申込</a:t>
            </a:r>
            <a:r>
              <a:rPr lang="ja-JP" altLang="en-US" dirty="0"/>
              <a:t>～注文登録</a:t>
            </a:r>
            <a:r>
              <a:rPr lang="ja-JP" altLang="en-US" dirty="0" smtClean="0"/>
              <a:t>の</a:t>
            </a:r>
            <a:r>
              <a:rPr lang="en-US" altLang="ja-JP" dirty="0" smtClean="0"/>
              <a:t>Fulfillment</a:t>
            </a:r>
            <a:r>
              <a:rPr lang="ja-JP" altLang="en-US" dirty="0" smtClean="0"/>
              <a:t>の操作方法・操作タイミングを、登録種別ごとに以下に示す。</a:t>
            </a:r>
            <a:endParaRPr lang="en-US" altLang="ja-JP" dirty="0" smtClean="0"/>
          </a:p>
        </p:txBody>
      </p:sp>
      <p:sp>
        <p:nvSpPr>
          <p:cNvPr id="58" name="スライド番号プレースホルダー 3"/>
          <p:cNvSpPr>
            <a:spLocks noGrp="1"/>
          </p:cNvSpPr>
          <p:nvPr>
            <p:ph type="sldNum" sz="quarter" idx="10"/>
          </p:nvPr>
        </p:nvSpPr>
        <p:spPr>
          <a:xfrm>
            <a:off x="9520006" y="6633370"/>
            <a:ext cx="335504" cy="180020"/>
          </a:xfrm>
        </p:spPr>
        <p:txBody>
          <a:bodyPr/>
          <a:lstStyle/>
          <a:p>
            <a:pPr defTabSz="843712" fontAlgn="base">
              <a:spcBef>
                <a:spcPct val="0"/>
              </a:spcBef>
              <a:spcAft>
                <a:spcPct val="0"/>
              </a:spcAft>
              <a:defRPr/>
            </a:pPr>
            <a:fld id="{F7C730C8-3058-46F8-B0CE-CDE70A1B055D}" type="slidenum">
              <a:rPr lang="en-US" altLang="ja-JP" smtClean="0"/>
              <a:pPr defTabSz="843712" fontAlgn="base">
                <a:spcBef>
                  <a:spcPct val="0"/>
                </a:spcBef>
                <a:spcAft>
                  <a:spcPct val="0"/>
                </a:spcAft>
                <a:defRPr/>
              </a:pPr>
              <a:t>3</a:t>
            </a:fld>
            <a:endParaRPr lang="en-US" altLang="ja-JP" dirty="0"/>
          </a:p>
        </p:txBody>
      </p:sp>
      <p:sp>
        <p:nvSpPr>
          <p:cNvPr id="10" name="テキスト プレースホルダー 2"/>
          <p:cNvSpPr txBox="1">
            <a:spLocks/>
          </p:cNvSpPr>
          <p:nvPr/>
        </p:nvSpPr>
        <p:spPr>
          <a:xfrm>
            <a:off x="1029111" y="1157559"/>
            <a:ext cx="900000" cy="321513"/>
          </a:xfrm>
          <a:prstGeom prst="rect">
            <a:avLst/>
          </a:prstGeom>
        </p:spPr>
        <p:txBody>
          <a:bodyPr wrap="none" lIns="72000" tIns="36000" rIns="36000" bIns="36000" anchor="ctr"/>
          <a:lstStyle>
            <a:lvl1pPr marL="0" indent="0" algn="l" rtl="0" eaLnBrk="1" fontAlgn="base" hangingPunct="1">
              <a:spcBef>
                <a:spcPct val="20000"/>
              </a:spcBef>
              <a:spcAft>
                <a:spcPct val="0"/>
              </a:spcAft>
              <a:buNone/>
              <a:defRPr kumimoji="1" sz="1400">
                <a:solidFill>
                  <a:schemeClr val="tx1"/>
                </a:solidFill>
                <a:latin typeface="+mn-ea"/>
                <a:ea typeface="+mn-ea"/>
                <a:cs typeface="+mn-cs"/>
              </a:defRPr>
            </a:lvl1pPr>
            <a:lvl2pPr marL="685517" indent="-263662" algn="l" rtl="0" eaLnBrk="1" fontAlgn="base" hangingPunct="1">
              <a:spcBef>
                <a:spcPct val="20000"/>
              </a:spcBef>
              <a:spcAft>
                <a:spcPct val="0"/>
              </a:spcAft>
              <a:buChar char="–"/>
              <a:defRPr kumimoji="1" sz="2585">
                <a:solidFill>
                  <a:schemeClr val="tx1"/>
                </a:solidFill>
                <a:latin typeface="+mn-lt"/>
                <a:ea typeface="+mn-ea"/>
              </a:defRPr>
            </a:lvl2pPr>
            <a:lvl3pPr marL="1054640" indent="-210929" algn="l" rtl="0" eaLnBrk="1" fontAlgn="base" hangingPunct="1">
              <a:spcBef>
                <a:spcPct val="20000"/>
              </a:spcBef>
              <a:spcAft>
                <a:spcPct val="0"/>
              </a:spcAft>
              <a:buChar char="•"/>
              <a:defRPr kumimoji="1" sz="2215">
                <a:solidFill>
                  <a:schemeClr val="tx1"/>
                </a:solidFill>
                <a:latin typeface="+mn-lt"/>
                <a:ea typeface="+mn-ea"/>
              </a:defRPr>
            </a:lvl3pPr>
            <a:lvl4pPr marL="1476499" indent="-210929" algn="l" rtl="0" eaLnBrk="1" fontAlgn="base" hangingPunct="1">
              <a:spcBef>
                <a:spcPct val="20000"/>
              </a:spcBef>
              <a:spcAft>
                <a:spcPct val="0"/>
              </a:spcAft>
              <a:buChar char="–"/>
              <a:defRPr kumimoji="1" sz="1847">
                <a:solidFill>
                  <a:schemeClr val="tx1"/>
                </a:solidFill>
                <a:latin typeface="+mn-lt"/>
                <a:ea typeface="+mn-ea"/>
              </a:defRPr>
            </a:lvl4pPr>
            <a:lvl5pPr marL="1898352" indent="-210929" algn="l" rtl="0" eaLnBrk="1" fontAlgn="base" hangingPunct="1">
              <a:spcBef>
                <a:spcPct val="20000"/>
              </a:spcBef>
              <a:spcAft>
                <a:spcPct val="0"/>
              </a:spcAft>
              <a:buChar char="»"/>
              <a:defRPr kumimoji="1" sz="1847">
                <a:solidFill>
                  <a:schemeClr val="tx1"/>
                </a:solidFill>
                <a:latin typeface="+mn-lt"/>
                <a:ea typeface="+mn-ea"/>
              </a:defRPr>
            </a:lvl5pPr>
            <a:lvl6pPr marL="2320205" indent="-210929" algn="l" rtl="0" eaLnBrk="1" fontAlgn="base" hangingPunct="1">
              <a:spcBef>
                <a:spcPct val="20000"/>
              </a:spcBef>
              <a:spcAft>
                <a:spcPct val="0"/>
              </a:spcAft>
              <a:buChar char="»"/>
              <a:defRPr kumimoji="1" sz="1847">
                <a:solidFill>
                  <a:schemeClr val="tx1"/>
                </a:solidFill>
                <a:latin typeface="+mn-lt"/>
                <a:ea typeface="+mn-ea"/>
              </a:defRPr>
            </a:lvl6pPr>
            <a:lvl7pPr marL="2742065" indent="-210929" algn="l" rtl="0" eaLnBrk="1" fontAlgn="base" hangingPunct="1">
              <a:spcBef>
                <a:spcPct val="20000"/>
              </a:spcBef>
              <a:spcAft>
                <a:spcPct val="0"/>
              </a:spcAft>
              <a:buChar char="»"/>
              <a:defRPr kumimoji="1" sz="1847">
                <a:solidFill>
                  <a:schemeClr val="tx1"/>
                </a:solidFill>
                <a:latin typeface="+mn-lt"/>
                <a:ea typeface="+mn-ea"/>
              </a:defRPr>
            </a:lvl7pPr>
            <a:lvl8pPr marL="3163921" indent="-210929" algn="l" rtl="0" eaLnBrk="1" fontAlgn="base" hangingPunct="1">
              <a:spcBef>
                <a:spcPct val="20000"/>
              </a:spcBef>
              <a:spcAft>
                <a:spcPct val="0"/>
              </a:spcAft>
              <a:buChar char="»"/>
              <a:defRPr kumimoji="1" sz="1847">
                <a:solidFill>
                  <a:schemeClr val="tx1"/>
                </a:solidFill>
                <a:latin typeface="+mn-lt"/>
                <a:ea typeface="+mn-ea"/>
              </a:defRPr>
            </a:lvl8pPr>
            <a:lvl9pPr marL="3585777" indent="-210929" algn="l" rtl="0" eaLnBrk="1" fontAlgn="base" hangingPunct="1">
              <a:spcBef>
                <a:spcPct val="20000"/>
              </a:spcBef>
              <a:spcAft>
                <a:spcPct val="0"/>
              </a:spcAft>
              <a:buChar char="»"/>
              <a:defRPr kumimoji="1" sz="1847">
                <a:solidFill>
                  <a:schemeClr val="tx1"/>
                </a:solidFill>
                <a:latin typeface="+mn-lt"/>
                <a:ea typeface="+mn-ea"/>
              </a:defRPr>
            </a:lvl9pPr>
          </a:lstStyle>
          <a:p>
            <a:pPr algn="ctr" defTabSz="914400"/>
            <a:r>
              <a:rPr lang="ja-JP" altLang="en-US" sz="1200" u="sng" kern="0" dirty="0"/>
              <a:t>登録種別</a:t>
            </a:r>
          </a:p>
        </p:txBody>
      </p:sp>
      <p:sp>
        <p:nvSpPr>
          <p:cNvPr id="31" name="テキスト プレースホルダー 2"/>
          <p:cNvSpPr txBox="1">
            <a:spLocks/>
          </p:cNvSpPr>
          <p:nvPr/>
        </p:nvSpPr>
        <p:spPr>
          <a:xfrm>
            <a:off x="7037131" y="1157559"/>
            <a:ext cx="1800000" cy="321513"/>
          </a:xfrm>
          <a:prstGeom prst="rect">
            <a:avLst/>
          </a:prstGeom>
        </p:spPr>
        <p:txBody>
          <a:bodyPr wrap="none" lIns="72000" tIns="36000" rIns="36000" bIns="36000" anchor="ctr"/>
          <a:lstStyle>
            <a:lvl1pPr marL="0" indent="0" algn="l" rtl="0" eaLnBrk="1" fontAlgn="base" hangingPunct="1">
              <a:spcBef>
                <a:spcPct val="20000"/>
              </a:spcBef>
              <a:spcAft>
                <a:spcPct val="0"/>
              </a:spcAft>
              <a:buNone/>
              <a:defRPr kumimoji="1" sz="1400">
                <a:solidFill>
                  <a:schemeClr val="tx1"/>
                </a:solidFill>
                <a:latin typeface="+mn-ea"/>
                <a:ea typeface="+mn-ea"/>
                <a:cs typeface="+mn-cs"/>
              </a:defRPr>
            </a:lvl1pPr>
            <a:lvl2pPr marL="685517" indent="-263662" algn="l" rtl="0" eaLnBrk="1" fontAlgn="base" hangingPunct="1">
              <a:spcBef>
                <a:spcPct val="20000"/>
              </a:spcBef>
              <a:spcAft>
                <a:spcPct val="0"/>
              </a:spcAft>
              <a:buChar char="–"/>
              <a:defRPr kumimoji="1" sz="2585">
                <a:solidFill>
                  <a:schemeClr val="tx1"/>
                </a:solidFill>
                <a:latin typeface="+mn-lt"/>
                <a:ea typeface="+mn-ea"/>
              </a:defRPr>
            </a:lvl2pPr>
            <a:lvl3pPr marL="1054640" indent="-210929" algn="l" rtl="0" eaLnBrk="1" fontAlgn="base" hangingPunct="1">
              <a:spcBef>
                <a:spcPct val="20000"/>
              </a:spcBef>
              <a:spcAft>
                <a:spcPct val="0"/>
              </a:spcAft>
              <a:buChar char="•"/>
              <a:defRPr kumimoji="1" sz="2215">
                <a:solidFill>
                  <a:schemeClr val="tx1"/>
                </a:solidFill>
                <a:latin typeface="+mn-lt"/>
                <a:ea typeface="+mn-ea"/>
              </a:defRPr>
            </a:lvl3pPr>
            <a:lvl4pPr marL="1476499" indent="-210929" algn="l" rtl="0" eaLnBrk="1" fontAlgn="base" hangingPunct="1">
              <a:spcBef>
                <a:spcPct val="20000"/>
              </a:spcBef>
              <a:spcAft>
                <a:spcPct val="0"/>
              </a:spcAft>
              <a:buChar char="–"/>
              <a:defRPr kumimoji="1" sz="1847">
                <a:solidFill>
                  <a:schemeClr val="tx1"/>
                </a:solidFill>
                <a:latin typeface="+mn-lt"/>
                <a:ea typeface="+mn-ea"/>
              </a:defRPr>
            </a:lvl4pPr>
            <a:lvl5pPr marL="1898352" indent="-210929" algn="l" rtl="0" eaLnBrk="1" fontAlgn="base" hangingPunct="1">
              <a:spcBef>
                <a:spcPct val="20000"/>
              </a:spcBef>
              <a:spcAft>
                <a:spcPct val="0"/>
              </a:spcAft>
              <a:buChar char="»"/>
              <a:defRPr kumimoji="1" sz="1847">
                <a:solidFill>
                  <a:schemeClr val="tx1"/>
                </a:solidFill>
                <a:latin typeface="+mn-lt"/>
                <a:ea typeface="+mn-ea"/>
              </a:defRPr>
            </a:lvl5pPr>
            <a:lvl6pPr marL="2320205" indent="-210929" algn="l" rtl="0" eaLnBrk="1" fontAlgn="base" hangingPunct="1">
              <a:spcBef>
                <a:spcPct val="20000"/>
              </a:spcBef>
              <a:spcAft>
                <a:spcPct val="0"/>
              </a:spcAft>
              <a:buChar char="»"/>
              <a:defRPr kumimoji="1" sz="1847">
                <a:solidFill>
                  <a:schemeClr val="tx1"/>
                </a:solidFill>
                <a:latin typeface="+mn-lt"/>
                <a:ea typeface="+mn-ea"/>
              </a:defRPr>
            </a:lvl6pPr>
            <a:lvl7pPr marL="2742065" indent="-210929" algn="l" rtl="0" eaLnBrk="1" fontAlgn="base" hangingPunct="1">
              <a:spcBef>
                <a:spcPct val="20000"/>
              </a:spcBef>
              <a:spcAft>
                <a:spcPct val="0"/>
              </a:spcAft>
              <a:buChar char="»"/>
              <a:defRPr kumimoji="1" sz="1847">
                <a:solidFill>
                  <a:schemeClr val="tx1"/>
                </a:solidFill>
                <a:latin typeface="+mn-lt"/>
                <a:ea typeface="+mn-ea"/>
              </a:defRPr>
            </a:lvl7pPr>
            <a:lvl8pPr marL="3163921" indent="-210929" algn="l" rtl="0" eaLnBrk="1" fontAlgn="base" hangingPunct="1">
              <a:spcBef>
                <a:spcPct val="20000"/>
              </a:spcBef>
              <a:spcAft>
                <a:spcPct val="0"/>
              </a:spcAft>
              <a:buChar char="»"/>
              <a:defRPr kumimoji="1" sz="1847">
                <a:solidFill>
                  <a:schemeClr val="tx1"/>
                </a:solidFill>
                <a:latin typeface="+mn-lt"/>
                <a:ea typeface="+mn-ea"/>
              </a:defRPr>
            </a:lvl8pPr>
            <a:lvl9pPr marL="3585777" indent="-210929" algn="l" rtl="0" eaLnBrk="1" fontAlgn="base" hangingPunct="1">
              <a:spcBef>
                <a:spcPct val="20000"/>
              </a:spcBef>
              <a:spcAft>
                <a:spcPct val="0"/>
              </a:spcAft>
              <a:buChar char="»"/>
              <a:defRPr kumimoji="1" sz="1847">
                <a:solidFill>
                  <a:schemeClr val="tx1"/>
                </a:solidFill>
                <a:latin typeface="+mn-lt"/>
                <a:ea typeface="+mn-ea"/>
              </a:defRPr>
            </a:lvl9pPr>
          </a:lstStyle>
          <a:p>
            <a:pPr algn="ctr" defTabSz="914400"/>
            <a:r>
              <a:rPr lang="ja-JP" altLang="en-US" sz="1200" u="sng" kern="0" dirty="0" smtClean="0"/>
              <a:t>マニュアル</a:t>
            </a:r>
            <a:r>
              <a:rPr lang="ja-JP" altLang="en-US" sz="1200" u="sng" kern="0" dirty="0"/>
              <a:t>記載ページ</a:t>
            </a:r>
          </a:p>
        </p:txBody>
      </p:sp>
      <p:sp>
        <p:nvSpPr>
          <p:cNvPr id="15" name="テキスト プレースホルダー 2"/>
          <p:cNvSpPr txBox="1">
            <a:spLocks/>
          </p:cNvSpPr>
          <p:nvPr/>
        </p:nvSpPr>
        <p:spPr>
          <a:xfrm>
            <a:off x="3134329" y="1157559"/>
            <a:ext cx="1800000" cy="321513"/>
          </a:xfrm>
          <a:prstGeom prst="rect">
            <a:avLst/>
          </a:prstGeom>
        </p:spPr>
        <p:txBody>
          <a:bodyPr wrap="none" lIns="72000" tIns="36000" rIns="36000" bIns="36000" anchor="ctr"/>
          <a:lstStyle>
            <a:lvl1pPr marL="0" indent="0" algn="l" rtl="0" eaLnBrk="1" fontAlgn="base" hangingPunct="1">
              <a:spcBef>
                <a:spcPct val="20000"/>
              </a:spcBef>
              <a:spcAft>
                <a:spcPct val="0"/>
              </a:spcAft>
              <a:buNone/>
              <a:defRPr kumimoji="1" sz="1400">
                <a:solidFill>
                  <a:schemeClr val="tx1"/>
                </a:solidFill>
                <a:latin typeface="+mn-ea"/>
                <a:ea typeface="+mn-ea"/>
                <a:cs typeface="+mn-cs"/>
              </a:defRPr>
            </a:lvl1pPr>
            <a:lvl2pPr marL="685517" indent="-263662" algn="l" rtl="0" eaLnBrk="1" fontAlgn="base" hangingPunct="1">
              <a:spcBef>
                <a:spcPct val="20000"/>
              </a:spcBef>
              <a:spcAft>
                <a:spcPct val="0"/>
              </a:spcAft>
              <a:buChar char="–"/>
              <a:defRPr kumimoji="1" sz="2585">
                <a:solidFill>
                  <a:schemeClr val="tx1"/>
                </a:solidFill>
                <a:latin typeface="+mn-lt"/>
                <a:ea typeface="+mn-ea"/>
              </a:defRPr>
            </a:lvl2pPr>
            <a:lvl3pPr marL="1054640" indent="-210929" algn="l" rtl="0" eaLnBrk="1" fontAlgn="base" hangingPunct="1">
              <a:spcBef>
                <a:spcPct val="20000"/>
              </a:spcBef>
              <a:spcAft>
                <a:spcPct val="0"/>
              </a:spcAft>
              <a:buChar char="•"/>
              <a:defRPr kumimoji="1" sz="2215">
                <a:solidFill>
                  <a:schemeClr val="tx1"/>
                </a:solidFill>
                <a:latin typeface="+mn-lt"/>
                <a:ea typeface="+mn-ea"/>
              </a:defRPr>
            </a:lvl3pPr>
            <a:lvl4pPr marL="1476499" indent="-210929" algn="l" rtl="0" eaLnBrk="1" fontAlgn="base" hangingPunct="1">
              <a:spcBef>
                <a:spcPct val="20000"/>
              </a:spcBef>
              <a:spcAft>
                <a:spcPct val="0"/>
              </a:spcAft>
              <a:buChar char="–"/>
              <a:defRPr kumimoji="1" sz="1847">
                <a:solidFill>
                  <a:schemeClr val="tx1"/>
                </a:solidFill>
                <a:latin typeface="+mn-lt"/>
                <a:ea typeface="+mn-ea"/>
              </a:defRPr>
            </a:lvl4pPr>
            <a:lvl5pPr marL="1898352" indent="-210929" algn="l" rtl="0" eaLnBrk="1" fontAlgn="base" hangingPunct="1">
              <a:spcBef>
                <a:spcPct val="20000"/>
              </a:spcBef>
              <a:spcAft>
                <a:spcPct val="0"/>
              </a:spcAft>
              <a:buChar char="»"/>
              <a:defRPr kumimoji="1" sz="1847">
                <a:solidFill>
                  <a:schemeClr val="tx1"/>
                </a:solidFill>
                <a:latin typeface="+mn-lt"/>
                <a:ea typeface="+mn-ea"/>
              </a:defRPr>
            </a:lvl5pPr>
            <a:lvl6pPr marL="2320205" indent="-210929" algn="l" rtl="0" eaLnBrk="1" fontAlgn="base" hangingPunct="1">
              <a:spcBef>
                <a:spcPct val="20000"/>
              </a:spcBef>
              <a:spcAft>
                <a:spcPct val="0"/>
              </a:spcAft>
              <a:buChar char="»"/>
              <a:defRPr kumimoji="1" sz="1847">
                <a:solidFill>
                  <a:schemeClr val="tx1"/>
                </a:solidFill>
                <a:latin typeface="+mn-lt"/>
                <a:ea typeface="+mn-ea"/>
              </a:defRPr>
            </a:lvl6pPr>
            <a:lvl7pPr marL="2742065" indent="-210929" algn="l" rtl="0" eaLnBrk="1" fontAlgn="base" hangingPunct="1">
              <a:spcBef>
                <a:spcPct val="20000"/>
              </a:spcBef>
              <a:spcAft>
                <a:spcPct val="0"/>
              </a:spcAft>
              <a:buChar char="»"/>
              <a:defRPr kumimoji="1" sz="1847">
                <a:solidFill>
                  <a:schemeClr val="tx1"/>
                </a:solidFill>
                <a:latin typeface="+mn-lt"/>
                <a:ea typeface="+mn-ea"/>
              </a:defRPr>
            </a:lvl7pPr>
            <a:lvl8pPr marL="3163921" indent="-210929" algn="l" rtl="0" eaLnBrk="1" fontAlgn="base" hangingPunct="1">
              <a:spcBef>
                <a:spcPct val="20000"/>
              </a:spcBef>
              <a:spcAft>
                <a:spcPct val="0"/>
              </a:spcAft>
              <a:buChar char="»"/>
              <a:defRPr kumimoji="1" sz="1847">
                <a:solidFill>
                  <a:schemeClr val="tx1"/>
                </a:solidFill>
                <a:latin typeface="+mn-lt"/>
                <a:ea typeface="+mn-ea"/>
              </a:defRPr>
            </a:lvl8pPr>
            <a:lvl9pPr marL="3585777" indent="-210929" algn="l" rtl="0" eaLnBrk="1" fontAlgn="base" hangingPunct="1">
              <a:spcBef>
                <a:spcPct val="20000"/>
              </a:spcBef>
              <a:spcAft>
                <a:spcPct val="0"/>
              </a:spcAft>
              <a:buChar char="»"/>
              <a:defRPr kumimoji="1" sz="1847">
                <a:solidFill>
                  <a:schemeClr val="tx1"/>
                </a:solidFill>
                <a:latin typeface="+mn-lt"/>
                <a:ea typeface="+mn-ea"/>
              </a:defRPr>
            </a:lvl9pPr>
          </a:lstStyle>
          <a:p>
            <a:pPr algn="ctr" defTabSz="914400"/>
            <a:r>
              <a:rPr lang="ja-JP" altLang="en-US" sz="1200" u="sng" kern="0" dirty="0"/>
              <a:t>登録内容</a:t>
            </a:r>
          </a:p>
        </p:txBody>
      </p:sp>
      <p:sp>
        <p:nvSpPr>
          <p:cNvPr id="23" name="テキスト プレースホルダー 2"/>
          <p:cNvSpPr txBox="1">
            <a:spLocks/>
          </p:cNvSpPr>
          <p:nvPr/>
        </p:nvSpPr>
        <p:spPr>
          <a:xfrm>
            <a:off x="5085730" y="1167018"/>
            <a:ext cx="1856751" cy="321513"/>
          </a:xfrm>
          <a:prstGeom prst="rect">
            <a:avLst/>
          </a:prstGeom>
        </p:spPr>
        <p:txBody>
          <a:bodyPr wrap="none" lIns="72000" tIns="36000" rIns="36000" bIns="36000" anchor="ctr"/>
          <a:lstStyle>
            <a:lvl1pPr marL="0" indent="0" algn="l" rtl="0" eaLnBrk="1" fontAlgn="base" hangingPunct="1">
              <a:spcBef>
                <a:spcPct val="20000"/>
              </a:spcBef>
              <a:spcAft>
                <a:spcPct val="0"/>
              </a:spcAft>
              <a:buNone/>
              <a:defRPr kumimoji="1" sz="1400">
                <a:solidFill>
                  <a:schemeClr val="tx1"/>
                </a:solidFill>
                <a:latin typeface="+mn-ea"/>
                <a:ea typeface="+mn-ea"/>
                <a:cs typeface="+mn-cs"/>
              </a:defRPr>
            </a:lvl1pPr>
            <a:lvl2pPr marL="685517" indent="-263662" algn="l" rtl="0" eaLnBrk="1" fontAlgn="base" hangingPunct="1">
              <a:spcBef>
                <a:spcPct val="20000"/>
              </a:spcBef>
              <a:spcAft>
                <a:spcPct val="0"/>
              </a:spcAft>
              <a:buChar char="–"/>
              <a:defRPr kumimoji="1" sz="2585">
                <a:solidFill>
                  <a:schemeClr val="tx1"/>
                </a:solidFill>
                <a:latin typeface="+mn-lt"/>
                <a:ea typeface="+mn-ea"/>
              </a:defRPr>
            </a:lvl2pPr>
            <a:lvl3pPr marL="1054640" indent="-210929" algn="l" rtl="0" eaLnBrk="1" fontAlgn="base" hangingPunct="1">
              <a:spcBef>
                <a:spcPct val="20000"/>
              </a:spcBef>
              <a:spcAft>
                <a:spcPct val="0"/>
              </a:spcAft>
              <a:buChar char="•"/>
              <a:defRPr kumimoji="1" sz="2215">
                <a:solidFill>
                  <a:schemeClr val="tx1"/>
                </a:solidFill>
                <a:latin typeface="+mn-lt"/>
                <a:ea typeface="+mn-ea"/>
              </a:defRPr>
            </a:lvl3pPr>
            <a:lvl4pPr marL="1476499" indent="-210929" algn="l" rtl="0" eaLnBrk="1" fontAlgn="base" hangingPunct="1">
              <a:spcBef>
                <a:spcPct val="20000"/>
              </a:spcBef>
              <a:spcAft>
                <a:spcPct val="0"/>
              </a:spcAft>
              <a:buChar char="–"/>
              <a:defRPr kumimoji="1" sz="1847">
                <a:solidFill>
                  <a:schemeClr val="tx1"/>
                </a:solidFill>
                <a:latin typeface="+mn-lt"/>
                <a:ea typeface="+mn-ea"/>
              </a:defRPr>
            </a:lvl4pPr>
            <a:lvl5pPr marL="1898352" indent="-210929" algn="l" rtl="0" eaLnBrk="1" fontAlgn="base" hangingPunct="1">
              <a:spcBef>
                <a:spcPct val="20000"/>
              </a:spcBef>
              <a:spcAft>
                <a:spcPct val="0"/>
              </a:spcAft>
              <a:buChar char="»"/>
              <a:defRPr kumimoji="1" sz="1847">
                <a:solidFill>
                  <a:schemeClr val="tx1"/>
                </a:solidFill>
                <a:latin typeface="+mn-lt"/>
                <a:ea typeface="+mn-ea"/>
              </a:defRPr>
            </a:lvl5pPr>
            <a:lvl6pPr marL="2320205" indent="-210929" algn="l" rtl="0" eaLnBrk="1" fontAlgn="base" hangingPunct="1">
              <a:spcBef>
                <a:spcPct val="20000"/>
              </a:spcBef>
              <a:spcAft>
                <a:spcPct val="0"/>
              </a:spcAft>
              <a:buChar char="»"/>
              <a:defRPr kumimoji="1" sz="1847">
                <a:solidFill>
                  <a:schemeClr val="tx1"/>
                </a:solidFill>
                <a:latin typeface="+mn-lt"/>
                <a:ea typeface="+mn-ea"/>
              </a:defRPr>
            </a:lvl6pPr>
            <a:lvl7pPr marL="2742065" indent="-210929" algn="l" rtl="0" eaLnBrk="1" fontAlgn="base" hangingPunct="1">
              <a:spcBef>
                <a:spcPct val="20000"/>
              </a:spcBef>
              <a:spcAft>
                <a:spcPct val="0"/>
              </a:spcAft>
              <a:buChar char="»"/>
              <a:defRPr kumimoji="1" sz="1847">
                <a:solidFill>
                  <a:schemeClr val="tx1"/>
                </a:solidFill>
                <a:latin typeface="+mn-lt"/>
                <a:ea typeface="+mn-ea"/>
              </a:defRPr>
            </a:lvl7pPr>
            <a:lvl8pPr marL="3163921" indent="-210929" algn="l" rtl="0" eaLnBrk="1" fontAlgn="base" hangingPunct="1">
              <a:spcBef>
                <a:spcPct val="20000"/>
              </a:spcBef>
              <a:spcAft>
                <a:spcPct val="0"/>
              </a:spcAft>
              <a:buChar char="»"/>
              <a:defRPr kumimoji="1" sz="1847">
                <a:solidFill>
                  <a:schemeClr val="tx1"/>
                </a:solidFill>
                <a:latin typeface="+mn-lt"/>
                <a:ea typeface="+mn-ea"/>
              </a:defRPr>
            </a:lvl8pPr>
            <a:lvl9pPr marL="3585777" indent="-210929" algn="l" rtl="0" eaLnBrk="1" fontAlgn="base" hangingPunct="1">
              <a:spcBef>
                <a:spcPct val="20000"/>
              </a:spcBef>
              <a:spcAft>
                <a:spcPct val="0"/>
              </a:spcAft>
              <a:buChar char="»"/>
              <a:defRPr kumimoji="1" sz="1847">
                <a:solidFill>
                  <a:schemeClr val="tx1"/>
                </a:solidFill>
                <a:latin typeface="+mn-lt"/>
                <a:ea typeface="+mn-ea"/>
              </a:defRPr>
            </a:lvl9pPr>
          </a:lstStyle>
          <a:p>
            <a:pPr algn="ctr" defTabSz="914400"/>
            <a:r>
              <a:rPr lang="en-US" altLang="ja-JP" sz="1200" u="sng" kern="0" dirty="0" smtClean="0"/>
              <a:t>Fulfillment</a:t>
            </a:r>
            <a:r>
              <a:rPr lang="ja-JP" altLang="en-US" sz="1200" u="sng" kern="0" dirty="0" smtClean="0"/>
              <a:t>画面の表示</a:t>
            </a:r>
            <a:endParaRPr lang="ja-JP" altLang="en-US" sz="1200" u="sng" kern="0" dirty="0"/>
          </a:p>
        </p:txBody>
      </p:sp>
      <p:sp>
        <p:nvSpPr>
          <p:cNvPr id="46" name="テキスト プレースホルダー 2">
            <a:extLst>
              <a:ext uri="{FF2B5EF4-FFF2-40B4-BE49-F238E27FC236}">
                <a16:creationId xmlns:a16="http://schemas.microsoft.com/office/drawing/2014/main" id="{7607BC27-2E5A-4BC0-98B1-F2780CC8EFA2}"/>
              </a:ext>
            </a:extLst>
          </p:cNvPr>
          <p:cNvSpPr txBox="1">
            <a:spLocks/>
          </p:cNvSpPr>
          <p:nvPr/>
        </p:nvSpPr>
        <p:spPr>
          <a:xfrm>
            <a:off x="2080513" y="1157559"/>
            <a:ext cx="900000" cy="321513"/>
          </a:xfrm>
          <a:prstGeom prst="rect">
            <a:avLst/>
          </a:prstGeom>
        </p:spPr>
        <p:txBody>
          <a:bodyPr wrap="none" lIns="72000" tIns="36000" rIns="36000" bIns="36000" anchor="ctr"/>
          <a:lstStyle>
            <a:lvl1pPr marL="0" indent="0" algn="l" rtl="0" eaLnBrk="1" fontAlgn="base" hangingPunct="1">
              <a:spcBef>
                <a:spcPct val="20000"/>
              </a:spcBef>
              <a:spcAft>
                <a:spcPct val="0"/>
              </a:spcAft>
              <a:buNone/>
              <a:defRPr kumimoji="1" sz="1400">
                <a:solidFill>
                  <a:schemeClr val="tx1"/>
                </a:solidFill>
                <a:latin typeface="+mn-ea"/>
                <a:ea typeface="+mn-ea"/>
                <a:cs typeface="+mn-cs"/>
              </a:defRPr>
            </a:lvl1pPr>
            <a:lvl2pPr marL="685517" indent="-263662" algn="l" rtl="0" eaLnBrk="1" fontAlgn="base" hangingPunct="1">
              <a:spcBef>
                <a:spcPct val="20000"/>
              </a:spcBef>
              <a:spcAft>
                <a:spcPct val="0"/>
              </a:spcAft>
              <a:buChar char="–"/>
              <a:defRPr kumimoji="1" sz="2585">
                <a:solidFill>
                  <a:schemeClr val="tx1"/>
                </a:solidFill>
                <a:latin typeface="+mn-lt"/>
                <a:ea typeface="+mn-ea"/>
              </a:defRPr>
            </a:lvl2pPr>
            <a:lvl3pPr marL="1054640" indent="-210929" algn="l" rtl="0" eaLnBrk="1" fontAlgn="base" hangingPunct="1">
              <a:spcBef>
                <a:spcPct val="20000"/>
              </a:spcBef>
              <a:spcAft>
                <a:spcPct val="0"/>
              </a:spcAft>
              <a:buChar char="•"/>
              <a:defRPr kumimoji="1" sz="2215">
                <a:solidFill>
                  <a:schemeClr val="tx1"/>
                </a:solidFill>
                <a:latin typeface="+mn-lt"/>
                <a:ea typeface="+mn-ea"/>
              </a:defRPr>
            </a:lvl3pPr>
            <a:lvl4pPr marL="1476499" indent="-210929" algn="l" rtl="0" eaLnBrk="1" fontAlgn="base" hangingPunct="1">
              <a:spcBef>
                <a:spcPct val="20000"/>
              </a:spcBef>
              <a:spcAft>
                <a:spcPct val="0"/>
              </a:spcAft>
              <a:buChar char="–"/>
              <a:defRPr kumimoji="1" sz="1847">
                <a:solidFill>
                  <a:schemeClr val="tx1"/>
                </a:solidFill>
                <a:latin typeface="+mn-lt"/>
                <a:ea typeface="+mn-ea"/>
              </a:defRPr>
            </a:lvl4pPr>
            <a:lvl5pPr marL="1898352" indent="-210929" algn="l" rtl="0" eaLnBrk="1" fontAlgn="base" hangingPunct="1">
              <a:spcBef>
                <a:spcPct val="20000"/>
              </a:spcBef>
              <a:spcAft>
                <a:spcPct val="0"/>
              </a:spcAft>
              <a:buChar char="»"/>
              <a:defRPr kumimoji="1" sz="1847">
                <a:solidFill>
                  <a:schemeClr val="tx1"/>
                </a:solidFill>
                <a:latin typeface="+mn-lt"/>
                <a:ea typeface="+mn-ea"/>
              </a:defRPr>
            </a:lvl5pPr>
            <a:lvl6pPr marL="2320205" indent="-210929" algn="l" rtl="0" eaLnBrk="1" fontAlgn="base" hangingPunct="1">
              <a:spcBef>
                <a:spcPct val="20000"/>
              </a:spcBef>
              <a:spcAft>
                <a:spcPct val="0"/>
              </a:spcAft>
              <a:buChar char="»"/>
              <a:defRPr kumimoji="1" sz="1847">
                <a:solidFill>
                  <a:schemeClr val="tx1"/>
                </a:solidFill>
                <a:latin typeface="+mn-lt"/>
                <a:ea typeface="+mn-ea"/>
              </a:defRPr>
            </a:lvl6pPr>
            <a:lvl7pPr marL="2742065" indent="-210929" algn="l" rtl="0" eaLnBrk="1" fontAlgn="base" hangingPunct="1">
              <a:spcBef>
                <a:spcPct val="20000"/>
              </a:spcBef>
              <a:spcAft>
                <a:spcPct val="0"/>
              </a:spcAft>
              <a:buChar char="»"/>
              <a:defRPr kumimoji="1" sz="1847">
                <a:solidFill>
                  <a:schemeClr val="tx1"/>
                </a:solidFill>
                <a:latin typeface="+mn-lt"/>
                <a:ea typeface="+mn-ea"/>
              </a:defRPr>
            </a:lvl7pPr>
            <a:lvl8pPr marL="3163921" indent="-210929" algn="l" rtl="0" eaLnBrk="1" fontAlgn="base" hangingPunct="1">
              <a:spcBef>
                <a:spcPct val="20000"/>
              </a:spcBef>
              <a:spcAft>
                <a:spcPct val="0"/>
              </a:spcAft>
              <a:buChar char="»"/>
              <a:defRPr kumimoji="1" sz="1847">
                <a:solidFill>
                  <a:schemeClr val="tx1"/>
                </a:solidFill>
                <a:latin typeface="+mn-lt"/>
                <a:ea typeface="+mn-ea"/>
              </a:defRPr>
            </a:lvl8pPr>
            <a:lvl9pPr marL="3585777" indent="-210929" algn="l" rtl="0" eaLnBrk="1" fontAlgn="base" hangingPunct="1">
              <a:spcBef>
                <a:spcPct val="20000"/>
              </a:spcBef>
              <a:spcAft>
                <a:spcPct val="0"/>
              </a:spcAft>
              <a:buChar char="»"/>
              <a:defRPr kumimoji="1" sz="1847">
                <a:solidFill>
                  <a:schemeClr val="tx1"/>
                </a:solidFill>
                <a:latin typeface="+mn-lt"/>
                <a:ea typeface="+mn-ea"/>
              </a:defRPr>
            </a:lvl9pPr>
          </a:lstStyle>
          <a:p>
            <a:pPr algn="ctr" defTabSz="914400"/>
            <a:r>
              <a:rPr lang="ja-JP" altLang="en-US" sz="1200" u="sng" kern="0" dirty="0"/>
              <a:t>注文ステータス</a:t>
            </a:r>
          </a:p>
        </p:txBody>
      </p:sp>
      <p:grpSp>
        <p:nvGrpSpPr>
          <p:cNvPr id="13" name="グループ化 12"/>
          <p:cNvGrpSpPr/>
          <p:nvPr/>
        </p:nvGrpSpPr>
        <p:grpSpPr>
          <a:xfrm>
            <a:off x="1029111" y="1485834"/>
            <a:ext cx="7808020" cy="4913966"/>
            <a:chOff x="1048990" y="1717790"/>
            <a:chExt cx="7808020" cy="5427671"/>
          </a:xfrm>
        </p:grpSpPr>
        <p:sp>
          <p:nvSpPr>
            <p:cNvPr id="55" name="正方形/長方形 54"/>
            <p:cNvSpPr/>
            <p:nvPr/>
          </p:nvSpPr>
          <p:spPr>
            <a:xfrm>
              <a:off x="3151794" y="4485020"/>
              <a:ext cx="1800000" cy="1064223"/>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defTabSz="843745"/>
              <a:endParaRPr kumimoji="0" lang="en-US" altLang="ja-JP" sz="1000" kern="0" dirty="0">
                <a:latin typeface="+mn-ea"/>
                <a:cs typeface="Meiryo UI" panose="020B0604030504040204" pitchFamily="50" charset="-128"/>
              </a:endParaRPr>
            </a:p>
            <a:p>
              <a:pPr defTabSz="843745"/>
              <a:r>
                <a:rPr kumimoji="0" lang="ja-JP" altLang="en-US" sz="1000" kern="0" dirty="0" smtClean="0">
                  <a:latin typeface="+mn-ea"/>
                  <a:cs typeface="Meiryo UI" panose="020B0604030504040204" pitchFamily="50" charset="-128"/>
                </a:rPr>
                <a:t>注文商品の変更</a:t>
              </a:r>
              <a:endParaRPr kumimoji="0" lang="en-US" altLang="ja-JP" sz="1000" kern="0" dirty="0" smtClean="0">
                <a:latin typeface="+mn-ea"/>
                <a:cs typeface="Meiryo UI" panose="020B0604030504040204" pitchFamily="50" charset="-128"/>
              </a:endParaRPr>
            </a:p>
            <a:p>
              <a:pPr defTabSz="843745"/>
              <a:r>
                <a:rPr kumimoji="0" lang="en-US" altLang="ja-JP" sz="1000" kern="0" dirty="0">
                  <a:latin typeface="+mn-ea"/>
                  <a:cs typeface="Meiryo UI" panose="020B0604030504040204" pitchFamily="50" charset="-128"/>
                </a:rPr>
                <a:t>(</a:t>
              </a:r>
              <a:r>
                <a:rPr kumimoji="0" lang="en-US" altLang="ja-JP" sz="1000" kern="0" dirty="0" smtClean="0">
                  <a:latin typeface="+mn-ea"/>
                  <a:cs typeface="Meiryo UI" panose="020B0604030504040204" pitchFamily="50" charset="-128"/>
                </a:rPr>
                <a:t>”</a:t>
              </a:r>
              <a:r>
                <a:rPr kumimoji="0" lang="ja-JP" altLang="en-US" sz="1000" kern="0" dirty="0" smtClean="0">
                  <a:latin typeface="+mn-ea"/>
                  <a:cs typeface="Meiryo UI" panose="020B0604030504040204" pitchFamily="50" charset="-128"/>
                </a:rPr>
                <a:t>商品設定</a:t>
              </a:r>
              <a:r>
                <a:rPr kumimoji="0" lang="en-US" altLang="ja-JP" sz="1000" kern="0" dirty="0" smtClean="0">
                  <a:latin typeface="+mn-ea"/>
                  <a:cs typeface="Meiryo UI" panose="020B0604030504040204" pitchFamily="50" charset="-128"/>
                </a:rPr>
                <a:t>”</a:t>
              </a:r>
              <a:r>
                <a:rPr kumimoji="0" lang="ja-JP" altLang="en-US" sz="1000" kern="0" dirty="0" smtClean="0">
                  <a:latin typeface="+mn-ea"/>
                  <a:cs typeface="Meiryo UI" panose="020B0604030504040204" pitchFamily="50" charset="-128"/>
                </a:rPr>
                <a:t>で登録した内容の変更</a:t>
              </a:r>
              <a:r>
                <a:rPr kumimoji="0" lang="en-US" altLang="ja-JP" sz="1000" kern="0" dirty="0" smtClean="0">
                  <a:latin typeface="+mn-ea"/>
                  <a:cs typeface="Meiryo UI" panose="020B0604030504040204" pitchFamily="50" charset="-128"/>
                </a:rPr>
                <a:t>)</a:t>
              </a:r>
              <a:endParaRPr kumimoji="0" lang="en-US" altLang="ja-JP" sz="1000" kern="0" dirty="0">
                <a:latin typeface="+mn-ea"/>
                <a:cs typeface="Meiryo UI" panose="020B0604030504040204" pitchFamily="50" charset="-128"/>
              </a:endParaRPr>
            </a:p>
          </p:txBody>
        </p:sp>
        <p:sp>
          <p:nvSpPr>
            <p:cNvPr id="5" name="正方形/長方形 4"/>
            <p:cNvSpPr/>
            <p:nvPr/>
          </p:nvSpPr>
          <p:spPr>
            <a:xfrm>
              <a:off x="1048990" y="1734847"/>
              <a:ext cx="900000" cy="1573920"/>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lang="en-US" altLang="ja-JP" sz="1000" dirty="0"/>
                <a:t>(1)</a:t>
              </a:r>
              <a:r>
                <a:rPr lang="ja-JP" altLang="en-US" sz="1000" dirty="0"/>
                <a:t>新規申込</a:t>
              </a:r>
              <a:endParaRPr kumimoji="0" lang="en-US" altLang="ja-JP" sz="1000" kern="0" dirty="0">
                <a:latin typeface="+mn-ea"/>
                <a:cs typeface="Meiryo UI" panose="020B0604030504040204" pitchFamily="50" charset="-128"/>
              </a:endParaRPr>
            </a:p>
          </p:txBody>
        </p:sp>
        <p:sp>
          <p:nvSpPr>
            <p:cNvPr id="6" name="正方形/長方形 5"/>
            <p:cNvSpPr/>
            <p:nvPr/>
          </p:nvSpPr>
          <p:spPr>
            <a:xfrm>
              <a:off x="1048990" y="5629597"/>
              <a:ext cx="900000" cy="1510393"/>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lang="en-US" altLang="ja-JP" sz="1000" dirty="0"/>
                <a:t>(5)</a:t>
              </a:r>
              <a:r>
                <a:rPr lang="ja-JP" altLang="en-US" sz="1000" dirty="0"/>
                <a:t>解約申込</a:t>
              </a:r>
              <a:endParaRPr kumimoji="0" lang="en-US" altLang="ja-JP" sz="1000" kern="0" dirty="0">
                <a:latin typeface="+mn-ea"/>
                <a:cs typeface="Meiryo UI" panose="020B0604030504040204" pitchFamily="50" charset="-128"/>
              </a:endParaRPr>
            </a:p>
          </p:txBody>
        </p:sp>
        <p:sp>
          <p:nvSpPr>
            <p:cNvPr id="7" name="正方形/長方形 6"/>
            <p:cNvSpPr/>
            <p:nvPr/>
          </p:nvSpPr>
          <p:spPr>
            <a:xfrm>
              <a:off x="1048990" y="4485021"/>
              <a:ext cx="900000" cy="1064222"/>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lang="en-US" altLang="ja-JP" sz="1000" dirty="0"/>
                <a:t>(4)</a:t>
              </a:r>
              <a:r>
                <a:rPr lang="ja-JP" altLang="en-US" sz="1000" dirty="0"/>
                <a:t>変更申込</a:t>
              </a:r>
              <a:endParaRPr kumimoji="0" lang="en-US" altLang="ja-JP" sz="1000" kern="0" dirty="0">
                <a:latin typeface="+mn-ea"/>
                <a:cs typeface="Meiryo UI" panose="020B0604030504040204" pitchFamily="50" charset="-128"/>
              </a:endParaRPr>
            </a:p>
          </p:txBody>
        </p:sp>
        <p:sp>
          <p:nvSpPr>
            <p:cNvPr id="67" name="正方形/長方形 66"/>
            <p:cNvSpPr/>
            <p:nvPr/>
          </p:nvSpPr>
          <p:spPr>
            <a:xfrm>
              <a:off x="1048990" y="3918043"/>
              <a:ext cx="900000" cy="491441"/>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lang="en-US" altLang="ja-JP" sz="1000" dirty="0"/>
                <a:t>(3)</a:t>
              </a:r>
              <a:r>
                <a:rPr lang="ja-JP" altLang="en-US" sz="1000" dirty="0"/>
                <a:t>申込取消</a:t>
              </a:r>
              <a:endParaRPr kumimoji="0" lang="en-US" altLang="ja-JP" sz="1000" kern="0" dirty="0">
                <a:latin typeface="+mn-ea"/>
                <a:cs typeface="Meiryo UI" panose="020B0604030504040204" pitchFamily="50" charset="-128"/>
              </a:endParaRPr>
            </a:p>
          </p:txBody>
        </p:sp>
        <p:sp>
          <p:nvSpPr>
            <p:cNvPr id="50" name="正方形/長方形 49"/>
            <p:cNvSpPr/>
            <p:nvPr/>
          </p:nvSpPr>
          <p:spPr>
            <a:xfrm>
              <a:off x="1048990" y="3374901"/>
              <a:ext cx="900000" cy="491441"/>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lang="en-US" altLang="ja-JP" sz="1000" dirty="0"/>
                <a:t>(2)</a:t>
              </a:r>
              <a:r>
                <a:rPr lang="ja-JP" altLang="en-US" sz="1000" dirty="0"/>
                <a:t>申込変更</a:t>
              </a:r>
              <a:endParaRPr kumimoji="0" lang="en-US" altLang="ja-JP" sz="1000" kern="0" dirty="0">
                <a:latin typeface="+mn-ea"/>
                <a:cs typeface="Meiryo UI" panose="020B0604030504040204" pitchFamily="50" charset="-128"/>
              </a:endParaRPr>
            </a:p>
          </p:txBody>
        </p:sp>
        <p:sp>
          <p:nvSpPr>
            <p:cNvPr id="32" name="正方形/長方形 31"/>
            <p:cNvSpPr/>
            <p:nvPr/>
          </p:nvSpPr>
          <p:spPr>
            <a:xfrm>
              <a:off x="7054594" y="1717790"/>
              <a:ext cx="1800000" cy="459970"/>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en-US" altLang="ja-JP" sz="1000" kern="0" dirty="0" smtClean="0">
                  <a:latin typeface="+mn-ea"/>
                  <a:cs typeface="Meiryo UI" panose="020B0604030504040204" pitchFamily="50" charset="-128"/>
                </a:rPr>
                <a:t>P.5 </a:t>
              </a:r>
              <a:r>
                <a:rPr kumimoji="0" lang="ja-JP" altLang="en-US" sz="1000" kern="0" dirty="0">
                  <a:latin typeface="+mn-ea"/>
                  <a:cs typeface="Meiryo UI" panose="020B0604030504040204" pitchFamily="50" charset="-128"/>
                </a:rPr>
                <a:t>　</a:t>
              </a:r>
              <a:r>
                <a:rPr kumimoji="0" lang="ja-JP" altLang="en-US" sz="1000" kern="0" dirty="0" smtClean="0">
                  <a:latin typeface="+mn-ea"/>
                  <a:cs typeface="Meiryo UI" panose="020B0604030504040204" pitchFamily="50" charset="-128"/>
                </a:rPr>
                <a:t>「</a:t>
              </a:r>
              <a:r>
                <a:rPr lang="ja-JP" altLang="en-US" sz="1000" kern="0" dirty="0"/>
                <a:t>顧客</a:t>
              </a:r>
              <a:r>
                <a:rPr lang="ja-JP" altLang="en-US" sz="1000" kern="0" dirty="0" smtClean="0"/>
                <a:t>検索</a:t>
              </a:r>
              <a:r>
                <a:rPr kumimoji="0" lang="ja-JP" altLang="en-US" sz="1000" kern="0" dirty="0" smtClean="0">
                  <a:latin typeface="+mn-ea"/>
                  <a:cs typeface="Meiryo UI" panose="020B0604030504040204" pitchFamily="50" charset="-128"/>
                </a:rPr>
                <a:t>」</a:t>
              </a:r>
              <a:endParaRPr kumimoji="0" lang="en-US" altLang="ja-JP" sz="1000" kern="0" dirty="0">
                <a:latin typeface="+mn-ea"/>
                <a:cs typeface="Meiryo UI" panose="020B0604030504040204" pitchFamily="50" charset="-128"/>
              </a:endParaRPr>
            </a:p>
          </p:txBody>
        </p:sp>
        <p:sp>
          <p:nvSpPr>
            <p:cNvPr id="33" name="正方形/長方形 32"/>
            <p:cNvSpPr/>
            <p:nvPr/>
          </p:nvSpPr>
          <p:spPr>
            <a:xfrm>
              <a:off x="7057010" y="5606936"/>
              <a:ext cx="1800000" cy="996885"/>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en-US" altLang="ja-JP" sz="1000" kern="0" dirty="0" smtClean="0">
                  <a:latin typeface="+mn-ea"/>
                  <a:cs typeface="Meiryo UI" panose="020B0604030504040204" pitchFamily="50" charset="-128"/>
                </a:rPr>
                <a:t>P.17 </a:t>
              </a:r>
              <a:r>
                <a:rPr kumimoji="0" lang="ja-JP" altLang="en-US" sz="1000" kern="0" dirty="0" smtClean="0">
                  <a:latin typeface="+mn-ea"/>
                  <a:cs typeface="Meiryo UI" panose="020B0604030504040204" pitchFamily="50" charset="-128"/>
                </a:rPr>
                <a:t>「</a:t>
              </a:r>
              <a:r>
                <a:rPr lang="ja-JP" altLang="en-US" sz="1000" kern="0" dirty="0"/>
                <a:t>商品の</a:t>
              </a:r>
              <a:r>
                <a:rPr lang="ja-JP" altLang="en-US" sz="1000" kern="0" dirty="0" smtClean="0"/>
                <a:t>解約</a:t>
              </a:r>
              <a:r>
                <a:rPr kumimoji="0" lang="ja-JP" altLang="en-US" sz="1000" kern="0" dirty="0" smtClean="0">
                  <a:latin typeface="+mn-ea"/>
                  <a:cs typeface="Meiryo UI" panose="020B0604030504040204" pitchFamily="50" charset="-128"/>
                </a:rPr>
                <a:t>」</a:t>
              </a:r>
              <a:endParaRPr kumimoji="0" lang="en-US" altLang="ja-JP" sz="1000" kern="0" dirty="0">
                <a:latin typeface="+mn-ea"/>
                <a:cs typeface="Meiryo UI" panose="020B0604030504040204" pitchFamily="50" charset="-128"/>
              </a:endParaRPr>
            </a:p>
          </p:txBody>
        </p:sp>
        <p:sp>
          <p:nvSpPr>
            <p:cNvPr id="35" name="正方形/長方形 34"/>
            <p:cNvSpPr/>
            <p:nvPr/>
          </p:nvSpPr>
          <p:spPr>
            <a:xfrm>
              <a:off x="7057010" y="6654020"/>
              <a:ext cx="1800000" cy="491441"/>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en-US" altLang="ja-JP" sz="1000" kern="0" dirty="0" smtClean="0">
                  <a:latin typeface="+mn-ea"/>
                  <a:cs typeface="Meiryo UI" panose="020B0604030504040204" pitchFamily="50" charset="-128"/>
                </a:rPr>
                <a:t>P.19 </a:t>
              </a:r>
              <a:r>
                <a:rPr kumimoji="0" lang="ja-JP" altLang="en-US" sz="1000" kern="0" dirty="0" smtClean="0">
                  <a:latin typeface="+mn-ea"/>
                  <a:cs typeface="Meiryo UI" panose="020B0604030504040204" pitchFamily="50" charset="-128"/>
                </a:rPr>
                <a:t>「アカウントの</a:t>
              </a:r>
              <a:r>
                <a:rPr kumimoji="0" lang="ja-JP" altLang="en-US" sz="1000" kern="0" dirty="0">
                  <a:latin typeface="+mn-ea"/>
                  <a:cs typeface="Meiryo UI" panose="020B0604030504040204" pitchFamily="50" charset="-128"/>
                </a:rPr>
                <a:t>解約</a:t>
              </a:r>
              <a:r>
                <a:rPr kumimoji="0" lang="ja-JP" altLang="en-US" sz="1000" kern="0" dirty="0" smtClean="0">
                  <a:latin typeface="+mn-ea"/>
                  <a:cs typeface="Meiryo UI" panose="020B0604030504040204" pitchFamily="50" charset="-128"/>
                </a:rPr>
                <a:t>」</a:t>
              </a:r>
              <a:endParaRPr kumimoji="0" lang="en-US" altLang="ja-JP" sz="1000" kern="0" dirty="0">
                <a:latin typeface="+mn-ea"/>
                <a:cs typeface="Meiryo UI" panose="020B0604030504040204" pitchFamily="50" charset="-128"/>
              </a:endParaRPr>
            </a:p>
          </p:txBody>
        </p:sp>
        <p:sp>
          <p:nvSpPr>
            <p:cNvPr id="40" name="正方形/長方形 39"/>
            <p:cNvSpPr/>
            <p:nvPr/>
          </p:nvSpPr>
          <p:spPr>
            <a:xfrm>
              <a:off x="7057010" y="2236898"/>
              <a:ext cx="1800000" cy="506698"/>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en-US" altLang="ja-JP" sz="1000" kern="0" dirty="0" smtClean="0">
                  <a:latin typeface="+mn-ea"/>
                  <a:cs typeface="Meiryo UI" panose="020B0604030504040204" pitchFamily="50" charset="-128"/>
                </a:rPr>
                <a:t>P.5</a:t>
              </a:r>
              <a:r>
                <a:rPr kumimoji="0" lang="ja-JP" altLang="en-US" sz="1000" kern="0" dirty="0">
                  <a:latin typeface="+mn-ea"/>
                  <a:cs typeface="Meiryo UI" panose="020B0604030504040204" pitchFamily="50" charset="-128"/>
                </a:rPr>
                <a:t>　</a:t>
              </a:r>
              <a:r>
                <a:rPr kumimoji="0" lang="ja-JP" altLang="en-US" sz="1000" kern="0" dirty="0" smtClean="0">
                  <a:latin typeface="+mn-ea"/>
                  <a:cs typeface="Meiryo UI" panose="020B0604030504040204" pitchFamily="50" charset="-128"/>
                </a:rPr>
                <a:t>「</a:t>
              </a:r>
              <a:r>
                <a:rPr lang="ja-JP" altLang="en-US" sz="1000" kern="0" dirty="0"/>
                <a:t>顧客</a:t>
              </a:r>
              <a:r>
                <a:rPr lang="ja-JP" altLang="en-US" sz="1000" kern="0" dirty="0" smtClean="0"/>
                <a:t>が</a:t>
              </a:r>
              <a:r>
                <a:rPr lang="ja-JP" altLang="en-US" sz="1000" kern="0" dirty="0"/>
                <a:t>表示</a:t>
              </a:r>
              <a:r>
                <a:rPr lang="ja-JP" altLang="en-US" sz="1000" kern="0" dirty="0" smtClean="0"/>
                <a:t>されない場合</a:t>
              </a:r>
              <a:r>
                <a:rPr kumimoji="0" lang="ja-JP" altLang="en-US" sz="1000" kern="0" dirty="0" smtClean="0">
                  <a:latin typeface="+mn-ea"/>
                  <a:cs typeface="Meiryo UI" panose="020B0604030504040204" pitchFamily="50" charset="-128"/>
                </a:rPr>
                <a:t>」</a:t>
              </a:r>
              <a:endParaRPr kumimoji="0" lang="en-US" altLang="ja-JP" sz="1000" kern="0" dirty="0">
                <a:latin typeface="+mn-ea"/>
                <a:cs typeface="Meiryo UI" panose="020B0604030504040204" pitchFamily="50" charset="-128"/>
              </a:endParaRPr>
            </a:p>
          </p:txBody>
        </p:sp>
        <p:sp>
          <p:nvSpPr>
            <p:cNvPr id="70" name="正方形/長方形 69"/>
            <p:cNvSpPr/>
            <p:nvPr/>
          </p:nvSpPr>
          <p:spPr>
            <a:xfrm>
              <a:off x="7057010" y="3918045"/>
              <a:ext cx="1800000" cy="491441"/>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en-US" altLang="ja-JP" sz="1000" kern="0" dirty="0" smtClean="0">
                  <a:latin typeface="+mn-ea"/>
                  <a:cs typeface="Meiryo UI" panose="020B0604030504040204" pitchFamily="50" charset="-128"/>
                </a:rPr>
                <a:t>P.10</a:t>
              </a:r>
              <a:r>
                <a:rPr kumimoji="0" lang="ja-JP" altLang="en-US" sz="1000" kern="0" dirty="0">
                  <a:latin typeface="+mn-ea"/>
                  <a:cs typeface="Meiryo UI" panose="020B0604030504040204" pitchFamily="50" charset="-128"/>
                </a:rPr>
                <a:t>　</a:t>
              </a:r>
              <a:r>
                <a:rPr kumimoji="0" lang="ja-JP" altLang="en-US" sz="1000" kern="0" dirty="0" smtClean="0">
                  <a:latin typeface="+mn-ea"/>
                  <a:cs typeface="Meiryo UI" panose="020B0604030504040204" pitchFamily="50" charset="-128"/>
                </a:rPr>
                <a:t>「オーダーの</a:t>
              </a:r>
              <a:r>
                <a:rPr kumimoji="0" lang="ja-JP" altLang="en-US" sz="1000" kern="0" dirty="0">
                  <a:latin typeface="+mn-ea"/>
                  <a:cs typeface="Meiryo UI" panose="020B0604030504040204" pitchFamily="50" charset="-128"/>
                </a:rPr>
                <a:t>キャンセル」</a:t>
              </a:r>
              <a:endParaRPr kumimoji="0" lang="en-US" altLang="ja-JP" sz="1000" kern="0" dirty="0">
                <a:latin typeface="+mn-ea"/>
                <a:cs typeface="Meiryo UI" panose="020B0604030504040204" pitchFamily="50" charset="-128"/>
              </a:endParaRPr>
            </a:p>
          </p:txBody>
        </p:sp>
        <p:sp>
          <p:nvSpPr>
            <p:cNvPr id="71" name="正方形/長方形 70"/>
            <p:cNvSpPr/>
            <p:nvPr/>
          </p:nvSpPr>
          <p:spPr>
            <a:xfrm>
              <a:off x="7057010" y="4492658"/>
              <a:ext cx="1800000" cy="1031106"/>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en-US" altLang="ja-JP" sz="1000" kern="0" dirty="0" smtClean="0">
                  <a:latin typeface="+mn-ea"/>
                  <a:cs typeface="Meiryo UI" panose="020B0604030504040204" pitchFamily="50" charset="-128"/>
                </a:rPr>
                <a:t>P.16 </a:t>
              </a:r>
              <a:r>
                <a:rPr kumimoji="0" lang="ja-JP" altLang="en-US" sz="1000" kern="0" dirty="0" smtClean="0">
                  <a:latin typeface="+mn-ea"/>
                  <a:cs typeface="Meiryo UI" panose="020B0604030504040204" pitchFamily="50" charset="-128"/>
                </a:rPr>
                <a:t>「変更オーダー</a:t>
              </a:r>
              <a:r>
                <a:rPr kumimoji="0" lang="ja-JP" altLang="en-US" sz="1000" kern="0" dirty="0">
                  <a:latin typeface="+mn-ea"/>
                  <a:cs typeface="Meiryo UI" panose="020B0604030504040204" pitchFamily="50" charset="-128"/>
                </a:rPr>
                <a:t>の申込</a:t>
              </a:r>
              <a:r>
                <a:rPr kumimoji="0" lang="ja-JP" altLang="en-US" sz="1000" kern="0" dirty="0" smtClean="0">
                  <a:latin typeface="+mn-ea"/>
                  <a:cs typeface="Meiryo UI" panose="020B0604030504040204" pitchFamily="50" charset="-128"/>
                </a:rPr>
                <a:t>」</a:t>
              </a:r>
              <a:endParaRPr kumimoji="0" lang="en-US" altLang="ja-JP" sz="1000" kern="0" dirty="0">
                <a:latin typeface="+mn-ea"/>
                <a:cs typeface="Meiryo UI" panose="020B0604030504040204" pitchFamily="50" charset="-128"/>
              </a:endParaRPr>
            </a:p>
          </p:txBody>
        </p:sp>
        <p:sp>
          <p:nvSpPr>
            <p:cNvPr id="53" name="正方形/長方形 52"/>
            <p:cNvSpPr/>
            <p:nvPr/>
          </p:nvSpPr>
          <p:spPr>
            <a:xfrm>
              <a:off x="7057010" y="3374900"/>
              <a:ext cx="1800000" cy="491441"/>
            </a:xfrm>
            <a:prstGeom prst="rect">
              <a:avLst/>
            </a:prstGeom>
            <a:no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en-US" altLang="ja-JP" sz="1000" kern="0" dirty="0" smtClean="0">
                  <a:latin typeface="+mn-ea"/>
                  <a:cs typeface="Meiryo UI" panose="020B0604030504040204" pitchFamily="50" charset="-128"/>
                </a:rPr>
                <a:t>P.9</a:t>
              </a:r>
              <a:r>
                <a:rPr kumimoji="0" lang="ja-JP" altLang="en-US" sz="1000" kern="0" dirty="0" smtClean="0">
                  <a:latin typeface="+mn-ea"/>
                  <a:cs typeface="Meiryo UI" panose="020B0604030504040204" pitchFamily="50" charset="-128"/>
                </a:rPr>
                <a:t>　「オーダーの修正」</a:t>
              </a:r>
              <a:endParaRPr kumimoji="0" lang="en-US" altLang="ja-JP" sz="1000" kern="0" dirty="0">
                <a:latin typeface="+mn-ea"/>
                <a:cs typeface="Meiryo UI" panose="020B0604030504040204" pitchFamily="50" charset="-128"/>
              </a:endParaRPr>
            </a:p>
          </p:txBody>
        </p:sp>
        <p:sp>
          <p:nvSpPr>
            <p:cNvPr id="16" name="正方形/長方形 15"/>
            <p:cNvSpPr/>
            <p:nvPr/>
          </p:nvSpPr>
          <p:spPr>
            <a:xfrm>
              <a:off x="3151794" y="1734847"/>
              <a:ext cx="1800000" cy="1551126"/>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a:latin typeface="+mn-ea"/>
                  <a:cs typeface="Meiryo UI" panose="020B0604030504040204" pitchFamily="50" charset="-128"/>
                </a:rPr>
                <a:t>注文の新規登録</a:t>
              </a:r>
              <a:endParaRPr kumimoji="0" lang="en-US" altLang="ja-JP" sz="1000" kern="0" dirty="0">
                <a:latin typeface="+mn-ea"/>
                <a:cs typeface="Meiryo UI" panose="020B0604030504040204" pitchFamily="50" charset="-128"/>
              </a:endParaRPr>
            </a:p>
          </p:txBody>
        </p:sp>
        <p:sp>
          <p:nvSpPr>
            <p:cNvPr id="17" name="正方形/長方形 16"/>
            <p:cNvSpPr/>
            <p:nvPr/>
          </p:nvSpPr>
          <p:spPr>
            <a:xfrm>
              <a:off x="3151794" y="5619643"/>
              <a:ext cx="1800000" cy="980874"/>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a:latin typeface="+mn-ea"/>
                  <a:cs typeface="Meiryo UI" panose="020B0604030504040204" pitchFamily="50" charset="-128"/>
                </a:rPr>
                <a:t>注文の解約</a:t>
              </a:r>
              <a:endParaRPr kumimoji="0" lang="en-US" altLang="ja-JP" sz="1000" kern="0" dirty="0">
                <a:latin typeface="+mn-ea"/>
                <a:cs typeface="Meiryo UI" panose="020B0604030504040204" pitchFamily="50" charset="-128"/>
              </a:endParaRPr>
            </a:p>
          </p:txBody>
        </p:sp>
        <p:sp>
          <p:nvSpPr>
            <p:cNvPr id="19" name="正方形/長方形 18"/>
            <p:cNvSpPr/>
            <p:nvPr/>
          </p:nvSpPr>
          <p:spPr>
            <a:xfrm>
              <a:off x="3151794" y="6648550"/>
              <a:ext cx="1800000" cy="491441"/>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a:latin typeface="+mn-ea"/>
                  <a:cs typeface="Meiryo UI" panose="020B0604030504040204" pitchFamily="50" charset="-128"/>
                </a:rPr>
                <a:t>顧客に紐づく全商品の解約</a:t>
              </a:r>
              <a:endParaRPr kumimoji="0" lang="en-US" altLang="ja-JP" sz="1000" kern="0" dirty="0">
                <a:latin typeface="+mn-ea"/>
                <a:cs typeface="Meiryo UI" panose="020B0604030504040204" pitchFamily="50" charset="-128"/>
              </a:endParaRPr>
            </a:p>
          </p:txBody>
        </p:sp>
        <p:sp>
          <p:nvSpPr>
            <p:cNvPr id="68" name="正方形/長方形 67"/>
            <p:cNvSpPr/>
            <p:nvPr/>
          </p:nvSpPr>
          <p:spPr>
            <a:xfrm>
              <a:off x="3151794" y="3918044"/>
              <a:ext cx="1800000" cy="491441"/>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a:latin typeface="+mn-ea"/>
                  <a:cs typeface="Meiryo UI" panose="020B0604030504040204" pitchFamily="50" charset="-128"/>
                </a:rPr>
                <a:t>注文のキャンセル</a:t>
              </a:r>
              <a:endParaRPr kumimoji="0" lang="en-US" altLang="ja-JP" sz="1000" kern="0" dirty="0">
                <a:latin typeface="+mn-ea"/>
                <a:cs typeface="Meiryo UI" panose="020B0604030504040204" pitchFamily="50" charset="-128"/>
              </a:endParaRPr>
            </a:p>
          </p:txBody>
        </p:sp>
        <p:sp>
          <p:nvSpPr>
            <p:cNvPr id="51" name="正方形/長方形 50"/>
            <p:cNvSpPr/>
            <p:nvPr/>
          </p:nvSpPr>
          <p:spPr>
            <a:xfrm>
              <a:off x="3151794" y="3374901"/>
              <a:ext cx="1800000" cy="491441"/>
            </a:xfrm>
            <a:prstGeom prst="rect">
              <a:avLst/>
            </a:prstGeom>
            <a:no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a:latin typeface="+mn-ea"/>
                  <a:cs typeface="Meiryo UI" panose="020B0604030504040204" pitchFamily="50" charset="-128"/>
                </a:rPr>
                <a:t>注文内容</a:t>
              </a:r>
              <a:r>
                <a:rPr kumimoji="0" lang="ja-JP" altLang="en-US" sz="1000" kern="0" dirty="0" smtClean="0">
                  <a:latin typeface="+mn-ea"/>
                  <a:cs typeface="Meiryo UI" panose="020B0604030504040204" pitchFamily="50" charset="-128"/>
                </a:rPr>
                <a:t>の修正</a:t>
              </a:r>
              <a:endParaRPr kumimoji="0" lang="en-US" altLang="ja-JP" sz="1000" kern="0" dirty="0">
                <a:latin typeface="+mn-ea"/>
                <a:cs typeface="Meiryo UI" panose="020B0604030504040204" pitchFamily="50" charset="-128"/>
              </a:endParaRPr>
            </a:p>
          </p:txBody>
        </p:sp>
        <p:sp>
          <p:nvSpPr>
            <p:cNvPr id="24" name="正方形/長方形 23"/>
            <p:cNvSpPr/>
            <p:nvPr/>
          </p:nvSpPr>
          <p:spPr>
            <a:xfrm>
              <a:off x="5105610" y="2226289"/>
              <a:ext cx="1800000" cy="517307"/>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en-US" altLang="ja-JP" sz="1000" kern="0" dirty="0" smtClean="0">
                  <a:latin typeface="+mn-ea"/>
                  <a:cs typeface="Meiryo UI" panose="020B0604030504040204" pitchFamily="50" charset="-128"/>
                </a:rPr>
                <a:t>【</a:t>
              </a:r>
              <a:r>
                <a:rPr kumimoji="0" lang="ja-JP" altLang="en-US" sz="1000" kern="0" dirty="0" smtClean="0">
                  <a:latin typeface="+mn-ea"/>
                  <a:cs typeface="Meiryo UI" panose="020B0604030504040204" pitchFamily="50" charset="-128"/>
                </a:rPr>
                <a:t>既存</a:t>
              </a:r>
              <a:r>
                <a:rPr kumimoji="0" lang="ja-JP" altLang="en-US" sz="1000" kern="0" dirty="0">
                  <a:latin typeface="+mn-ea"/>
                  <a:cs typeface="Meiryo UI" panose="020B0604030504040204" pitchFamily="50" charset="-128"/>
                </a:rPr>
                <a:t>顧客なしの場合</a:t>
              </a:r>
              <a:r>
                <a:rPr kumimoji="0" lang="en-US" altLang="ja-JP" sz="1000" kern="0" dirty="0">
                  <a:latin typeface="+mn-ea"/>
                  <a:cs typeface="Meiryo UI" panose="020B0604030504040204" pitchFamily="50" charset="-128"/>
                </a:rPr>
                <a:t>】</a:t>
              </a:r>
              <a:br>
                <a:rPr kumimoji="0" lang="en-US" altLang="ja-JP" sz="1000" kern="0" dirty="0">
                  <a:latin typeface="+mn-ea"/>
                  <a:cs typeface="Meiryo UI" panose="020B0604030504040204" pitchFamily="50" charset="-128"/>
                </a:rPr>
              </a:br>
              <a:r>
                <a:rPr kumimoji="0" lang="ja-JP" altLang="en-US" sz="1000" kern="0" dirty="0" smtClean="0">
                  <a:latin typeface="+mn-ea"/>
                  <a:cs typeface="Meiryo UI" panose="020B0604030504040204" pitchFamily="50" charset="-128"/>
                </a:rPr>
                <a:t>②商品</a:t>
              </a:r>
              <a:r>
                <a:rPr kumimoji="0" lang="ja-JP" altLang="en-US" sz="1000" kern="0" dirty="0">
                  <a:latin typeface="+mn-ea"/>
                  <a:cs typeface="Meiryo UI" panose="020B0604030504040204" pitchFamily="50" charset="-128"/>
                </a:rPr>
                <a:t>の</a:t>
              </a:r>
              <a:r>
                <a:rPr kumimoji="0" lang="ja-JP" altLang="en-US" sz="1000" kern="0" dirty="0" smtClean="0">
                  <a:latin typeface="+mn-ea"/>
                  <a:cs typeface="Meiryo UI" panose="020B0604030504040204" pitchFamily="50" charset="-128"/>
                </a:rPr>
                <a:t>追加→顧客</a:t>
              </a:r>
              <a:r>
                <a:rPr kumimoji="0" lang="ja-JP" altLang="en-US" sz="1000" kern="0" dirty="0">
                  <a:latin typeface="+mn-ea"/>
                  <a:cs typeface="Meiryo UI" panose="020B0604030504040204" pitchFamily="50" charset="-128"/>
                </a:rPr>
                <a:t>の作成</a:t>
              </a:r>
              <a:endParaRPr kumimoji="0" lang="en-US" altLang="ja-JP" sz="1000" kern="0" dirty="0">
                <a:latin typeface="+mn-ea"/>
                <a:cs typeface="Meiryo UI" panose="020B0604030504040204" pitchFamily="50" charset="-128"/>
              </a:endParaRPr>
            </a:p>
          </p:txBody>
        </p:sp>
        <p:sp>
          <p:nvSpPr>
            <p:cNvPr id="25" name="正方形/長方形 24"/>
            <p:cNvSpPr/>
            <p:nvPr/>
          </p:nvSpPr>
          <p:spPr>
            <a:xfrm>
              <a:off x="5105610" y="5606936"/>
              <a:ext cx="1800000" cy="995031"/>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a:latin typeface="+mn-ea"/>
                  <a:cs typeface="Meiryo UI" panose="020B0604030504040204" pitchFamily="50" charset="-128"/>
                </a:rPr>
                <a:t>⑥商品の廃止</a:t>
              </a:r>
              <a:endParaRPr kumimoji="0" lang="en-US" altLang="ja-JP" sz="1000" kern="0" dirty="0">
                <a:latin typeface="+mn-ea"/>
                <a:cs typeface="Meiryo UI" panose="020B0604030504040204" pitchFamily="50" charset="-128"/>
              </a:endParaRPr>
            </a:p>
          </p:txBody>
        </p:sp>
        <p:sp>
          <p:nvSpPr>
            <p:cNvPr id="27" name="正方形/長方形 26"/>
            <p:cNvSpPr/>
            <p:nvPr/>
          </p:nvSpPr>
          <p:spPr>
            <a:xfrm>
              <a:off x="5103194" y="6648550"/>
              <a:ext cx="1800000" cy="491441"/>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a:latin typeface="+mn-ea"/>
                  <a:cs typeface="Meiryo UI" panose="020B0604030504040204" pitchFamily="50" charset="-128"/>
                </a:rPr>
                <a:t>⑦アカウント</a:t>
              </a:r>
              <a:r>
                <a:rPr kumimoji="0" lang="ja-JP" altLang="en-US" sz="1000" kern="0" dirty="0" smtClean="0">
                  <a:latin typeface="+mn-ea"/>
                  <a:cs typeface="Meiryo UI" panose="020B0604030504040204" pitchFamily="50" charset="-128"/>
                </a:rPr>
                <a:t>の</a:t>
              </a:r>
              <a:r>
                <a:rPr kumimoji="0" lang="ja-JP" altLang="en-US" sz="1000" kern="0" dirty="0">
                  <a:latin typeface="+mn-ea"/>
                  <a:cs typeface="Meiryo UI" panose="020B0604030504040204" pitchFamily="50" charset="-128"/>
                </a:rPr>
                <a:t>解約</a:t>
              </a:r>
              <a:endParaRPr kumimoji="0" lang="en-US" altLang="ja-JP" sz="1000" kern="0" dirty="0" smtClean="0">
                <a:latin typeface="+mn-ea"/>
                <a:cs typeface="Meiryo UI" panose="020B0604030504040204" pitchFamily="50" charset="-128"/>
              </a:endParaRPr>
            </a:p>
          </p:txBody>
        </p:sp>
        <p:sp>
          <p:nvSpPr>
            <p:cNvPr id="29" name="正方形/長方形 28"/>
            <p:cNvSpPr/>
            <p:nvPr/>
          </p:nvSpPr>
          <p:spPr>
            <a:xfrm>
              <a:off x="5105610" y="4492658"/>
              <a:ext cx="1800000" cy="1031106"/>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defTabSz="843745"/>
              <a:endParaRPr kumimoji="0" lang="en-US" altLang="ja-JP" sz="1000" kern="0" dirty="0">
                <a:latin typeface="+mn-ea"/>
                <a:cs typeface="Meiryo UI" panose="020B0604030504040204" pitchFamily="50" charset="-128"/>
              </a:endParaRPr>
            </a:p>
            <a:p>
              <a:pPr defTabSz="843745"/>
              <a:r>
                <a:rPr kumimoji="0" lang="ja-JP" altLang="en-US" sz="1000" kern="0" dirty="0">
                  <a:latin typeface="+mn-ea"/>
                  <a:cs typeface="Meiryo UI" panose="020B0604030504040204" pitchFamily="50" charset="-128"/>
                </a:rPr>
                <a:t>⑤</a:t>
              </a:r>
              <a:r>
                <a:rPr kumimoji="0" lang="ja-JP" altLang="en-US" sz="1000" kern="0" dirty="0" smtClean="0">
                  <a:latin typeface="+mn-ea"/>
                  <a:cs typeface="Meiryo UI" panose="020B0604030504040204" pitchFamily="50" charset="-128"/>
                </a:rPr>
                <a:t>完了後オーダー</a:t>
              </a:r>
              <a:r>
                <a:rPr kumimoji="0" lang="ja-JP" altLang="en-US" sz="1000" kern="0" dirty="0">
                  <a:latin typeface="+mn-ea"/>
                  <a:cs typeface="Meiryo UI" panose="020B0604030504040204" pitchFamily="50" charset="-128"/>
                </a:rPr>
                <a:t>の変更</a:t>
              </a:r>
              <a:r>
                <a:rPr kumimoji="0" lang="en-US" altLang="ja-JP" sz="1000" kern="0" dirty="0">
                  <a:latin typeface="+mn-ea"/>
                  <a:cs typeface="Meiryo UI" panose="020B0604030504040204" pitchFamily="50" charset="-128"/>
                </a:rPr>
                <a:t/>
              </a:r>
              <a:br>
                <a:rPr kumimoji="0" lang="en-US" altLang="ja-JP" sz="1000" kern="0" dirty="0">
                  <a:latin typeface="+mn-ea"/>
                  <a:cs typeface="Meiryo UI" panose="020B0604030504040204" pitchFamily="50" charset="-128"/>
                </a:rPr>
              </a:br>
              <a:r>
                <a:rPr kumimoji="0" lang="ja-JP" altLang="en-US" sz="1000" kern="0" dirty="0" smtClean="0">
                  <a:latin typeface="+mn-ea"/>
                  <a:cs typeface="Meiryo UI" panose="020B0604030504040204" pitchFamily="50" charset="-128"/>
                </a:rPr>
                <a:t>（商品設定変更）</a:t>
              </a:r>
              <a:endParaRPr kumimoji="0" lang="en-US" altLang="ja-JP" sz="1000" kern="0" dirty="0">
                <a:latin typeface="+mn-ea"/>
                <a:cs typeface="Meiryo UI" panose="020B0604030504040204" pitchFamily="50" charset="-128"/>
              </a:endParaRPr>
            </a:p>
          </p:txBody>
        </p:sp>
        <p:sp>
          <p:nvSpPr>
            <p:cNvPr id="39" name="正方形/長方形 38"/>
            <p:cNvSpPr/>
            <p:nvPr/>
          </p:nvSpPr>
          <p:spPr>
            <a:xfrm>
              <a:off x="5105610" y="2799211"/>
              <a:ext cx="1800000" cy="503337"/>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en-US" altLang="ja-JP" sz="1000" kern="0" dirty="0">
                  <a:latin typeface="+mn-ea"/>
                  <a:cs typeface="Meiryo UI" panose="020B0604030504040204" pitchFamily="50" charset="-128"/>
                </a:rPr>
                <a:t>【</a:t>
              </a:r>
              <a:r>
                <a:rPr kumimoji="0" lang="ja-JP" altLang="en-US" sz="1000" kern="0" dirty="0">
                  <a:latin typeface="+mn-ea"/>
                  <a:cs typeface="Meiryo UI" panose="020B0604030504040204" pitchFamily="50" charset="-128"/>
                </a:rPr>
                <a:t>既存顧客ありの場合</a:t>
              </a:r>
              <a:r>
                <a:rPr kumimoji="0" lang="en-US" altLang="ja-JP" sz="1000" kern="0" dirty="0">
                  <a:latin typeface="+mn-ea"/>
                  <a:cs typeface="Meiryo UI" panose="020B0604030504040204" pitchFamily="50" charset="-128"/>
                </a:rPr>
                <a:t>】</a:t>
              </a:r>
            </a:p>
            <a:p>
              <a:pPr defTabSz="843745"/>
              <a:r>
                <a:rPr kumimoji="0" lang="ja-JP" altLang="en-US" sz="1000" kern="0" dirty="0">
                  <a:latin typeface="+mn-ea"/>
                  <a:cs typeface="Meiryo UI" panose="020B0604030504040204" pitchFamily="50" charset="-128"/>
                </a:rPr>
                <a:t>②</a:t>
              </a:r>
              <a:r>
                <a:rPr kumimoji="0" lang="ja-JP" altLang="en-US" sz="1000" kern="0" dirty="0" smtClean="0">
                  <a:latin typeface="+mn-ea"/>
                  <a:cs typeface="Meiryo UI" panose="020B0604030504040204" pitchFamily="50" charset="-128"/>
                </a:rPr>
                <a:t>商品</a:t>
              </a:r>
              <a:r>
                <a:rPr kumimoji="0" lang="ja-JP" altLang="en-US" sz="1000" kern="0" dirty="0">
                  <a:latin typeface="+mn-ea"/>
                  <a:cs typeface="Meiryo UI" panose="020B0604030504040204" pitchFamily="50" charset="-128"/>
                </a:rPr>
                <a:t>の追加</a:t>
              </a:r>
              <a:endParaRPr kumimoji="0" lang="en-US" altLang="ja-JP" sz="1000" kern="0" dirty="0">
                <a:latin typeface="+mn-ea"/>
                <a:cs typeface="Meiryo UI" panose="020B0604030504040204" pitchFamily="50" charset="-128"/>
              </a:endParaRPr>
            </a:p>
          </p:txBody>
        </p:sp>
        <p:sp>
          <p:nvSpPr>
            <p:cNvPr id="69" name="正方形/長方形 68"/>
            <p:cNvSpPr/>
            <p:nvPr/>
          </p:nvSpPr>
          <p:spPr>
            <a:xfrm>
              <a:off x="5105610" y="3918045"/>
              <a:ext cx="1800000" cy="491441"/>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smtClean="0">
                  <a:latin typeface="+mn-ea"/>
                  <a:cs typeface="Meiryo UI" panose="020B0604030504040204" pitchFamily="50" charset="-128"/>
                </a:rPr>
                <a:t>④オーダー</a:t>
              </a:r>
              <a:r>
                <a:rPr kumimoji="0" lang="ja-JP" altLang="en-US" sz="1000" kern="0" dirty="0">
                  <a:latin typeface="+mn-ea"/>
                  <a:cs typeface="Meiryo UI" panose="020B0604030504040204" pitchFamily="50" charset="-128"/>
                </a:rPr>
                <a:t>のキャンセル</a:t>
              </a:r>
              <a:endParaRPr kumimoji="0" lang="en-US" altLang="ja-JP" sz="1000" kern="0" dirty="0">
                <a:latin typeface="+mn-ea"/>
                <a:cs typeface="Meiryo UI" panose="020B0604030504040204" pitchFamily="50" charset="-128"/>
              </a:endParaRPr>
            </a:p>
          </p:txBody>
        </p:sp>
        <p:sp>
          <p:nvSpPr>
            <p:cNvPr id="52" name="正方形/長方形 51"/>
            <p:cNvSpPr/>
            <p:nvPr/>
          </p:nvSpPr>
          <p:spPr>
            <a:xfrm>
              <a:off x="5105610" y="3374900"/>
              <a:ext cx="1800000" cy="491441"/>
            </a:xfrm>
            <a:prstGeom prst="rect">
              <a:avLst/>
            </a:prstGeom>
            <a:no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a:latin typeface="+mn-ea"/>
                  <a:cs typeface="Meiryo UI" panose="020B0604030504040204" pitchFamily="50" charset="-128"/>
                </a:rPr>
                <a:t>③</a:t>
              </a:r>
              <a:r>
                <a:rPr kumimoji="0" lang="ja-JP" altLang="en-US" sz="1000" kern="0" dirty="0" smtClean="0">
                  <a:latin typeface="+mn-ea"/>
                  <a:cs typeface="Meiryo UI" panose="020B0604030504040204" pitchFamily="50" charset="-128"/>
                </a:rPr>
                <a:t>完了前オーダー</a:t>
              </a:r>
              <a:r>
                <a:rPr kumimoji="0" lang="ja-JP" altLang="en-US" sz="1000" kern="0" dirty="0">
                  <a:latin typeface="+mn-ea"/>
                  <a:cs typeface="Meiryo UI" panose="020B0604030504040204" pitchFamily="50" charset="-128"/>
                </a:rPr>
                <a:t>の</a:t>
              </a:r>
              <a:r>
                <a:rPr kumimoji="0" lang="ja-JP" altLang="en-US" sz="1000" kern="0" dirty="0" smtClean="0">
                  <a:latin typeface="+mn-ea"/>
                  <a:cs typeface="Meiryo UI" panose="020B0604030504040204" pitchFamily="50" charset="-128"/>
                </a:rPr>
                <a:t>変更</a:t>
              </a:r>
              <a:endParaRPr kumimoji="0" lang="en-US" altLang="ja-JP" sz="1000" kern="0" dirty="0">
                <a:latin typeface="+mn-ea"/>
                <a:cs typeface="Meiryo UI" panose="020B0604030504040204" pitchFamily="50" charset="-128"/>
              </a:endParaRPr>
            </a:p>
          </p:txBody>
        </p:sp>
        <p:sp>
          <p:nvSpPr>
            <p:cNvPr id="47" name="正方形/長方形 46">
              <a:extLst>
                <a:ext uri="{FF2B5EF4-FFF2-40B4-BE49-F238E27FC236}">
                  <a16:creationId xmlns:a16="http://schemas.microsoft.com/office/drawing/2014/main" id="{2D1312D6-A3CD-42C1-8CDB-B8752A1D6B0F}"/>
                </a:ext>
              </a:extLst>
            </p:cNvPr>
            <p:cNvSpPr/>
            <p:nvPr/>
          </p:nvSpPr>
          <p:spPr>
            <a:xfrm>
              <a:off x="2100392" y="1734848"/>
              <a:ext cx="900000" cy="1573920"/>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a:latin typeface="+mn-ea"/>
                  <a:cs typeface="Meiryo UI" panose="020B0604030504040204" pitchFamily="50" charset="-128"/>
                </a:rPr>
                <a:t>登録前</a:t>
              </a:r>
              <a:endParaRPr kumimoji="0" lang="en-US" altLang="ja-JP" sz="1000" kern="0" dirty="0">
                <a:latin typeface="+mn-ea"/>
                <a:cs typeface="Meiryo UI" panose="020B0604030504040204" pitchFamily="50" charset="-128"/>
              </a:endParaRPr>
            </a:p>
          </p:txBody>
        </p:sp>
        <p:sp>
          <p:nvSpPr>
            <p:cNvPr id="48" name="正方形/長方形 47">
              <a:extLst>
                <a:ext uri="{FF2B5EF4-FFF2-40B4-BE49-F238E27FC236}">
                  <a16:creationId xmlns:a16="http://schemas.microsoft.com/office/drawing/2014/main" id="{2C27F7F6-CDB1-4FB0-98DA-679DB9E70CD2}"/>
                </a:ext>
              </a:extLst>
            </p:cNvPr>
            <p:cNvSpPr/>
            <p:nvPr/>
          </p:nvSpPr>
          <p:spPr>
            <a:xfrm>
              <a:off x="2100392" y="3372810"/>
              <a:ext cx="900000" cy="1036675"/>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a:latin typeface="+mn-ea"/>
                  <a:cs typeface="Meiryo UI" panose="020B0604030504040204" pitchFamily="50" charset="-128"/>
                </a:rPr>
                <a:t>実行中</a:t>
              </a:r>
              <a:endParaRPr kumimoji="0" lang="en-US" altLang="ja-JP" sz="1000" kern="0" dirty="0">
                <a:latin typeface="+mn-ea"/>
                <a:cs typeface="Meiryo UI" panose="020B0604030504040204" pitchFamily="50" charset="-128"/>
              </a:endParaRPr>
            </a:p>
          </p:txBody>
        </p:sp>
        <p:sp>
          <p:nvSpPr>
            <p:cNvPr id="49" name="正方形/長方形 48">
              <a:extLst>
                <a:ext uri="{FF2B5EF4-FFF2-40B4-BE49-F238E27FC236}">
                  <a16:creationId xmlns:a16="http://schemas.microsoft.com/office/drawing/2014/main" id="{5AF22D7A-7BFA-4C24-BDFB-20376D19AC43}"/>
                </a:ext>
              </a:extLst>
            </p:cNvPr>
            <p:cNvSpPr/>
            <p:nvPr/>
          </p:nvSpPr>
          <p:spPr>
            <a:xfrm>
              <a:off x="2100392" y="4481651"/>
              <a:ext cx="900000" cy="2640081"/>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a:latin typeface="+mn-ea"/>
                  <a:cs typeface="Meiryo UI" panose="020B0604030504040204" pitchFamily="50" charset="-128"/>
                </a:rPr>
                <a:t>完了</a:t>
              </a:r>
              <a:endParaRPr kumimoji="0" lang="en-US" altLang="ja-JP" sz="1000" kern="0" dirty="0">
                <a:latin typeface="+mn-ea"/>
                <a:cs typeface="Meiryo UI" panose="020B0604030504040204" pitchFamily="50" charset="-128"/>
              </a:endParaRPr>
            </a:p>
          </p:txBody>
        </p:sp>
      </p:grpSp>
      <p:sp>
        <p:nvSpPr>
          <p:cNvPr id="4" name="楕円 3"/>
          <p:cNvSpPr/>
          <p:nvPr/>
        </p:nvSpPr>
        <p:spPr>
          <a:xfrm>
            <a:off x="4506245" y="4526657"/>
            <a:ext cx="516156" cy="264869"/>
          </a:xfrm>
          <a:prstGeom prst="ellips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prstClr val="black"/>
                </a:solidFill>
                <a:latin typeface="+mn-ea"/>
                <a:cs typeface="Meiryo UI" panose="020B0604030504040204" pitchFamily="50" charset="-128"/>
              </a:rPr>
              <a:t>一部解約</a:t>
            </a:r>
          </a:p>
        </p:txBody>
      </p:sp>
      <p:sp>
        <p:nvSpPr>
          <p:cNvPr id="54" name="楕円 53"/>
          <p:cNvSpPr/>
          <p:nvPr/>
        </p:nvSpPr>
        <p:spPr>
          <a:xfrm>
            <a:off x="4506245" y="5412465"/>
            <a:ext cx="516156" cy="264869"/>
          </a:xfrm>
          <a:prstGeom prst="ellips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prstClr val="black"/>
                </a:solidFill>
                <a:latin typeface="+mn-ea"/>
                <a:cs typeface="Meiryo UI" panose="020B0604030504040204" pitchFamily="50" charset="-128"/>
              </a:rPr>
              <a:t>全部解約</a:t>
            </a:r>
          </a:p>
        </p:txBody>
      </p:sp>
      <p:sp>
        <p:nvSpPr>
          <p:cNvPr id="62" name="正方形/長方形 61"/>
          <p:cNvSpPr/>
          <p:nvPr/>
        </p:nvSpPr>
        <p:spPr>
          <a:xfrm>
            <a:off x="5083315" y="1501277"/>
            <a:ext cx="1800000" cy="400993"/>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ja-JP" altLang="en-US" sz="1000" kern="0" dirty="0" smtClean="0">
                <a:latin typeface="+mn-ea"/>
                <a:cs typeface="Meiryo UI" panose="020B0604030504040204" pitchFamily="50" charset="-128"/>
              </a:rPr>
              <a:t>①顧客検索</a:t>
            </a:r>
            <a:endParaRPr kumimoji="0" lang="en-US" altLang="ja-JP" sz="1000" kern="0" dirty="0">
              <a:latin typeface="+mn-ea"/>
              <a:cs typeface="Meiryo UI" panose="020B0604030504040204" pitchFamily="50" charset="-128"/>
            </a:endParaRPr>
          </a:p>
        </p:txBody>
      </p:sp>
      <p:sp>
        <p:nvSpPr>
          <p:cNvPr id="63" name="正方形/長方形 62"/>
          <p:cNvSpPr/>
          <p:nvPr/>
        </p:nvSpPr>
        <p:spPr>
          <a:xfrm>
            <a:off x="7037131" y="2445537"/>
            <a:ext cx="1800000" cy="493758"/>
          </a:xfrm>
          <a:prstGeom prst="rect">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defTabSz="843745"/>
            <a:r>
              <a:rPr kumimoji="0" lang="en-US" altLang="ja-JP" sz="1000" kern="0" dirty="0" smtClean="0">
                <a:latin typeface="+mn-ea"/>
                <a:cs typeface="Meiryo UI" panose="020B0604030504040204" pitchFamily="50" charset="-128"/>
              </a:rPr>
              <a:t>P.6</a:t>
            </a:r>
            <a:r>
              <a:rPr kumimoji="0" lang="ja-JP" altLang="en-US" sz="1000" kern="0" dirty="0">
                <a:latin typeface="+mn-ea"/>
                <a:cs typeface="Meiryo UI" panose="020B0604030504040204" pitchFamily="50" charset="-128"/>
              </a:rPr>
              <a:t>　</a:t>
            </a:r>
            <a:r>
              <a:rPr kumimoji="0" lang="ja-JP" altLang="en-US" sz="1000" kern="0" dirty="0" smtClean="0">
                <a:latin typeface="+mn-ea"/>
                <a:cs typeface="Meiryo UI" panose="020B0604030504040204" pitchFamily="50" charset="-128"/>
              </a:rPr>
              <a:t>「顧客が表示された場合」</a:t>
            </a:r>
            <a:endParaRPr kumimoji="0" lang="en-US" altLang="ja-JP" sz="1000" kern="0" dirty="0">
              <a:latin typeface="+mn-ea"/>
              <a:cs typeface="Meiryo UI" panose="020B0604030504040204" pitchFamily="50" charset="-128"/>
            </a:endParaRPr>
          </a:p>
        </p:txBody>
      </p:sp>
    </p:spTree>
    <p:extLst>
      <p:ext uri="{BB962C8B-B14F-4D97-AF65-F5344CB8AC3E}">
        <p14:creationId xmlns:p14="http://schemas.microsoft.com/office/powerpoint/2010/main" val="3409194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２．申込～注文登録</a:t>
            </a:r>
            <a:r>
              <a:rPr lang="ja-JP" altLang="en-US" dirty="0" smtClean="0"/>
              <a:t>：</a:t>
            </a:r>
            <a:r>
              <a:rPr lang="en-US" altLang="ja-JP" dirty="0" smtClean="0"/>
              <a:t>Fulfillment</a:t>
            </a:r>
            <a:r>
              <a:rPr lang="ja-JP" altLang="en-US" dirty="0" smtClean="0"/>
              <a:t>画面</a:t>
            </a:r>
            <a:r>
              <a:rPr lang="ja-JP" altLang="en-US" dirty="0"/>
              <a:t>操作方法（注文ステータスについて）</a:t>
            </a:r>
            <a:endParaRPr kumimoji="1" lang="ja-JP" altLang="en-US" dirty="0"/>
          </a:p>
        </p:txBody>
      </p:sp>
      <p:sp>
        <p:nvSpPr>
          <p:cNvPr id="3" name="テキスト プレースホルダー 2"/>
          <p:cNvSpPr>
            <a:spLocks noGrp="1"/>
          </p:cNvSpPr>
          <p:nvPr>
            <p:ph type="body" sz="quarter" idx="11"/>
          </p:nvPr>
        </p:nvSpPr>
        <p:spPr/>
        <p:txBody>
          <a:bodyPr/>
          <a:lstStyle/>
          <a:p>
            <a:r>
              <a:rPr lang="ja-JP" altLang="en-US" dirty="0" smtClean="0"/>
              <a:t>各申込オーダー</a:t>
            </a:r>
            <a:r>
              <a:rPr lang="ja-JP" altLang="en-US" sz="1200" dirty="0" smtClean="0"/>
              <a:t>（新規・変更・削除）</a:t>
            </a:r>
            <a:r>
              <a:rPr lang="ja-JP" altLang="en-US" dirty="0" smtClean="0"/>
              <a:t>の</a:t>
            </a:r>
            <a:r>
              <a:rPr lang="ja-JP" altLang="en-US" dirty="0"/>
              <a:t>ステータス</a:t>
            </a:r>
            <a:r>
              <a:rPr lang="ja-JP" altLang="en-US" dirty="0" smtClean="0"/>
              <a:t>は</a:t>
            </a:r>
            <a:r>
              <a:rPr lang="ja-JP" altLang="en-US" dirty="0"/>
              <a:t>以下のいずれ</a:t>
            </a:r>
            <a:r>
              <a:rPr lang="ja-JP" altLang="en-US" dirty="0" smtClean="0"/>
              <a:t>かとな</a:t>
            </a:r>
            <a:r>
              <a:rPr lang="ja-JP" altLang="en-US" dirty="0"/>
              <a:t>る</a:t>
            </a:r>
            <a:r>
              <a:rPr lang="ja-JP" altLang="en-US" dirty="0" smtClean="0"/>
              <a:t>。</a:t>
            </a:r>
            <a:endParaRPr kumimoji="1" lang="en-US" altLang="ja-JP" dirty="0"/>
          </a:p>
        </p:txBody>
      </p:sp>
      <p:sp>
        <p:nvSpPr>
          <p:cNvPr id="58" name="スライド番号プレースホルダー 3"/>
          <p:cNvSpPr>
            <a:spLocks noGrp="1"/>
          </p:cNvSpPr>
          <p:nvPr>
            <p:ph type="sldNum" sz="quarter" idx="10"/>
          </p:nvPr>
        </p:nvSpPr>
        <p:spPr>
          <a:xfrm>
            <a:off x="9520006" y="6633370"/>
            <a:ext cx="335504" cy="180020"/>
          </a:xfrm>
        </p:spPr>
        <p:txBody>
          <a:bodyPr/>
          <a:lstStyle/>
          <a:p>
            <a:pPr defTabSz="843712" fontAlgn="base">
              <a:spcBef>
                <a:spcPct val="0"/>
              </a:spcBef>
              <a:spcAft>
                <a:spcPct val="0"/>
              </a:spcAft>
              <a:defRPr/>
            </a:pPr>
            <a:fld id="{F7C730C8-3058-46F8-B0CE-CDE70A1B055D}" type="slidenum">
              <a:rPr lang="en-US" altLang="ja-JP" smtClean="0"/>
              <a:pPr defTabSz="843712" fontAlgn="base">
                <a:spcBef>
                  <a:spcPct val="0"/>
                </a:spcBef>
                <a:spcAft>
                  <a:spcPct val="0"/>
                </a:spcAft>
                <a:defRPr/>
              </a:pPr>
              <a:t>4</a:t>
            </a:fld>
            <a:endParaRPr lang="en-US" altLang="ja-JP" dirty="0"/>
          </a:p>
        </p:txBody>
      </p:sp>
      <p:graphicFrame>
        <p:nvGraphicFramePr>
          <p:cNvPr id="60" name="表 59"/>
          <p:cNvGraphicFramePr>
            <a:graphicFrameLocks noGrp="1"/>
          </p:cNvGraphicFramePr>
          <p:nvPr>
            <p:extLst>
              <p:ext uri="{D42A27DB-BD31-4B8C-83A1-F6EECF244321}">
                <p14:modId xmlns:p14="http://schemas.microsoft.com/office/powerpoint/2010/main" val="1022308983"/>
              </p:ext>
            </p:extLst>
          </p:nvPr>
        </p:nvGraphicFramePr>
        <p:xfrm>
          <a:off x="574590" y="3843866"/>
          <a:ext cx="8756820" cy="2789507"/>
        </p:xfrm>
        <a:graphic>
          <a:graphicData uri="http://schemas.openxmlformats.org/drawingml/2006/table">
            <a:tbl>
              <a:tblPr firstRow="1" bandRow="1">
                <a:tableStyleId>{21E4AEA4-8DFA-4A89-87EB-49C32662AFE0}</a:tableStyleId>
              </a:tblPr>
              <a:tblGrid>
                <a:gridCol w="1600709">
                  <a:extLst>
                    <a:ext uri="{9D8B030D-6E8A-4147-A177-3AD203B41FA5}">
                      <a16:colId xmlns:a16="http://schemas.microsoft.com/office/drawing/2014/main" val="750232698"/>
                    </a:ext>
                  </a:extLst>
                </a:gridCol>
                <a:gridCol w="7156111">
                  <a:extLst>
                    <a:ext uri="{9D8B030D-6E8A-4147-A177-3AD203B41FA5}">
                      <a16:colId xmlns:a16="http://schemas.microsoft.com/office/drawing/2014/main" val="2455237626"/>
                    </a:ext>
                  </a:extLst>
                </a:gridCol>
              </a:tblGrid>
              <a:tr h="398501">
                <a:tc>
                  <a:txBody>
                    <a:bodyPr/>
                    <a:lstStyle/>
                    <a:p>
                      <a:r>
                        <a:rPr kumimoji="1" lang="ja-JP" altLang="en-US" sz="1200" dirty="0">
                          <a:solidFill>
                            <a:schemeClr val="tx1"/>
                          </a:solidFill>
                        </a:rPr>
                        <a:t>状態</a:t>
                      </a:r>
                      <a:endParaRPr kumimoji="1" lang="ja-JP" altLang="en-US" sz="1200" dirty="0">
                        <a:solidFill>
                          <a:schemeClr val="tx1"/>
                        </a:solidFill>
                        <a:latin typeface="+mn-ea"/>
                        <a:ea typeface="+mn-ea"/>
                      </a:endParaRPr>
                    </a:p>
                  </a:txBody>
                  <a:tcPr marL="36000" marR="36000" marT="0" marB="0" anchor="ctr"/>
                </a:tc>
                <a:tc>
                  <a:txBody>
                    <a:bodyPr/>
                    <a:lstStyle/>
                    <a:p>
                      <a:r>
                        <a:rPr kumimoji="1" lang="ja-JP" altLang="en-US" sz="1200" dirty="0">
                          <a:solidFill>
                            <a:schemeClr val="tx1"/>
                          </a:solidFill>
                        </a:rPr>
                        <a:t>説明</a:t>
                      </a:r>
                      <a:endParaRPr kumimoji="1" lang="ja-JP" altLang="en-US" sz="1200" dirty="0">
                        <a:solidFill>
                          <a:schemeClr val="tx1"/>
                        </a:solidFill>
                        <a:latin typeface="+mn-ea"/>
                        <a:ea typeface="+mn-ea"/>
                      </a:endParaRPr>
                    </a:p>
                  </a:txBody>
                  <a:tcPr marL="36000" marR="36000" marT="0" marB="0" anchor="ctr"/>
                </a:tc>
                <a:extLst>
                  <a:ext uri="{0D108BD9-81ED-4DB2-BD59-A6C34878D82A}">
                    <a16:rowId xmlns:a16="http://schemas.microsoft.com/office/drawing/2014/main" val="123702618"/>
                  </a:ext>
                </a:extLst>
              </a:tr>
              <a:tr h="398501">
                <a:tc>
                  <a:txBody>
                    <a:bodyPr/>
                    <a:lstStyle/>
                    <a:p>
                      <a:r>
                        <a:rPr kumimoji="1" lang="ja-JP" altLang="en-US" sz="1200" dirty="0">
                          <a:solidFill>
                            <a:schemeClr val="tx1"/>
                          </a:solidFill>
                        </a:rPr>
                        <a:t>申込受付済</a:t>
                      </a:r>
                      <a:endParaRPr kumimoji="1" lang="ja-JP" altLang="en-US" sz="1200" dirty="0">
                        <a:solidFill>
                          <a:schemeClr val="tx1"/>
                        </a:solidFill>
                        <a:latin typeface="+mn-ea"/>
                        <a:ea typeface="+mn-ea"/>
                      </a:endParaRPr>
                    </a:p>
                  </a:txBody>
                  <a:tcPr marL="36000" marR="36000" marT="0" marB="0" anchor="ctr"/>
                </a:tc>
                <a:tc>
                  <a:txBody>
                    <a:bodyPr/>
                    <a:lstStyle/>
                    <a:p>
                      <a:r>
                        <a:rPr lang="ja-JP" altLang="en-US" sz="1200" dirty="0" smtClean="0"/>
                        <a:t>オーダーが作成された</a:t>
                      </a:r>
                      <a:r>
                        <a:rPr lang="ja-JP" altLang="en-US" sz="1200" dirty="0"/>
                        <a:t>が、まだ処理は</a:t>
                      </a:r>
                      <a:r>
                        <a:rPr lang="ja-JP" altLang="en-US" sz="1200" dirty="0" smtClean="0"/>
                        <a:t>開始されていない状態。</a:t>
                      </a:r>
                      <a:endParaRPr kumimoji="1" lang="ja-JP" altLang="en-US" sz="1200" dirty="0">
                        <a:solidFill>
                          <a:schemeClr val="tx1"/>
                        </a:solidFill>
                        <a:latin typeface="+mn-ea"/>
                        <a:ea typeface="+mn-ea"/>
                      </a:endParaRPr>
                    </a:p>
                  </a:txBody>
                  <a:tcPr marL="36000" marR="36000" marT="0" marB="0" anchor="ctr"/>
                </a:tc>
                <a:extLst>
                  <a:ext uri="{0D108BD9-81ED-4DB2-BD59-A6C34878D82A}">
                    <a16:rowId xmlns:a16="http://schemas.microsoft.com/office/drawing/2014/main" val="3725667619"/>
                  </a:ext>
                </a:extLst>
              </a:tr>
              <a:tr h="398501">
                <a:tc>
                  <a:txBody>
                    <a:bodyPr/>
                    <a:lstStyle/>
                    <a:p>
                      <a:r>
                        <a:rPr kumimoji="1" lang="ja-JP" altLang="en-US" sz="1200" dirty="0">
                          <a:solidFill>
                            <a:schemeClr val="tx1"/>
                          </a:solidFill>
                        </a:rPr>
                        <a:t>実行中</a:t>
                      </a:r>
                      <a:endParaRPr kumimoji="1" lang="ja-JP" altLang="en-US" sz="1200" dirty="0">
                        <a:solidFill>
                          <a:schemeClr val="tx1"/>
                        </a:solidFill>
                        <a:latin typeface="+mn-ea"/>
                        <a:ea typeface="+mn-ea"/>
                      </a:endParaRPr>
                    </a:p>
                  </a:txBody>
                  <a:tcPr marL="36000" marR="36000" marT="0" marB="0" anchor="ctr"/>
                </a:tc>
                <a:tc>
                  <a:txBody>
                    <a:bodyPr/>
                    <a:lstStyle/>
                    <a:p>
                      <a:r>
                        <a:rPr lang="ja-JP" altLang="en-US" sz="1200" dirty="0" smtClean="0"/>
                        <a:t>サービス</a:t>
                      </a:r>
                      <a:r>
                        <a:rPr lang="ja-JP" altLang="en-US" sz="1200" dirty="0"/>
                        <a:t>提供に向けて、</a:t>
                      </a:r>
                      <a:r>
                        <a:rPr lang="ja-JP" altLang="en-US" sz="1200" dirty="0" smtClean="0"/>
                        <a:t>開通処理に関する実行中。</a:t>
                      </a:r>
                      <a:endParaRPr kumimoji="1" lang="ja-JP" altLang="en-US" sz="1200" dirty="0">
                        <a:solidFill>
                          <a:schemeClr val="tx1"/>
                        </a:solidFill>
                        <a:latin typeface="+mn-ea"/>
                        <a:ea typeface="+mn-ea"/>
                      </a:endParaRPr>
                    </a:p>
                  </a:txBody>
                  <a:tcPr marL="36000" marR="36000" marT="0" marB="0" anchor="ctr"/>
                </a:tc>
                <a:extLst>
                  <a:ext uri="{0D108BD9-81ED-4DB2-BD59-A6C34878D82A}">
                    <a16:rowId xmlns:a16="http://schemas.microsoft.com/office/drawing/2014/main" val="668835640"/>
                  </a:ext>
                </a:extLst>
              </a:tr>
              <a:tr h="398501">
                <a:tc>
                  <a:txBody>
                    <a:bodyPr/>
                    <a:lstStyle/>
                    <a:p>
                      <a:r>
                        <a:rPr kumimoji="1" lang="ja-JP" altLang="en-US" sz="1200" dirty="0">
                          <a:solidFill>
                            <a:schemeClr val="tx1"/>
                          </a:solidFill>
                        </a:rPr>
                        <a:t>完了</a:t>
                      </a:r>
                      <a:endParaRPr kumimoji="1" lang="ja-JP" altLang="en-US" sz="1200" dirty="0">
                        <a:solidFill>
                          <a:schemeClr val="tx1"/>
                        </a:solidFill>
                        <a:latin typeface="+mn-ea"/>
                        <a:ea typeface="+mn-ea"/>
                      </a:endParaRPr>
                    </a:p>
                  </a:txBody>
                  <a:tcPr marL="36000" marR="36000" marT="0" marB="0" anchor="ctr"/>
                </a:tc>
                <a:tc>
                  <a:txBody>
                    <a:bodyPr/>
                    <a:lstStyle/>
                    <a:p>
                      <a:r>
                        <a:rPr lang="ja-JP" altLang="en-US" sz="1200" smtClean="0"/>
                        <a:t>オーダ処理</a:t>
                      </a:r>
                      <a:r>
                        <a:rPr lang="ja-JP" altLang="en-US" sz="1200" dirty="0" smtClean="0"/>
                        <a:t>が正常</a:t>
                      </a:r>
                      <a:r>
                        <a:rPr lang="ja-JP" altLang="en-US" sz="1200" dirty="0"/>
                        <a:t>に</a:t>
                      </a:r>
                      <a:r>
                        <a:rPr lang="ja-JP" altLang="en-US" sz="1200" dirty="0" smtClean="0"/>
                        <a:t>完了している状態。</a:t>
                      </a:r>
                      <a:r>
                        <a:rPr lang="ja-JP" altLang="en-US" sz="1200" dirty="0"/>
                        <a:t>すべてのサービスが正常にプロビジョニングされ、</a:t>
                      </a:r>
                      <a:r>
                        <a:rPr lang="ja-JP" altLang="en-US" sz="1200" dirty="0" smtClean="0"/>
                        <a:t>有効になっている。</a:t>
                      </a:r>
                      <a:endParaRPr lang="en-US" altLang="ja-JP" sz="1200" dirty="0" smtClean="0"/>
                    </a:p>
                    <a:p>
                      <a:r>
                        <a:rPr lang="en-US" altLang="ja-JP" sz="1200" dirty="0" smtClean="0"/>
                        <a:t>1</a:t>
                      </a:r>
                      <a:r>
                        <a:rPr lang="ja-JP" altLang="en-US" sz="1200" dirty="0"/>
                        <a:t>つ以上のサービスがキャンセルされたものの、残りは正常に完了した</a:t>
                      </a:r>
                      <a:r>
                        <a:rPr lang="ja-JP" altLang="en-US" sz="1200"/>
                        <a:t>場合</a:t>
                      </a:r>
                      <a:r>
                        <a:rPr lang="ja-JP" altLang="en-US" sz="1200" smtClean="0"/>
                        <a:t>、オーダ全体</a:t>
                      </a:r>
                      <a:r>
                        <a:rPr lang="ja-JP" altLang="en-US" sz="1200" dirty="0"/>
                        <a:t>のステータスは</a:t>
                      </a:r>
                      <a:r>
                        <a:rPr lang="ja-JP" altLang="en-US" sz="1200" dirty="0" smtClean="0"/>
                        <a:t>完了。</a:t>
                      </a:r>
                      <a:endParaRPr kumimoji="1" lang="ja-JP" altLang="en-US" sz="1200" dirty="0">
                        <a:solidFill>
                          <a:schemeClr val="tx1"/>
                        </a:solidFill>
                        <a:latin typeface="+mn-ea"/>
                        <a:ea typeface="+mn-ea"/>
                      </a:endParaRPr>
                    </a:p>
                  </a:txBody>
                  <a:tcPr marL="36000" marR="36000" marT="0" marB="0" anchor="ctr"/>
                </a:tc>
                <a:extLst>
                  <a:ext uri="{0D108BD9-81ED-4DB2-BD59-A6C34878D82A}">
                    <a16:rowId xmlns:a16="http://schemas.microsoft.com/office/drawing/2014/main" val="2247702700"/>
                  </a:ext>
                </a:extLst>
              </a:tr>
              <a:tr h="398501">
                <a:tc>
                  <a:txBody>
                    <a:bodyPr/>
                    <a:lstStyle/>
                    <a:p>
                      <a:r>
                        <a:rPr kumimoji="1" lang="ja-JP" altLang="en-US" sz="1200" dirty="0">
                          <a:solidFill>
                            <a:schemeClr val="tx1"/>
                          </a:solidFill>
                        </a:rPr>
                        <a:t>キャンセル中</a:t>
                      </a:r>
                      <a:endParaRPr kumimoji="1" lang="ja-JP" altLang="en-US" sz="1200" dirty="0">
                        <a:solidFill>
                          <a:schemeClr val="tx1"/>
                        </a:solidFill>
                        <a:latin typeface="+mn-ea"/>
                        <a:ea typeface="+mn-ea"/>
                      </a:endParaRPr>
                    </a:p>
                  </a:txBody>
                  <a:tcPr marL="36000" marR="36000" marT="0" marB="0" anchor="ctr"/>
                </a:tc>
                <a:tc>
                  <a:txBody>
                    <a:bodyPr/>
                    <a:lstStyle/>
                    <a:p>
                      <a:r>
                        <a:rPr lang="ja-JP" altLang="en-US" sz="1200" dirty="0" smtClean="0"/>
                        <a:t>オーダーは</a:t>
                      </a:r>
                      <a:r>
                        <a:rPr lang="ja-JP" altLang="en-US" sz="1200" dirty="0"/>
                        <a:t>キャンセル中だが、プロビジョニング処理がまだ実行中の</a:t>
                      </a:r>
                      <a:r>
                        <a:rPr lang="ja-JP" altLang="en-US" sz="1200" dirty="0" smtClean="0"/>
                        <a:t>状態。</a:t>
                      </a:r>
                      <a:endParaRPr kumimoji="1" lang="ja-JP" altLang="en-US" sz="1200" dirty="0">
                        <a:solidFill>
                          <a:schemeClr val="tx1"/>
                        </a:solidFill>
                        <a:latin typeface="+mn-ea"/>
                        <a:ea typeface="+mn-ea"/>
                      </a:endParaRPr>
                    </a:p>
                  </a:txBody>
                  <a:tcPr marL="36000" marR="36000" marT="0" marB="0" anchor="ctr"/>
                </a:tc>
                <a:extLst>
                  <a:ext uri="{0D108BD9-81ED-4DB2-BD59-A6C34878D82A}">
                    <a16:rowId xmlns:a16="http://schemas.microsoft.com/office/drawing/2014/main" val="425486973"/>
                  </a:ext>
                </a:extLst>
              </a:tr>
              <a:tr h="398501">
                <a:tc>
                  <a:txBody>
                    <a:bodyPr/>
                    <a:lstStyle/>
                    <a:p>
                      <a:r>
                        <a:rPr kumimoji="1" lang="ja-JP" altLang="en-US" sz="1200" dirty="0">
                          <a:solidFill>
                            <a:schemeClr val="tx1"/>
                          </a:solidFill>
                        </a:rPr>
                        <a:t>キャンセル済</a:t>
                      </a:r>
                      <a:endParaRPr kumimoji="1" lang="ja-JP" altLang="en-US" sz="1200" dirty="0">
                        <a:solidFill>
                          <a:schemeClr val="tx1"/>
                        </a:solidFill>
                        <a:latin typeface="+mn-ea"/>
                        <a:ea typeface="+mn-ea"/>
                      </a:endParaRPr>
                    </a:p>
                  </a:txBody>
                  <a:tcPr marL="36000" marR="36000" marT="0" marB="0" anchor="ctr"/>
                </a:tc>
                <a:tc>
                  <a:txBody>
                    <a:bodyPr/>
                    <a:lstStyle/>
                    <a:p>
                      <a:r>
                        <a:rPr lang="ja-JP" altLang="en-US" sz="1200" dirty="0" smtClean="0"/>
                        <a:t>オーダーが顧客によりキャンセル</a:t>
                      </a:r>
                      <a:r>
                        <a:rPr lang="ja-JP" altLang="en-US" sz="1200" dirty="0"/>
                        <a:t>された</a:t>
                      </a:r>
                      <a:r>
                        <a:rPr lang="ja-JP" altLang="en-US" sz="1200" dirty="0" smtClean="0"/>
                        <a:t>状態。</a:t>
                      </a:r>
                      <a:endParaRPr kumimoji="1" lang="ja-JP" altLang="en-US" sz="1200" dirty="0">
                        <a:solidFill>
                          <a:schemeClr val="tx1"/>
                        </a:solidFill>
                        <a:latin typeface="+mn-ea"/>
                        <a:ea typeface="+mn-ea"/>
                      </a:endParaRPr>
                    </a:p>
                  </a:txBody>
                  <a:tcPr marL="36000" marR="36000" marT="0" marB="0" anchor="ctr"/>
                </a:tc>
                <a:extLst>
                  <a:ext uri="{0D108BD9-81ED-4DB2-BD59-A6C34878D82A}">
                    <a16:rowId xmlns:a16="http://schemas.microsoft.com/office/drawing/2014/main" val="2921880034"/>
                  </a:ext>
                </a:extLst>
              </a:tr>
              <a:tr h="398501">
                <a:tc>
                  <a:txBody>
                    <a:bodyPr/>
                    <a:lstStyle/>
                    <a:p>
                      <a:r>
                        <a:rPr kumimoji="1" lang="ja-JP" altLang="en-US" sz="1200" dirty="0">
                          <a:solidFill>
                            <a:schemeClr val="tx1"/>
                          </a:solidFill>
                        </a:rPr>
                        <a:t>失敗</a:t>
                      </a:r>
                      <a:endParaRPr kumimoji="1" lang="ja-JP" altLang="en-US" sz="1200" dirty="0">
                        <a:solidFill>
                          <a:schemeClr val="tx1"/>
                        </a:solidFill>
                        <a:latin typeface="+mn-ea"/>
                        <a:ea typeface="+mn-ea"/>
                      </a:endParaRPr>
                    </a:p>
                  </a:txBody>
                  <a:tcPr marL="36000" marR="36000" marT="0" marB="0" anchor="ctr"/>
                </a:tc>
                <a:tc>
                  <a:txBody>
                    <a:bodyPr/>
                    <a:lstStyle/>
                    <a:p>
                      <a:r>
                        <a:rPr lang="ja-JP" altLang="en-US" sz="1200" dirty="0" smtClean="0"/>
                        <a:t>オーダー処理</a:t>
                      </a:r>
                      <a:r>
                        <a:rPr lang="ja-JP" altLang="en-US" sz="1200" dirty="0"/>
                        <a:t>は失敗し、停止した</a:t>
                      </a:r>
                      <a:r>
                        <a:rPr lang="ja-JP" altLang="en-US" sz="1200" dirty="0" smtClean="0"/>
                        <a:t>状態。</a:t>
                      </a:r>
                      <a:r>
                        <a:rPr lang="en-US" altLang="ja-JP" sz="1200" dirty="0"/>
                        <a:t/>
                      </a:r>
                      <a:br>
                        <a:rPr lang="en-US" altLang="ja-JP" sz="1200" dirty="0"/>
                      </a:br>
                      <a:r>
                        <a:rPr lang="ja-JP" altLang="en-US" sz="1200" dirty="0"/>
                        <a:t>（</a:t>
                      </a:r>
                      <a:r>
                        <a:rPr lang="en-US" altLang="ja-JP" sz="1200" dirty="0"/>
                        <a:t>NW</a:t>
                      </a:r>
                      <a:r>
                        <a:rPr lang="ja-JP" altLang="en-US" sz="1200" dirty="0"/>
                        <a:t>が</a:t>
                      </a:r>
                      <a:r>
                        <a:rPr lang="ja-JP" altLang="en-US" sz="1200" dirty="0" smtClean="0"/>
                        <a:t>途切れた等の単純</a:t>
                      </a:r>
                      <a:r>
                        <a:rPr lang="ja-JP" altLang="en-US" sz="1200" dirty="0"/>
                        <a:t>なエラー</a:t>
                      </a:r>
                      <a:r>
                        <a:rPr lang="ja-JP" altLang="en-US" sz="1200" dirty="0" smtClean="0"/>
                        <a:t>や、意図的</a:t>
                      </a:r>
                      <a:r>
                        <a:rPr lang="ja-JP" altLang="en-US" sz="1200" dirty="0"/>
                        <a:t>にタスククローズ時に「失敗」をえらんだ</a:t>
                      </a:r>
                      <a:r>
                        <a:rPr lang="ja-JP" altLang="en-US" sz="1200" dirty="0" smtClean="0"/>
                        <a:t>場合に発生。）</a:t>
                      </a:r>
                      <a:endParaRPr kumimoji="1" lang="ja-JP" altLang="en-US" sz="1200" dirty="0">
                        <a:solidFill>
                          <a:schemeClr val="tx1"/>
                        </a:solidFill>
                        <a:latin typeface="+mn-ea"/>
                        <a:ea typeface="+mn-ea"/>
                      </a:endParaRPr>
                    </a:p>
                  </a:txBody>
                  <a:tcPr marL="36000" marR="36000" marT="0" marB="0" anchor="ctr"/>
                </a:tc>
                <a:extLst>
                  <a:ext uri="{0D108BD9-81ED-4DB2-BD59-A6C34878D82A}">
                    <a16:rowId xmlns:a16="http://schemas.microsoft.com/office/drawing/2014/main" val="1160333980"/>
                  </a:ext>
                </a:extLst>
              </a:tr>
            </a:tbl>
          </a:graphicData>
        </a:graphic>
      </p:graphicFrame>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295" y="859469"/>
            <a:ext cx="8760711" cy="2956816"/>
          </a:xfrm>
          <a:prstGeom prst="rect">
            <a:avLst/>
          </a:prstGeom>
        </p:spPr>
      </p:pic>
    </p:spTree>
    <p:extLst>
      <p:ext uri="{BB962C8B-B14F-4D97-AF65-F5344CB8AC3E}">
        <p14:creationId xmlns:p14="http://schemas.microsoft.com/office/powerpoint/2010/main" val="3854193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正方形/長方形 109">
            <a:extLst>
              <a:ext uri="{FF2B5EF4-FFF2-40B4-BE49-F238E27FC236}">
                <a16:creationId xmlns:a16="http://schemas.microsoft.com/office/drawing/2014/main" id="{3B1EC15D-8973-4A72-AB00-20DE4DD77497}"/>
              </a:ext>
            </a:extLst>
          </p:cNvPr>
          <p:cNvSpPr/>
          <p:nvPr/>
        </p:nvSpPr>
        <p:spPr>
          <a:xfrm>
            <a:off x="5200326" y="4741147"/>
            <a:ext cx="2883401" cy="1577214"/>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sp>
        <p:nvSpPr>
          <p:cNvPr id="71" name="正方形/長方形 70">
            <a:extLst>
              <a:ext uri="{FF2B5EF4-FFF2-40B4-BE49-F238E27FC236}">
                <a16:creationId xmlns:a16="http://schemas.microsoft.com/office/drawing/2014/main" id="{3B1EC15D-8973-4A72-AB00-20DE4DD77497}"/>
              </a:ext>
            </a:extLst>
          </p:cNvPr>
          <p:cNvSpPr/>
          <p:nvPr/>
        </p:nvSpPr>
        <p:spPr>
          <a:xfrm>
            <a:off x="5234016" y="1537612"/>
            <a:ext cx="2883401" cy="2951237"/>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sp>
        <p:nvSpPr>
          <p:cNvPr id="24" name="正方形/長方形 23">
            <a:extLst>
              <a:ext uri="{FF2B5EF4-FFF2-40B4-BE49-F238E27FC236}">
                <a16:creationId xmlns:a16="http://schemas.microsoft.com/office/drawing/2014/main" id="{3B1EC15D-8973-4A72-AB00-20DE4DD77497}"/>
              </a:ext>
            </a:extLst>
          </p:cNvPr>
          <p:cNvSpPr/>
          <p:nvPr/>
        </p:nvSpPr>
        <p:spPr>
          <a:xfrm>
            <a:off x="313489" y="1644826"/>
            <a:ext cx="2809154" cy="2951237"/>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sp>
        <p:nvSpPr>
          <p:cNvPr id="2" name="タイトル 1"/>
          <p:cNvSpPr>
            <a:spLocks noGrp="1"/>
          </p:cNvSpPr>
          <p:nvPr>
            <p:ph type="title"/>
          </p:nvPr>
        </p:nvSpPr>
        <p:spPr/>
        <p:txBody>
          <a:bodyPr/>
          <a:lstStyle/>
          <a:p>
            <a:r>
              <a:rPr lang="ja-JP" altLang="en-US" dirty="0"/>
              <a:t>２．申込～注文登録</a:t>
            </a:r>
            <a:r>
              <a:rPr lang="ja-JP" altLang="en-US" dirty="0" smtClean="0"/>
              <a:t>：新規申込</a:t>
            </a:r>
            <a:endParaRPr kumimoji="1" lang="ja-JP" altLang="en-US" dirty="0"/>
          </a:p>
        </p:txBody>
      </p:sp>
      <p:sp>
        <p:nvSpPr>
          <p:cNvPr id="4" name="スライド番号プレースホルダー 3"/>
          <p:cNvSpPr>
            <a:spLocks noGrp="1"/>
          </p:cNvSpPr>
          <p:nvPr>
            <p:ph type="sldNum" sz="quarter" idx="10"/>
          </p:nvPr>
        </p:nvSpPr>
        <p:spPr/>
        <p:txBody>
          <a:bodyPr/>
          <a:lstStyle/>
          <a:p>
            <a:pPr defTabSz="843712" fontAlgn="base">
              <a:spcBef>
                <a:spcPct val="0"/>
              </a:spcBef>
              <a:spcAft>
                <a:spcPct val="0"/>
              </a:spcAft>
              <a:defRPr/>
            </a:pPr>
            <a:fld id="{F7C730C8-3058-46F8-B0CE-CDE70A1B055D}" type="slidenum">
              <a:rPr lang="en-US" altLang="ja-JP" smtClean="0"/>
              <a:pPr defTabSz="843712" fontAlgn="base">
                <a:spcBef>
                  <a:spcPct val="0"/>
                </a:spcBef>
                <a:spcAft>
                  <a:spcPct val="0"/>
                </a:spcAft>
                <a:defRPr/>
              </a:pPr>
              <a:t>5</a:t>
            </a:fld>
            <a:endParaRPr lang="en-US" altLang="ja-JP" dirty="0"/>
          </a:p>
        </p:txBody>
      </p:sp>
      <p:cxnSp>
        <p:nvCxnSpPr>
          <p:cNvPr id="19" name="直線コネクタ 18">
            <a:extLst>
              <a:ext uri="{FF2B5EF4-FFF2-40B4-BE49-F238E27FC236}">
                <a16:creationId xmlns:a16="http://schemas.microsoft.com/office/drawing/2014/main" id="{21535103-F5ED-4AAA-9346-37FC143926AB}"/>
              </a:ext>
            </a:extLst>
          </p:cNvPr>
          <p:cNvCxnSpPr>
            <a:cxnSpLocks/>
          </p:cNvCxnSpPr>
          <p:nvPr/>
        </p:nvCxnSpPr>
        <p:spPr bwMode="auto">
          <a:xfrm>
            <a:off x="4953000" y="1267947"/>
            <a:ext cx="0" cy="5285253"/>
          </a:xfrm>
          <a:prstGeom prst="line">
            <a:avLst/>
          </a:prstGeom>
          <a:solidFill>
            <a:schemeClr val="accent1"/>
          </a:solidFill>
          <a:ln w="6350" cap="flat" cmpd="sng" algn="ctr">
            <a:solidFill>
              <a:schemeClr val="tx1">
                <a:lumMod val="50000"/>
                <a:lumOff val="50000"/>
              </a:schemeClr>
            </a:solidFill>
            <a:prstDash val="dash"/>
            <a:round/>
            <a:headEnd type="none" w="med" len="med"/>
            <a:tailEnd type="none" w="med" len="med"/>
          </a:ln>
          <a:effectLst/>
        </p:spPr>
      </p:cxnSp>
      <p:sp>
        <p:nvSpPr>
          <p:cNvPr id="22" name="テキスト プレースホルダー 2">
            <a:extLst>
              <a:ext uri="{FF2B5EF4-FFF2-40B4-BE49-F238E27FC236}">
                <a16:creationId xmlns:a16="http://schemas.microsoft.com/office/drawing/2014/main" id="{C3385006-9AA2-4C34-A4D6-54A4632D78C1}"/>
              </a:ext>
            </a:extLst>
          </p:cNvPr>
          <p:cNvSpPr>
            <a:spLocks noGrp="1"/>
          </p:cNvSpPr>
          <p:nvPr>
            <p:ph type="body" sz="quarter" idx="11"/>
          </p:nvPr>
        </p:nvSpPr>
        <p:spPr>
          <a:xfrm>
            <a:off x="313503" y="559761"/>
            <a:ext cx="9279005" cy="722312"/>
          </a:xfrm>
        </p:spPr>
        <p:txBody>
          <a:bodyPr/>
          <a:lstStyle/>
          <a:p>
            <a:r>
              <a:rPr lang="ja-JP" altLang="en-US" dirty="0"/>
              <a:t>注文登録（商品設定）時には</a:t>
            </a:r>
            <a:r>
              <a:rPr lang="ja-JP" altLang="en-US" dirty="0" smtClean="0"/>
              <a:t>、注文</a:t>
            </a:r>
            <a:r>
              <a:rPr lang="ja-JP" altLang="en-US" dirty="0"/>
              <a:t>を登録する顧客（エンドユーザ）情報が</a:t>
            </a:r>
            <a:r>
              <a:rPr lang="ja-JP" altLang="en-US" dirty="0" smtClean="0"/>
              <a:t>、</a:t>
            </a:r>
            <a:endParaRPr lang="en-US" altLang="ja-JP" dirty="0" smtClean="0"/>
          </a:p>
          <a:p>
            <a:r>
              <a:rPr lang="ja-JP" altLang="en-US" dirty="0" smtClean="0"/>
              <a:t>既に</a:t>
            </a:r>
            <a:r>
              <a:rPr lang="en-US" altLang="ja-JP" dirty="0" smtClean="0"/>
              <a:t>Fulfillment</a:t>
            </a:r>
            <a:r>
              <a:rPr lang="ja-JP" altLang="en-US" dirty="0" smtClean="0"/>
              <a:t>内</a:t>
            </a:r>
            <a:r>
              <a:rPr lang="ja-JP" altLang="en-US" dirty="0"/>
              <a:t>に存在していないか</a:t>
            </a:r>
            <a:r>
              <a:rPr lang="ja-JP" altLang="en-US" dirty="0" smtClean="0"/>
              <a:t>、下記</a:t>
            </a:r>
            <a:r>
              <a:rPr lang="ja-JP" altLang="en-US" dirty="0"/>
              <a:t>方法</a:t>
            </a:r>
            <a:r>
              <a:rPr lang="ja-JP" altLang="en-US" dirty="0" smtClean="0"/>
              <a:t>で確認</a:t>
            </a:r>
            <a:r>
              <a:rPr lang="ja-JP" altLang="en-US" dirty="0"/>
              <a:t>を行う。</a:t>
            </a:r>
          </a:p>
        </p:txBody>
      </p:sp>
      <p:sp>
        <p:nvSpPr>
          <p:cNvPr id="26" name="タイトル 1">
            <a:extLst>
              <a:ext uri="{FF2B5EF4-FFF2-40B4-BE49-F238E27FC236}">
                <a16:creationId xmlns:a16="http://schemas.microsoft.com/office/drawing/2014/main" id="{E0BAB6E0-514E-4E9B-AC3A-E4E90D645DAD}"/>
              </a:ext>
            </a:extLst>
          </p:cNvPr>
          <p:cNvSpPr txBox="1">
            <a:spLocks/>
          </p:cNvSpPr>
          <p:nvPr/>
        </p:nvSpPr>
        <p:spPr>
          <a:xfrm>
            <a:off x="313490" y="1282074"/>
            <a:ext cx="2648762" cy="362752"/>
          </a:xfrm>
          <a:prstGeom prst="rect">
            <a:avLst/>
          </a:prstGeom>
        </p:spPr>
        <p:txBody>
          <a:bodyPr wrap="none"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smtClean="0"/>
              <a:t>1</a:t>
            </a:r>
            <a:r>
              <a:rPr lang="ja-JP" altLang="en-US" sz="1000" kern="0" dirty="0" err="1" smtClean="0"/>
              <a:t>．</a:t>
            </a:r>
            <a:r>
              <a:rPr lang="ja-JP" altLang="en-US" sz="1000" kern="0" dirty="0"/>
              <a:t>顧客検索＝既存顧客の有無確認</a:t>
            </a:r>
          </a:p>
        </p:txBody>
      </p:sp>
      <p:sp>
        <p:nvSpPr>
          <p:cNvPr id="39" name="タイトル 4">
            <a:extLst>
              <a:ext uri="{FF2B5EF4-FFF2-40B4-BE49-F238E27FC236}">
                <a16:creationId xmlns:a16="http://schemas.microsoft.com/office/drawing/2014/main" id="{E0BE0A72-1079-4041-AE18-DFFCA103654C}"/>
              </a:ext>
            </a:extLst>
          </p:cNvPr>
          <p:cNvSpPr txBox="1">
            <a:spLocks/>
          </p:cNvSpPr>
          <p:nvPr/>
        </p:nvSpPr>
        <p:spPr>
          <a:xfrm>
            <a:off x="7918990" y="75154"/>
            <a:ext cx="983941" cy="257355"/>
          </a:xfrm>
          <a:prstGeom prst="rect">
            <a:avLst/>
          </a:prstGeom>
          <a:solidFill>
            <a:srgbClr val="ECCCFF"/>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lvl1pPr algn="l" rtl="0" eaLnBrk="1" fontAlgn="base" hangingPunct="1">
              <a:spcBef>
                <a:spcPct val="0"/>
              </a:spcBef>
              <a:spcAft>
                <a:spcPct val="0"/>
              </a:spcAft>
              <a:defRPr kumimoji="1" sz="1800" b="1">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5pPr>
            <a:lvl6pPr marL="457000" algn="l"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004" algn="l"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004" algn="l"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008" algn="l"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algn="ctr"/>
            <a:r>
              <a:rPr lang="en-US" altLang="ja-JP" sz="1200" kern="0" dirty="0">
                <a:solidFill>
                  <a:schemeClr val="tx1"/>
                </a:solidFill>
              </a:rPr>
              <a:t>(0)</a:t>
            </a:r>
            <a:r>
              <a:rPr lang="ja-JP" altLang="en-US" sz="1200" kern="0" dirty="0">
                <a:solidFill>
                  <a:schemeClr val="tx1"/>
                </a:solidFill>
              </a:rPr>
              <a:t>顧客検索</a:t>
            </a:r>
            <a:endParaRPr lang="en-US" altLang="ja-JP" sz="1200" kern="0" dirty="0">
              <a:solidFill>
                <a:schemeClr val="tx1"/>
              </a:solidFill>
            </a:endParaRPr>
          </a:p>
        </p:txBody>
      </p:sp>
      <p:pic>
        <p:nvPicPr>
          <p:cNvPr id="7" name="図 6"/>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353885" y="3816849"/>
            <a:ext cx="2706846" cy="366630"/>
          </a:xfrm>
          <a:prstGeom prst="rect">
            <a:avLst/>
          </a:prstGeom>
        </p:spPr>
      </p:pic>
      <p:sp>
        <p:nvSpPr>
          <p:cNvPr id="43" name="正方形/長方形 42">
            <a:extLst>
              <a:ext uri="{FF2B5EF4-FFF2-40B4-BE49-F238E27FC236}">
                <a16:creationId xmlns:a16="http://schemas.microsoft.com/office/drawing/2014/main" id="{91B02478-261D-4349-9411-8CBCC0BB9249}"/>
              </a:ext>
            </a:extLst>
          </p:cNvPr>
          <p:cNvSpPr/>
          <p:nvPr/>
        </p:nvSpPr>
        <p:spPr bwMode="gray">
          <a:xfrm>
            <a:off x="435026" y="4031362"/>
            <a:ext cx="2237901" cy="150929"/>
          </a:xfrm>
          <a:prstGeom prst="rect">
            <a:avLst/>
          </a:prstGeom>
          <a:solidFill>
            <a:schemeClr val="accent1">
              <a:lumMod val="40000"/>
              <a:lumOff val="60000"/>
              <a:alpha val="30000"/>
            </a:schemeClr>
          </a:solidFill>
          <a:ln w="19050">
            <a:solidFill>
              <a:schemeClr val="accent1">
                <a:lumMod val="60000"/>
                <a:lumOff val="40000"/>
              </a:schemeClr>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grpSp>
        <p:nvGrpSpPr>
          <p:cNvPr id="73" name="グループ化 72">
            <a:extLst>
              <a:ext uri="{FF2B5EF4-FFF2-40B4-BE49-F238E27FC236}">
                <a16:creationId xmlns:a16="http://schemas.microsoft.com/office/drawing/2014/main" id="{DEFB375C-FA3A-4AA4-8402-D19220ADCA43}"/>
              </a:ext>
            </a:extLst>
          </p:cNvPr>
          <p:cNvGrpSpPr/>
          <p:nvPr/>
        </p:nvGrpSpPr>
        <p:grpSpPr>
          <a:xfrm>
            <a:off x="5963618" y="856323"/>
            <a:ext cx="3624300" cy="331433"/>
            <a:chOff x="4727214" y="466178"/>
            <a:chExt cx="3624300" cy="331433"/>
          </a:xfrm>
        </p:grpSpPr>
        <p:sp>
          <p:nvSpPr>
            <p:cNvPr id="74" name="矢印: 五方向 73">
              <a:extLst>
                <a:ext uri="{FF2B5EF4-FFF2-40B4-BE49-F238E27FC236}">
                  <a16:creationId xmlns:a16="http://schemas.microsoft.com/office/drawing/2014/main" id="{3ADCABFF-A7F0-442C-9691-13FA3D166A2B}"/>
                </a:ext>
              </a:extLst>
            </p:cNvPr>
            <p:cNvSpPr/>
            <p:nvPr/>
          </p:nvSpPr>
          <p:spPr>
            <a:xfrm>
              <a:off x="4727214" y="617611"/>
              <a:ext cx="720000" cy="180000"/>
            </a:xfrm>
            <a:prstGeom prst="homePlate">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b="1" kern="0" dirty="0">
                  <a:latin typeface="+mn-ea"/>
                  <a:cs typeface="Meiryo UI" panose="020B0604030504040204" pitchFamily="50" charset="-128"/>
                </a:rPr>
                <a:t>顧客検索</a:t>
              </a:r>
              <a:r>
                <a:rPr kumimoji="0" lang="en-US" altLang="ja-JP" sz="600" b="1" kern="0" dirty="0" smtClean="0">
                  <a:latin typeface="+mn-ea"/>
                  <a:cs typeface="Meiryo UI" panose="020B0604030504040204" pitchFamily="50" charset="-128"/>
                </a:rPr>
                <a:t>(</a:t>
              </a:r>
              <a:r>
                <a:rPr kumimoji="0" lang="ja-JP" altLang="en-US" sz="600" b="1" kern="0" dirty="0" smtClean="0">
                  <a:latin typeface="+mn-ea"/>
                  <a:cs typeface="Meiryo UI" panose="020B0604030504040204" pitchFamily="50" charset="-128"/>
                </a:rPr>
                <a:t>小売</a:t>
              </a:r>
              <a:r>
                <a:rPr kumimoji="0" lang="en-US" altLang="ja-JP" sz="600" b="1" kern="0" dirty="0" smtClean="0">
                  <a:latin typeface="+mn-ea"/>
                  <a:cs typeface="Meiryo UI" panose="020B0604030504040204" pitchFamily="50" charset="-128"/>
                </a:rPr>
                <a:t>)</a:t>
              </a:r>
              <a:endParaRPr kumimoji="0" lang="ja-JP" altLang="en-US" sz="800" b="1" kern="0" dirty="0">
                <a:latin typeface="+mn-ea"/>
                <a:cs typeface="Meiryo UI" panose="020B0604030504040204" pitchFamily="50" charset="-128"/>
              </a:endParaRPr>
            </a:p>
          </p:txBody>
        </p:sp>
        <p:sp>
          <p:nvSpPr>
            <p:cNvPr id="75" name="矢印: 山形 74">
              <a:extLst>
                <a:ext uri="{FF2B5EF4-FFF2-40B4-BE49-F238E27FC236}">
                  <a16:creationId xmlns:a16="http://schemas.microsoft.com/office/drawing/2014/main" id="{76B08D9B-D323-40C6-B0BC-2886CC7E9ADA}"/>
                </a:ext>
              </a:extLst>
            </p:cNvPr>
            <p:cNvSpPr/>
            <p:nvPr/>
          </p:nvSpPr>
          <p:spPr>
            <a:xfrm>
              <a:off x="545328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注文登録</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600" kern="0" dirty="0">
                <a:solidFill>
                  <a:schemeClr val="tx1">
                    <a:lumMod val="50000"/>
                    <a:lumOff val="50000"/>
                  </a:schemeClr>
                </a:solidFill>
                <a:latin typeface="+mn-ea"/>
                <a:cs typeface="Meiryo UI" panose="020B0604030504040204" pitchFamily="50" charset="-128"/>
              </a:endParaRPr>
            </a:p>
          </p:txBody>
        </p:sp>
        <p:sp>
          <p:nvSpPr>
            <p:cNvPr id="76" name="矢印: 山形 75">
              <a:extLst>
                <a:ext uri="{FF2B5EF4-FFF2-40B4-BE49-F238E27FC236}">
                  <a16:creationId xmlns:a16="http://schemas.microsoft.com/office/drawing/2014/main" id="{75120AD1-5B0B-4757-B7E0-4597167099D7}"/>
                </a:ext>
              </a:extLst>
            </p:cNvPr>
            <p:cNvSpPr/>
            <p:nvPr/>
          </p:nvSpPr>
          <p:spPr>
            <a:xfrm>
              <a:off x="6179364"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注文完了</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卸売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600" kern="0" dirty="0">
                <a:solidFill>
                  <a:schemeClr val="tx1">
                    <a:lumMod val="50000"/>
                    <a:lumOff val="50000"/>
                  </a:schemeClr>
                </a:solidFill>
                <a:latin typeface="+mn-ea"/>
                <a:cs typeface="Meiryo UI" panose="020B0604030504040204" pitchFamily="50" charset="-128"/>
              </a:endParaRPr>
            </a:p>
          </p:txBody>
        </p:sp>
        <p:sp>
          <p:nvSpPr>
            <p:cNvPr id="77" name="矢印: 山形 76">
              <a:extLst>
                <a:ext uri="{FF2B5EF4-FFF2-40B4-BE49-F238E27FC236}">
                  <a16:creationId xmlns:a16="http://schemas.microsoft.com/office/drawing/2014/main" id="{CF959D1B-0E12-437B-AA62-AD8797383823}"/>
                </a:ext>
              </a:extLst>
            </p:cNvPr>
            <p:cNvSpPr/>
            <p:nvPr/>
          </p:nvSpPr>
          <p:spPr>
            <a:xfrm>
              <a:off x="690543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料金計算</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78" name="矢印: 山形 77">
              <a:extLst>
                <a:ext uri="{FF2B5EF4-FFF2-40B4-BE49-F238E27FC236}">
                  <a16:creationId xmlns:a16="http://schemas.microsoft.com/office/drawing/2014/main" id="{D8CB43BD-EEAF-4C20-ACA0-685D0A3DC027}"/>
                </a:ext>
              </a:extLst>
            </p:cNvPr>
            <p:cNvSpPr/>
            <p:nvPr/>
          </p:nvSpPr>
          <p:spPr>
            <a:xfrm>
              <a:off x="7631514"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請求確認</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81" name="矢印: 五方向 80">
              <a:extLst>
                <a:ext uri="{FF2B5EF4-FFF2-40B4-BE49-F238E27FC236}">
                  <a16:creationId xmlns:a16="http://schemas.microsoft.com/office/drawing/2014/main" id="{1417571D-B7E0-4011-84B1-D2FBB4589DC1}"/>
                </a:ext>
              </a:extLst>
            </p:cNvPr>
            <p:cNvSpPr/>
            <p:nvPr/>
          </p:nvSpPr>
          <p:spPr>
            <a:xfrm>
              <a:off x="4727214" y="466178"/>
              <a:ext cx="3624300" cy="108000"/>
            </a:xfrm>
            <a:prstGeom prst="homePlate">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en-US" altLang="ja-JP" sz="800" kern="0" dirty="0">
                  <a:latin typeface="+mn-ea"/>
                  <a:cs typeface="Meiryo UI" panose="020B0604030504040204" pitchFamily="50" charset="-128"/>
                </a:rPr>
                <a:t>Fulfillment (</a:t>
              </a:r>
              <a:r>
                <a:rPr kumimoji="0" lang="ja-JP" altLang="en-US" sz="800" kern="0" dirty="0">
                  <a:latin typeface="+mn-ea"/>
                  <a:cs typeface="Meiryo UI" panose="020B0604030504040204" pitchFamily="50" charset="-128"/>
                </a:rPr>
                <a:t>業務編</a:t>
              </a:r>
              <a:r>
                <a:rPr kumimoji="0" lang="en-US" altLang="ja-JP" sz="800" kern="0" dirty="0">
                  <a:latin typeface="+mn-ea"/>
                  <a:cs typeface="Meiryo UI" panose="020B0604030504040204" pitchFamily="50" charset="-128"/>
                </a:rPr>
                <a:t>)</a:t>
              </a:r>
              <a:endParaRPr kumimoji="0" lang="ja-JP" altLang="en-US" sz="800" kern="0" dirty="0">
                <a:latin typeface="+mn-ea"/>
                <a:cs typeface="Meiryo UI" panose="020B0604030504040204" pitchFamily="50" charset="-128"/>
              </a:endParaRPr>
            </a:p>
          </p:txBody>
        </p:sp>
      </p:grpSp>
      <p:sp>
        <p:nvSpPr>
          <p:cNvPr id="88" name="タイトル 4">
            <a:extLst>
              <a:ext uri="{FF2B5EF4-FFF2-40B4-BE49-F238E27FC236}">
                <a16:creationId xmlns:a16="http://schemas.microsoft.com/office/drawing/2014/main" id="{F07693C4-C3BA-43CC-B035-1A4B0E58D7F8}"/>
              </a:ext>
            </a:extLst>
          </p:cNvPr>
          <p:cNvSpPr txBox="1">
            <a:spLocks/>
          </p:cNvSpPr>
          <p:nvPr/>
        </p:nvSpPr>
        <p:spPr>
          <a:xfrm>
            <a:off x="6843612" y="75154"/>
            <a:ext cx="983941" cy="257355"/>
          </a:xfrm>
          <a:prstGeom prst="rect">
            <a:avLst/>
          </a:prstGeom>
          <a:solidFill>
            <a:srgbClr val="ECCCFF"/>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defPPr>
              <a:defRPr lang="ja-JP"/>
            </a:defPPr>
            <a:lvl1pPr algn="ctr" fontAlgn="base">
              <a:spcBef>
                <a:spcPct val="0"/>
              </a:spcBef>
              <a:spcAft>
                <a:spcPct val="0"/>
              </a:spcAft>
              <a:defRPr sz="1200" b="1" kern="0">
                <a:latin typeface="Meiryo UI" panose="020B0604030504040204" pitchFamily="50" charset="-128"/>
                <a:ea typeface="Meiryo UI" panose="020B0604030504040204" pitchFamily="50" charset="-128"/>
                <a:cs typeface="Meiryo UI" panose="020B0604030504040204" pitchFamily="50" charset="-128"/>
              </a:defRPr>
            </a:lvl1pPr>
            <a:lvl2pPr fontAlgn="base">
              <a:spcBef>
                <a:spcPct val="0"/>
              </a:spcBef>
              <a:spcAft>
                <a:spcPct val="0"/>
              </a:spcAft>
              <a:defRPr sz="2400">
                <a:solidFill>
                  <a:schemeClr val="tx2"/>
                </a:solidFill>
                <a:latin typeface="HGP創英角ｺﾞｼｯｸUB" pitchFamily="50" charset="-128"/>
                <a:ea typeface="HGP創英角ｺﾞｼｯｸUB" pitchFamily="50" charset="-128"/>
              </a:defRPr>
            </a:lvl2pPr>
            <a:lvl3pPr fontAlgn="base">
              <a:spcBef>
                <a:spcPct val="0"/>
              </a:spcBef>
              <a:spcAft>
                <a:spcPct val="0"/>
              </a:spcAft>
              <a:defRPr sz="2400">
                <a:solidFill>
                  <a:schemeClr val="tx2"/>
                </a:solidFill>
                <a:latin typeface="HGP創英角ｺﾞｼｯｸUB" pitchFamily="50" charset="-128"/>
                <a:ea typeface="HGP創英角ｺﾞｼｯｸUB" pitchFamily="50" charset="-128"/>
              </a:defRPr>
            </a:lvl3pPr>
            <a:lvl4pPr fontAlgn="base">
              <a:spcBef>
                <a:spcPct val="0"/>
              </a:spcBef>
              <a:spcAft>
                <a:spcPct val="0"/>
              </a:spcAft>
              <a:defRPr sz="2400">
                <a:solidFill>
                  <a:schemeClr val="tx2"/>
                </a:solidFill>
                <a:latin typeface="HGP創英角ｺﾞｼｯｸUB" pitchFamily="50" charset="-128"/>
                <a:ea typeface="HGP創英角ｺﾞｼｯｸUB" pitchFamily="50" charset="-128"/>
              </a:defRPr>
            </a:lvl4pPr>
            <a:lvl5pPr fontAlgn="base">
              <a:spcBef>
                <a:spcPct val="0"/>
              </a:spcBef>
              <a:spcAft>
                <a:spcPct val="0"/>
              </a:spcAft>
              <a:defRPr sz="2400">
                <a:solidFill>
                  <a:schemeClr val="tx2"/>
                </a:solidFill>
                <a:latin typeface="HGP創英角ｺﾞｼｯｸUB" pitchFamily="50" charset="-128"/>
                <a:ea typeface="HGP創英角ｺﾞｼｯｸUB" pitchFamily="50" charset="-128"/>
              </a:defRPr>
            </a:lvl5pPr>
            <a:lvl6pPr marL="457000" fontAlgn="base">
              <a:spcBef>
                <a:spcPct val="0"/>
              </a:spcBef>
              <a:spcAft>
                <a:spcPct val="0"/>
              </a:spcAft>
              <a:defRPr sz="4400">
                <a:solidFill>
                  <a:schemeClr val="tx2"/>
                </a:solidFill>
                <a:latin typeface="Arial" charset="0"/>
                <a:ea typeface="ＭＳ Ｐゴシック" pitchFamily="50" charset="-128"/>
              </a:defRPr>
            </a:lvl6pPr>
            <a:lvl7pPr marL="914004" fontAlgn="base">
              <a:spcBef>
                <a:spcPct val="0"/>
              </a:spcBef>
              <a:spcAft>
                <a:spcPct val="0"/>
              </a:spcAft>
              <a:defRPr sz="4400">
                <a:solidFill>
                  <a:schemeClr val="tx2"/>
                </a:solidFill>
                <a:latin typeface="Arial" charset="0"/>
                <a:ea typeface="ＭＳ Ｐゴシック" pitchFamily="50" charset="-128"/>
              </a:defRPr>
            </a:lvl7pPr>
            <a:lvl8pPr marL="1371004" fontAlgn="base">
              <a:spcBef>
                <a:spcPct val="0"/>
              </a:spcBef>
              <a:spcAft>
                <a:spcPct val="0"/>
              </a:spcAft>
              <a:defRPr sz="4400">
                <a:solidFill>
                  <a:schemeClr val="tx2"/>
                </a:solidFill>
                <a:latin typeface="Arial" charset="0"/>
                <a:ea typeface="ＭＳ Ｐゴシック" pitchFamily="50" charset="-128"/>
              </a:defRPr>
            </a:lvl8pPr>
            <a:lvl9pPr marL="1828008" fontAlgn="base">
              <a:spcBef>
                <a:spcPct val="0"/>
              </a:spcBef>
              <a:spcAft>
                <a:spcPct val="0"/>
              </a:spcAft>
              <a:defRPr sz="4400">
                <a:solidFill>
                  <a:schemeClr val="tx2"/>
                </a:solidFill>
                <a:latin typeface="Arial" charset="0"/>
                <a:ea typeface="ＭＳ Ｐゴシック" pitchFamily="50" charset="-128"/>
              </a:defRPr>
            </a:lvl9pPr>
          </a:lstStyle>
          <a:p>
            <a:r>
              <a:rPr lang="ja-JP" altLang="en-US" dirty="0"/>
              <a:t>小売テナント</a:t>
            </a:r>
          </a:p>
        </p:txBody>
      </p:sp>
      <p:sp>
        <p:nvSpPr>
          <p:cNvPr id="79" name="タイトル 1">
            <a:extLst>
              <a:ext uri="{FF2B5EF4-FFF2-40B4-BE49-F238E27FC236}">
                <a16:creationId xmlns:a16="http://schemas.microsoft.com/office/drawing/2014/main" id="{E03D4F2F-3B9A-4FD5-8006-5DB04C8D0205}"/>
              </a:ext>
            </a:extLst>
          </p:cNvPr>
          <p:cNvSpPr txBox="1">
            <a:spLocks/>
          </p:cNvSpPr>
          <p:nvPr/>
        </p:nvSpPr>
        <p:spPr>
          <a:xfrm>
            <a:off x="5108234" y="1252469"/>
            <a:ext cx="2648762" cy="362752"/>
          </a:xfrm>
          <a:prstGeom prst="rect">
            <a:avLst/>
          </a:prstGeom>
        </p:spPr>
        <p:txBody>
          <a:bodyPr wrap="none"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smtClean="0"/>
              <a:t>2-</a:t>
            </a:r>
            <a:r>
              <a:rPr lang="en-US" altLang="ja-JP" sz="1000" kern="0" dirty="0"/>
              <a:t>1</a:t>
            </a:r>
            <a:r>
              <a:rPr lang="ja-JP" altLang="en-US" sz="1000" kern="0" dirty="0" err="1" smtClean="0"/>
              <a:t>．</a:t>
            </a:r>
            <a:r>
              <a:rPr lang="ja-JP" altLang="en-US" sz="1000" kern="0" dirty="0"/>
              <a:t>顧客</a:t>
            </a:r>
            <a:r>
              <a:rPr lang="ja-JP" altLang="en-US" sz="1000" kern="0" dirty="0" smtClean="0"/>
              <a:t>が</a:t>
            </a:r>
            <a:r>
              <a:rPr lang="ja-JP" altLang="en-US" sz="1000" kern="0" dirty="0"/>
              <a:t>表示</a:t>
            </a:r>
            <a:r>
              <a:rPr lang="ja-JP" altLang="en-US" sz="1000" kern="0" dirty="0" smtClean="0"/>
              <a:t>されない場合</a:t>
            </a:r>
            <a:endParaRPr lang="ja-JP" altLang="en-US" sz="1000" kern="0" dirty="0"/>
          </a:p>
        </p:txBody>
      </p:sp>
      <p:pic>
        <p:nvPicPr>
          <p:cNvPr id="3" name="図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8973" y="1696230"/>
            <a:ext cx="2711829" cy="1391594"/>
          </a:xfrm>
          <a:prstGeom prst="rect">
            <a:avLst/>
          </a:prstGeom>
        </p:spPr>
      </p:pic>
      <p:sp>
        <p:nvSpPr>
          <p:cNvPr id="23" name="吹き出し: 線 4">
            <a:extLst>
              <a:ext uri="{FF2B5EF4-FFF2-40B4-BE49-F238E27FC236}">
                <a16:creationId xmlns:a16="http://schemas.microsoft.com/office/drawing/2014/main" id="{03C18421-5896-40EF-93B5-B678048A8D66}"/>
              </a:ext>
            </a:extLst>
          </p:cNvPr>
          <p:cNvSpPr/>
          <p:nvPr/>
        </p:nvSpPr>
        <p:spPr>
          <a:xfrm>
            <a:off x="3230761" y="1465805"/>
            <a:ext cx="1481087" cy="1002860"/>
          </a:xfrm>
          <a:prstGeom prst="borderCallout1">
            <a:avLst>
              <a:gd name="adj1" fmla="val 28335"/>
              <a:gd name="adj2" fmla="val -931"/>
              <a:gd name="adj3" fmla="val 45293"/>
              <a:gd name="adj4" fmla="val -42267"/>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smtClean="0">
                <a:solidFill>
                  <a:sysClr val="windowText" lastClr="000000"/>
                </a:solidFill>
                <a:latin typeface="Meiryo UI" panose="020B0604030504040204" pitchFamily="50" charset="-128"/>
                <a:ea typeface="Meiryo UI" panose="020B0604030504040204" pitchFamily="50" charset="-128"/>
              </a:rPr>
              <a:t>顧客</a:t>
            </a:r>
            <a:r>
              <a:rPr lang="ja-JP" altLang="en-US" sz="800" dirty="0">
                <a:solidFill>
                  <a:sysClr val="windowText" lastClr="000000"/>
                </a:solidFill>
                <a:latin typeface="Meiryo UI" panose="020B0604030504040204" pitchFamily="50" charset="-128"/>
                <a:ea typeface="Meiryo UI" panose="020B0604030504040204" pitchFamily="50" charset="-128"/>
              </a:rPr>
              <a:t>検索欄に</a:t>
            </a:r>
            <a:r>
              <a:rPr lang="ja-JP" altLang="en-US" sz="800" dirty="0" smtClean="0">
                <a:solidFill>
                  <a:sysClr val="windowText" lastClr="000000"/>
                </a:solidFill>
                <a:latin typeface="Meiryo UI" panose="020B0604030504040204" pitchFamily="50" charset="-128"/>
                <a:ea typeface="Meiryo UI" panose="020B0604030504040204" pitchFamily="50" charset="-128"/>
              </a:rPr>
              <a:t>、検索キーワードを入力</a:t>
            </a:r>
            <a:r>
              <a:rPr lang="ja-JP" altLang="en-US" sz="800" dirty="0">
                <a:solidFill>
                  <a:sysClr val="windowText" lastClr="000000"/>
                </a:solidFill>
                <a:latin typeface="Meiryo UI" panose="020B0604030504040204" pitchFamily="50" charset="-128"/>
                <a:ea typeface="Meiryo UI" panose="020B0604030504040204" pitchFamily="50" charset="-128"/>
              </a:rPr>
              <a:t>し</a:t>
            </a:r>
            <a:r>
              <a:rPr lang="ja-JP" altLang="en-US" sz="800" dirty="0" smtClean="0">
                <a:solidFill>
                  <a:sysClr val="windowText" lastClr="000000"/>
                </a:solidFill>
                <a:latin typeface="Meiryo UI" panose="020B0604030504040204" pitchFamily="50" charset="-128"/>
                <a:ea typeface="Meiryo UI" panose="020B0604030504040204" pitchFamily="50" charset="-128"/>
              </a:rPr>
              <a:t>検索する。</a:t>
            </a:r>
            <a:endParaRPr lang="en-US" altLang="ja-JP" sz="800" dirty="0" smtClean="0">
              <a:solidFill>
                <a:sysClr val="windowText" lastClr="000000"/>
              </a:solidFill>
              <a:latin typeface="Meiryo UI" panose="020B0604030504040204" pitchFamily="50" charset="-128"/>
              <a:ea typeface="Meiryo UI" panose="020B0604030504040204" pitchFamily="50" charset="-128"/>
            </a:endParaRPr>
          </a:p>
          <a:p>
            <a:r>
              <a:rPr lang="en-US" altLang="ja-JP" sz="800" dirty="0" smtClean="0">
                <a:solidFill>
                  <a:sysClr val="windowText" lastClr="000000"/>
                </a:solidFill>
                <a:latin typeface="Meiryo UI" panose="020B0604030504040204" pitchFamily="50" charset="-128"/>
                <a:ea typeface="Meiryo UI" panose="020B0604030504040204" pitchFamily="50" charset="-128"/>
              </a:rPr>
              <a:t>※</a:t>
            </a:r>
            <a:r>
              <a:rPr lang="ja-JP" altLang="en-US" sz="800" dirty="0" smtClean="0">
                <a:solidFill>
                  <a:sysClr val="windowText" lastClr="000000"/>
                </a:solidFill>
                <a:latin typeface="Meiryo UI" panose="020B0604030504040204" pitchFamily="50" charset="-128"/>
                <a:ea typeface="Meiryo UI" panose="020B0604030504040204" pitchFamily="50" charset="-128"/>
              </a:rPr>
              <a:t>顧客検索</a:t>
            </a:r>
            <a:r>
              <a:rPr lang="ja-JP" altLang="en-US" sz="800" dirty="0">
                <a:solidFill>
                  <a:sysClr val="windowText" lastClr="000000"/>
                </a:solidFill>
                <a:latin typeface="Meiryo UI" panose="020B0604030504040204" pitchFamily="50" charset="-128"/>
                <a:ea typeface="Meiryo UI" panose="020B0604030504040204" pitchFamily="50" charset="-128"/>
              </a:rPr>
              <a:t>欄</a:t>
            </a:r>
            <a:r>
              <a:rPr lang="ja-JP" altLang="en-US" sz="800" dirty="0" smtClean="0">
                <a:solidFill>
                  <a:sysClr val="windowText" lastClr="000000"/>
                </a:solidFill>
                <a:latin typeface="Meiryo UI" panose="020B0604030504040204" pitchFamily="50" charset="-128"/>
                <a:ea typeface="Meiryo UI" panose="020B0604030504040204" pitchFamily="50" charset="-128"/>
              </a:rPr>
              <a:t>のⓘマークを押下すると検索規則が参照可能。</a:t>
            </a:r>
            <a:endParaRPr lang="en-US" altLang="ja-JP" sz="800" dirty="0" smtClean="0">
              <a:solidFill>
                <a:sysClr val="windowText" lastClr="000000"/>
              </a:solidFill>
              <a:latin typeface="Meiryo UI" panose="020B0604030504040204" pitchFamily="50" charset="-128"/>
              <a:ea typeface="Meiryo UI" panose="020B0604030504040204" pitchFamily="50" charset="-128"/>
            </a:endParaRPr>
          </a:p>
          <a:p>
            <a:r>
              <a:rPr lang="ja-JP" altLang="en-US" sz="800" dirty="0" smtClean="0">
                <a:solidFill>
                  <a:sysClr val="windowText" lastClr="000000"/>
                </a:solidFill>
                <a:latin typeface="Meiryo UI" panose="020B0604030504040204" pitchFamily="50" charset="-128"/>
                <a:ea typeface="Meiryo UI" panose="020B0604030504040204" pitchFamily="50" charset="-128"/>
              </a:rPr>
              <a:t>検索条件を指定したい場合は本検索規則に従い条件を設定すること。</a:t>
            </a:r>
            <a:endParaRPr lang="en-US" altLang="ja-JP" sz="800" dirty="0" smtClean="0">
              <a:solidFill>
                <a:sysClr val="windowText" lastClr="000000"/>
              </a:solidFill>
              <a:latin typeface="Meiryo UI" panose="020B0604030504040204" pitchFamily="50" charset="-128"/>
              <a:ea typeface="Meiryo UI" panose="020B0604030504040204" pitchFamily="50" charset="-128"/>
            </a:endParaRPr>
          </a:p>
          <a:p>
            <a:endParaRPr lang="ja-JP" altLang="en-US" sz="800" dirty="0">
              <a:solidFill>
                <a:sysClr val="windowText" lastClr="000000"/>
              </a:solidFill>
              <a:latin typeface="Meiryo UI" panose="020B0604030504040204" pitchFamily="50" charset="-128"/>
              <a:ea typeface="Meiryo UI" panose="020B0604030504040204" pitchFamily="50" charset="-128"/>
            </a:endParaRPr>
          </a:p>
        </p:txBody>
      </p:sp>
      <p:pic>
        <p:nvPicPr>
          <p:cNvPr id="51" name="図 50"/>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5286627" y="1695236"/>
            <a:ext cx="2710800" cy="1479920"/>
          </a:xfrm>
          <a:prstGeom prst="rect">
            <a:avLst/>
          </a:prstGeom>
          <a:ln>
            <a:solidFill>
              <a:schemeClr val="tx1"/>
            </a:solidFill>
          </a:ln>
        </p:spPr>
      </p:pic>
      <p:cxnSp>
        <p:nvCxnSpPr>
          <p:cNvPr id="53" name="直線コネクタ 52"/>
          <p:cNvCxnSpPr/>
          <p:nvPr/>
        </p:nvCxnSpPr>
        <p:spPr>
          <a:xfrm flipV="1">
            <a:off x="6521353" y="1815167"/>
            <a:ext cx="1153443" cy="1426511"/>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flipV="1">
            <a:off x="7918991" y="1815167"/>
            <a:ext cx="599195" cy="1474122"/>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55" name="正方形/長方形 54"/>
          <p:cNvSpPr/>
          <p:nvPr/>
        </p:nvSpPr>
        <p:spPr>
          <a:xfrm>
            <a:off x="6464016" y="3290874"/>
            <a:ext cx="2093206" cy="134229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図 51"/>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528187" y="3357396"/>
            <a:ext cx="1926804" cy="1207670"/>
          </a:xfrm>
          <a:prstGeom prst="rect">
            <a:avLst/>
          </a:prstGeom>
        </p:spPr>
      </p:pic>
      <p:sp>
        <p:nvSpPr>
          <p:cNvPr id="70" name="吹き出し: 線 4">
            <a:extLst>
              <a:ext uri="{FF2B5EF4-FFF2-40B4-BE49-F238E27FC236}">
                <a16:creationId xmlns:a16="http://schemas.microsoft.com/office/drawing/2014/main" id="{FE640A6B-994A-4EAD-A309-E56D92AA61B8}"/>
              </a:ext>
            </a:extLst>
          </p:cNvPr>
          <p:cNvSpPr/>
          <p:nvPr/>
        </p:nvSpPr>
        <p:spPr>
          <a:xfrm>
            <a:off x="3245601" y="3849575"/>
            <a:ext cx="1481087" cy="746488"/>
          </a:xfrm>
          <a:prstGeom prst="borderCallout1">
            <a:avLst>
              <a:gd name="adj1" fmla="val 8609"/>
              <a:gd name="adj2" fmla="val -4154"/>
              <a:gd name="adj3" fmla="val 25611"/>
              <a:gd name="adj4" fmla="val -44650"/>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smtClean="0">
                <a:solidFill>
                  <a:sysClr val="windowText" lastClr="000000"/>
                </a:solidFill>
                <a:latin typeface="Meiryo UI" panose="020B0604030504040204" pitchFamily="50" charset="-128"/>
                <a:ea typeface="Meiryo UI" panose="020B0604030504040204" pitchFamily="50" charset="-128"/>
              </a:rPr>
              <a:t>顧客</a:t>
            </a:r>
            <a:r>
              <a:rPr lang="ja-JP" altLang="en-US" sz="800" dirty="0">
                <a:solidFill>
                  <a:sysClr val="windowText" lastClr="000000"/>
                </a:solidFill>
                <a:latin typeface="Meiryo UI" panose="020B0604030504040204" pitchFamily="50" charset="-128"/>
                <a:ea typeface="Meiryo UI" panose="020B0604030504040204" pitchFamily="50" charset="-128"/>
              </a:rPr>
              <a:t>検索後、該当</a:t>
            </a:r>
            <a:r>
              <a:rPr lang="ja-JP" altLang="en-US" sz="800" dirty="0" smtClean="0">
                <a:solidFill>
                  <a:sysClr val="windowText" lastClr="000000"/>
                </a:solidFill>
                <a:latin typeface="Meiryo UI" panose="020B0604030504040204" pitchFamily="50" charset="-128"/>
                <a:ea typeface="Meiryo UI" panose="020B0604030504040204" pitchFamily="50" charset="-128"/>
              </a:rPr>
              <a:t>の</a:t>
            </a:r>
            <a:r>
              <a:rPr lang="ja-JP" altLang="en-US" sz="800" dirty="0">
                <a:solidFill>
                  <a:sysClr val="windowText" lastClr="000000"/>
                </a:solidFill>
                <a:latin typeface="Meiryo UI" panose="020B0604030504040204" pitchFamily="50" charset="-128"/>
                <a:ea typeface="Meiryo UI" panose="020B0604030504040204" pitchFamily="50" charset="-128"/>
              </a:rPr>
              <a:t>顧客</a:t>
            </a:r>
            <a:r>
              <a:rPr lang="ja-JP" altLang="en-US" sz="800" dirty="0" smtClean="0">
                <a:solidFill>
                  <a:sysClr val="windowText" lastClr="000000"/>
                </a:solidFill>
                <a:latin typeface="Meiryo UI" panose="020B0604030504040204" pitchFamily="50" charset="-128"/>
                <a:ea typeface="Meiryo UI" panose="020B0604030504040204" pitchFamily="50" charset="-128"/>
              </a:rPr>
              <a:t>が</a:t>
            </a:r>
            <a:r>
              <a:rPr lang="ja-JP" altLang="en-US" sz="800" dirty="0">
                <a:solidFill>
                  <a:sysClr val="windowText" lastClr="000000"/>
                </a:solidFill>
                <a:latin typeface="Meiryo UI" panose="020B0604030504040204" pitchFamily="50" charset="-128"/>
                <a:ea typeface="Meiryo UI" panose="020B0604030504040204" pitchFamily="50" charset="-128"/>
              </a:rPr>
              <a:t>表示</a:t>
            </a:r>
            <a:r>
              <a:rPr lang="ja-JP" altLang="en-US" sz="800" dirty="0" smtClean="0">
                <a:solidFill>
                  <a:sysClr val="windowText" lastClr="000000"/>
                </a:solidFill>
                <a:latin typeface="Meiryo UI" panose="020B0604030504040204" pitchFamily="50" charset="-128"/>
                <a:ea typeface="Meiryo UI" panose="020B0604030504040204" pitchFamily="50" charset="-128"/>
              </a:rPr>
              <a:t>された場合、</a:t>
            </a:r>
            <a:r>
              <a:rPr lang="ja-JP" altLang="en-US" sz="800" dirty="0">
                <a:solidFill>
                  <a:sysClr val="windowText" lastClr="000000"/>
                </a:solidFill>
                <a:latin typeface="Meiryo UI" panose="020B0604030504040204" pitchFamily="50" charset="-128"/>
                <a:ea typeface="Meiryo UI" panose="020B0604030504040204" pitchFamily="50" charset="-128"/>
              </a:rPr>
              <a:t>顧客</a:t>
            </a:r>
            <a:r>
              <a:rPr lang="ja-JP" altLang="en-US" sz="800" dirty="0" smtClean="0">
                <a:solidFill>
                  <a:sysClr val="windowText" lastClr="000000"/>
                </a:solidFill>
                <a:latin typeface="Meiryo UI" panose="020B0604030504040204" pitchFamily="50" charset="-128"/>
                <a:ea typeface="Meiryo UI" panose="020B0604030504040204" pitchFamily="50" charset="-128"/>
              </a:rPr>
              <a:t>をクリックし顧客画面から注文</a:t>
            </a:r>
            <a:r>
              <a:rPr lang="ja-JP" altLang="en-US" sz="800" dirty="0">
                <a:solidFill>
                  <a:sysClr val="windowText" lastClr="000000"/>
                </a:solidFill>
                <a:latin typeface="Meiryo UI" panose="020B0604030504040204" pitchFamily="50" charset="-128"/>
                <a:ea typeface="Meiryo UI" panose="020B0604030504040204" pitchFamily="50" charset="-128"/>
              </a:rPr>
              <a:t>の登録</a:t>
            </a:r>
            <a:r>
              <a:rPr lang="ja-JP" altLang="en-US" sz="800" dirty="0" smtClean="0">
                <a:solidFill>
                  <a:sysClr val="windowText" lastClr="000000"/>
                </a:solidFill>
                <a:latin typeface="Meiryo UI" panose="020B0604030504040204" pitchFamily="50" charset="-128"/>
                <a:ea typeface="Meiryo UI" panose="020B0604030504040204" pitchFamily="50" charset="-128"/>
              </a:rPr>
              <a:t>を行う。</a:t>
            </a:r>
            <a:endParaRPr lang="en-US" altLang="ja-JP" sz="800" dirty="0" smtClean="0">
              <a:solidFill>
                <a:sysClr val="windowText" lastClr="000000"/>
              </a:solidFill>
              <a:latin typeface="Meiryo UI" panose="020B0604030504040204" pitchFamily="50" charset="-128"/>
              <a:ea typeface="Meiryo UI" panose="020B0604030504040204" pitchFamily="50" charset="-128"/>
            </a:endParaRPr>
          </a:p>
          <a:p>
            <a:r>
              <a:rPr lang="ja-JP" altLang="en-US" sz="800" dirty="0" smtClean="0">
                <a:solidFill>
                  <a:sysClr val="windowText" lastClr="000000"/>
                </a:solidFill>
                <a:latin typeface="Meiryo UI" panose="020B0604030504040204" pitchFamily="50" charset="-128"/>
                <a:ea typeface="Meiryo UI" panose="020B0604030504040204" pitchFamily="50" charset="-128"/>
              </a:rPr>
              <a:t>⇒「</a:t>
            </a:r>
            <a:r>
              <a:rPr lang="en-US" altLang="ja-JP" sz="800" dirty="0">
                <a:solidFill>
                  <a:sysClr val="windowText" lastClr="000000"/>
                </a:solidFill>
                <a:latin typeface="Meiryo UI" panose="020B0604030504040204" pitchFamily="50" charset="-128"/>
                <a:ea typeface="Meiryo UI" panose="020B0604030504040204" pitchFamily="50" charset="-128"/>
              </a:rPr>
              <a:t>2</a:t>
            </a:r>
            <a:r>
              <a:rPr lang="ja-JP" altLang="en-US" sz="800" dirty="0">
                <a:solidFill>
                  <a:sysClr val="windowText" lastClr="000000"/>
                </a:solidFill>
                <a:latin typeface="Meiryo UI" panose="020B0604030504040204" pitchFamily="50" charset="-128"/>
                <a:ea typeface="Meiryo UI" panose="020B0604030504040204" pitchFamily="50" charset="-128"/>
              </a:rPr>
              <a:t>．注文の新規登録</a:t>
            </a:r>
            <a:r>
              <a:rPr lang="ja-JP" altLang="en-US" sz="800" dirty="0" smtClean="0">
                <a:solidFill>
                  <a:sysClr val="windowText" lastClr="000000"/>
                </a:solidFill>
                <a:latin typeface="Meiryo UI" panose="020B0604030504040204" pitchFamily="50" charset="-128"/>
                <a:ea typeface="Meiryo UI" panose="020B0604030504040204" pitchFamily="50" charset="-128"/>
              </a:rPr>
              <a:t>（顧客が表示された場合）」にスキップ。</a:t>
            </a:r>
            <a:endParaRPr lang="ja-JP" altLang="en-US" sz="800" dirty="0">
              <a:solidFill>
                <a:sysClr val="windowText" lastClr="000000"/>
              </a:solidFill>
              <a:latin typeface="Meiryo UI" panose="020B0604030504040204" pitchFamily="50" charset="-128"/>
              <a:ea typeface="Meiryo UI" panose="020B0604030504040204" pitchFamily="50" charset="-128"/>
            </a:endParaRPr>
          </a:p>
        </p:txBody>
      </p:sp>
      <p:sp>
        <p:nvSpPr>
          <p:cNvPr id="83" name="吹き出し: 線 4">
            <a:extLst>
              <a:ext uri="{FF2B5EF4-FFF2-40B4-BE49-F238E27FC236}">
                <a16:creationId xmlns:a16="http://schemas.microsoft.com/office/drawing/2014/main" id="{FE640A6B-994A-4EAD-A309-E56D92AA61B8}"/>
              </a:ext>
            </a:extLst>
          </p:cNvPr>
          <p:cNvSpPr/>
          <p:nvPr/>
        </p:nvSpPr>
        <p:spPr>
          <a:xfrm>
            <a:off x="8091305" y="2921890"/>
            <a:ext cx="1481087" cy="577327"/>
          </a:xfrm>
          <a:prstGeom prst="borderCallout1">
            <a:avLst>
              <a:gd name="adj1" fmla="val 39368"/>
              <a:gd name="adj2" fmla="val -1749"/>
              <a:gd name="adj3" fmla="val 84017"/>
              <a:gd name="adj4" fmla="val -18143"/>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smtClean="0">
                <a:solidFill>
                  <a:sysClr val="windowText" lastClr="000000"/>
                </a:solidFill>
                <a:latin typeface="Meiryo UI" panose="020B0604030504040204" pitchFamily="50" charset="-128"/>
                <a:ea typeface="Meiryo UI" panose="020B0604030504040204" pitchFamily="50" charset="-128"/>
              </a:rPr>
              <a:t>既存顧客がいなかった場合、顧客を作成する。</a:t>
            </a:r>
            <a:endParaRPr lang="en-US" altLang="ja-JP" sz="800" dirty="0" smtClean="0">
              <a:solidFill>
                <a:sysClr val="windowText" lastClr="000000"/>
              </a:solidFill>
              <a:latin typeface="Meiryo UI" panose="020B0604030504040204" pitchFamily="50" charset="-128"/>
              <a:ea typeface="Meiryo UI" panose="020B0604030504040204" pitchFamily="50" charset="-128"/>
            </a:endParaRPr>
          </a:p>
          <a:p>
            <a:r>
              <a:rPr lang="ja-JP" altLang="en-US" sz="800" dirty="0" smtClean="0">
                <a:solidFill>
                  <a:sysClr val="windowText" lastClr="000000"/>
                </a:solidFill>
                <a:latin typeface="Meiryo UI" panose="020B0604030504040204" pitchFamily="50" charset="-128"/>
                <a:ea typeface="Meiryo UI" panose="020B0604030504040204" pitchFamily="50" charset="-128"/>
              </a:rPr>
              <a:t>「顧客作成」から「顧客」をクリック。</a:t>
            </a:r>
            <a:endParaRPr lang="en-US" altLang="ja-JP" sz="800" dirty="0" smtClean="0">
              <a:solidFill>
                <a:sysClr val="windowText" lastClr="000000"/>
              </a:solidFill>
              <a:latin typeface="Meiryo UI" panose="020B0604030504040204" pitchFamily="50" charset="-128"/>
              <a:ea typeface="Meiryo UI" panose="020B0604030504040204" pitchFamily="50" charset="-128"/>
            </a:endParaRPr>
          </a:p>
          <a:p>
            <a:endParaRPr lang="ja-JP" altLang="en-US" sz="800" dirty="0">
              <a:solidFill>
                <a:sysClr val="windowText" lastClr="000000"/>
              </a:solidFill>
              <a:latin typeface="Meiryo UI" panose="020B0604030504040204" pitchFamily="50" charset="-128"/>
              <a:ea typeface="Meiryo UI" panose="020B0604030504040204" pitchFamily="50" charset="-128"/>
            </a:endParaRPr>
          </a:p>
        </p:txBody>
      </p:sp>
      <p:sp>
        <p:nvSpPr>
          <p:cNvPr id="84" name="正方形/長方形 83">
            <a:extLst>
              <a:ext uri="{FF2B5EF4-FFF2-40B4-BE49-F238E27FC236}">
                <a16:creationId xmlns:a16="http://schemas.microsoft.com/office/drawing/2014/main" id="{849DBF22-70A2-4579-A964-19AF3089687F}"/>
              </a:ext>
            </a:extLst>
          </p:cNvPr>
          <p:cNvSpPr/>
          <p:nvPr/>
        </p:nvSpPr>
        <p:spPr bwMode="gray">
          <a:xfrm flipV="1">
            <a:off x="353885" y="1876380"/>
            <a:ext cx="2153009" cy="87539"/>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85" name="正方形/長方形 84">
            <a:extLst>
              <a:ext uri="{FF2B5EF4-FFF2-40B4-BE49-F238E27FC236}">
                <a16:creationId xmlns:a16="http://schemas.microsoft.com/office/drawing/2014/main" id="{849DBF22-70A2-4579-A964-19AF3089687F}"/>
              </a:ext>
            </a:extLst>
          </p:cNvPr>
          <p:cNvSpPr/>
          <p:nvPr/>
        </p:nvSpPr>
        <p:spPr bwMode="gray">
          <a:xfrm>
            <a:off x="7371577" y="3533477"/>
            <a:ext cx="632106" cy="207898"/>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89" name="正方形/長方形 88">
            <a:extLst>
              <a:ext uri="{FF2B5EF4-FFF2-40B4-BE49-F238E27FC236}">
                <a16:creationId xmlns:a16="http://schemas.microsoft.com/office/drawing/2014/main" id="{849DBF22-70A2-4579-A964-19AF3089687F}"/>
              </a:ext>
            </a:extLst>
          </p:cNvPr>
          <p:cNvSpPr/>
          <p:nvPr/>
        </p:nvSpPr>
        <p:spPr bwMode="gray">
          <a:xfrm flipV="1">
            <a:off x="6882901" y="3792957"/>
            <a:ext cx="1636261" cy="204408"/>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109" name="吹き出し: 線 4">
            <a:extLst>
              <a:ext uri="{FF2B5EF4-FFF2-40B4-BE49-F238E27FC236}">
                <a16:creationId xmlns:a16="http://schemas.microsoft.com/office/drawing/2014/main" id="{1F261914-D0C8-418E-A91D-A56635DB043F}"/>
              </a:ext>
            </a:extLst>
          </p:cNvPr>
          <p:cNvSpPr/>
          <p:nvPr/>
        </p:nvSpPr>
        <p:spPr>
          <a:xfrm>
            <a:off x="8219403" y="4748891"/>
            <a:ext cx="1481087" cy="841212"/>
          </a:xfrm>
          <a:prstGeom prst="borderCallout1">
            <a:avLst>
              <a:gd name="adj1" fmla="val 24287"/>
              <a:gd name="adj2" fmla="val -3358"/>
              <a:gd name="adj3" fmla="val 64426"/>
              <a:gd name="adj4" fmla="val -107978"/>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smtClean="0">
                <a:solidFill>
                  <a:sysClr val="windowText" lastClr="000000"/>
                </a:solidFill>
                <a:latin typeface="Meiryo UI" panose="020B0604030504040204" pitchFamily="50" charset="-128"/>
                <a:ea typeface="Meiryo UI" panose="020B0604030504040204" pitchFamily="50" charset="-128"/>
              </a:rPr>
              <a:t>「商品選択」の画面が表示されるので、以降の処理は</a:t>
            </a:r>
            <a:r>
              <a:rPr lang="en-US" altLang="ja-JP" sz="800" dirty="0" smtClean="0">
                <a:solidFill>
                  <a:sysClr val="windowText" lastClr="000000"/>
                </a:solidFill>
                <a:latin typeface="Meiryo UI" panose="020B0604030504040204" pitchFamily="50" charset="-128"/>
                <a:ea typeface="Meiryo UI" panose="020B0604030504040204" pitchFamily="50" charset="-128"/>
              </a:rPr>
              <a:t>3</a:t>
            </a:r>
            <a:r>
              <a:rPr lang="ja-JP" altLang="en-US" sz="800" dirty="0" smtClean="0">
                <a:solidFill>
                  <a:sysClr val="windowText" lastClr="000000"/>
                </a:solidFill>
                <a:latin typeface="Meiryo UI" panose="020B0604030504040204" pitchFamily="50" charset="-128"/>
                <a:ea typeface="Meiryo UI" panose="020B0604030504040204" pitchFamily="50" charset="-128"/>
              </a:rPr>
              <a:t>～と同じ設定を行い、</a:t>
            </a:r>
            <a:r>
              <a:rPr lang="ja-JP" altLang="en-US" sz="800" dirty="0">
                <a:solidFill>
                  <a:sysClr val="windowText" lastClr="000000"/>
                </a:solidFill>
                <a:latin typeface="Meiryo UI" panose="020B0604030504040204" pitchFamily="50" charset="-128"/>
                <a:ea typeface="Meiryo UI" panose="020B0604030504040204" pitchFamily="50" charset="-128"/>
              </a:rPr>
              <a:t>「</a:t>
            </a:r>
            <a:r>
              <a:rPr lang="en-US" altLang="ja-JP" sz="800" dirty="0" smtClean="0">
                <a:solidFill>
                  <a:sysClr val="windowText" lastClr="000000"/>
                </a:solidFill>
                <a:latin typeface="Meiryo UI" panose="020B0604030504040204" pitchFamily="50" charset="-128"/>
                <a:ea typeface="Meiryo UI" panose="020B0604030504040204" pitchFamily="50" charset="-128"/>
              </a:rPr>
              <a:t>5</a:t>
            </a:r>
            <a:r>
              <a:rPr lang="ja-JP" altLang="en-US" sz="800" dirty="0">
                <a:solidFill>
                  <a:sysClr val="windowText" lastClr="000000"/>
                </a:solidFill>
                <a:latin typeface="Meiryo UI" panose="020B0604030504040204" pitchFamily="50" charset="-128"/>
                <a:ea typeface="Meiryo UI" panose="020B0604030504040204" pitchFamily="50" charset="-128"/>
              </a:rPr>
              <a:t>．顧客情報（新規顧客作成時のみ</a:t>
            </a:r>
            <a:r>
              <a:rPr lang="ja-JP" altLang="en-US" sz="800" dirty="0" smtClean="0">
                <a:solidFill>
                  <a:sysClr val="windowText" lastClr="000000"/>
                </a:solidFill>
                <a:latin typeface="Meiryo UI" panose="020B0604030504040204" pitchFamily="50" charset="-128"/>
                <a:ea typeface="Meiryo UI" panose="020B0604030504040204" pitchFamily="50" charset="-128"/>
              </a:rPr>
              <a:t>）」で顧客情報を登録。</a:t>
            </a:r>
            <a:endParaRPr lang="ja-JP" altLang="en-US" sz="800" dirty="0">
              <a:solidFill>
                <a:sysClr val="windowText" lastClr="000000"/>
              </a:solidFill>
              <a:latin typeface="Meiryo UI" panose="020B0604030504040204" pitchFamily="50" charset="-128"/>
              <a:ea typeface="Meiryo UI" panose="020B0604030504040204" pitchFamily="50" charset="-128"/>
            </a:endParaRPr>
          </a:p>
        </p:txBody>
      </p:sp>
      <p:pic>
        <p:nvPicPr>
          <p:cNvPr id="32" name="図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6410" y="4857833"/>
            <a:ext cx="2438611" cy="1426588"/>
          </a:xfrm>
          <a:prstGeom prst="rect">
            <a:avLst/>
          </a:prstGeom>
        </p:spPr>
      </p:pic>
    </p:spTree>
    <p:extLst>
      <p:ext uri="{BB962C8B-B14F-4D97-AF65-F5344CB8AC3E}">
        <p14:creationId xmlns:p14="http://schemas.microsoft.com/office/powerpoint/2010/main" val="1689841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F8452DB0-494D-4CC2-8E13-6CEDD93CA7FF}"/>
              </a:ext>
            </a:extLst>
          </p:cNvPr>
          <p:cNvSpPr/>
          <p:nvPr/>
        </p:nvSpPr>
        <p:spPr>
          <a:xfrm>
            <a:off x="313489" y="4385619"/>
            <a:ext cx="2740203"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72" name="図 7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547" y="4594238"/>
            <a:ext cx="2438611" cy="1426588"/>
          </a:xfrm>
          <a:prstGeom prst="rect">
            <a:avLst/>
          </a:prstGeom>
        </p:spPr>
      </p:pic>
      <p:sp>
        <p:nvSpPr>
          <p:cNvPr id="24" name="正方形/長方形 23">
            <a:extLst>
              <a:ext uri="{FF2B5EF4-FFF2-40B4-BE49-F238E27FC236}">
                <a16:creationId xmlns:a16="http://schemas.microsoft.com/office/drawing/2014/main" id="{3B1EC15D-8973-4A72-AB00-20DE4DD77497}"/>
              </a:ext>
            </a:extLst>
          </p:cNvPr>
          <p:cNvSpPr/>
          <p:nvPr/>
        </p:nvSpPr>
        <p:spPr>
          <a:xfrm>
            <a:off x="313489" y="1644826"/>
            <a:ext cx="2740200"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36" name="図 35"/>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381562" y="1767155"/>
            <a:ext cx="2581200" cy="1443361"/>
          </a:xfrm>
          <a:prstGeom prst="rect">
            <a:avLst/>
          </a:prstGeom>
        </p:spPr>
      </p:pic>
      <p:sp>
        <p:nvSpPr>
          <p:cNvPr id="31" name="正方形/長方形 30">
            <a:extLst>
              <a:ext uri="{FF2B5EF4-FFF2-40B4-BE49-F238E27FC236}">
                <a16:creationId xmlns:a16="http://schemas.microsoft.com/office/drawing/2014/main" id="{504DB998-89D5-4F2C-8FCC-7C65AB7E50ED}"/>
              </a:ext>
            </a:extLst>
          </p:cNvPr>
          <p:cNvSpPr/>
          <p:nvPr/>
        </p:nvSpPr>
        <p:spPr>
          <a:xfrm>
            <a:off x="5178790" y="1603532"/>
            <a:ext cx="2740200" cy="1094207"/>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22" name="図 21"/>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5234413" y="1787703"/>
            <a:ext cx="2595600" cy="766982"/>
          </a:xfrm>
          <a:prstGeom prst="rect">
            <a:avLst/>
          </a:prstGeom>
        </p:spPr>
      </p:pic>
      <p:sp>
        <p:nvSpPr>
          <p:cNvPr id="32" name="正方形/長方形 31">
            <a:extLst>
              <a:ext uri="{FF2B5EF4-FFF2-40B4-BE49-F238E27FC236}">
                <a16:creationId xmlns:a16="http://schemas.microsoft.com/office/drawing/2014/main" id="{C56B276B-B446-42A3-8A33-825D0C6CF67C}"/>
              </a:ext>
            </a:extLst>
          </p:cNvPr>
          <p:cNvSpPr/>
          <p:nvPr/>
        </p:nvSpPr>
        <p:spPr>
          <a:xfrm>
            <a:off x="5208188" y="2916878"/>
            <a:ext cx="2740203"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13" name="図 12"/>
          <p:cNvPicPr>
            <a:picLocks noChangeAspect="1"/>
          </p:cNvPicPr>
          <p:nvPr/>
        </p:nvPicPr>
        <p:blipFill rotWithShape="1">
          <a:blip r:embed="rId5" cstate="hqprint">
            <a:extLst>
              <a:ext uri="{28A0092B-C50C-407E-A947-70E740481C1C}">
                <a14:useLocalDpi xmlns:a14="http://schemas.microsoft.com/office/drawing/2010/main" val="0"/>
              </a:ext>
            </a:extLst>
          </a:blip>
          <a:srcRect r="-323"/>
          <a:stretch/>
        </p:blipFill>
        <p:spPr>
          <a:xfrm>
            <a:off x="5243611" y="3154165"/>
            <a:ext cx="2680947" cy="1475385"/>
          </a:xfrm>
          <a:prstGeom prst="rect">
            <a:avLst/>
          </a:prstGeom>
        </p:spPr>
      </p:pic>
      <p:sp>
        <p:nvSpPr>
          <p:cNvPr id="2" name="タイトル 1"/>
          <p:cNvSpPr>
            <a:spLocks noGrp="1"/>
          </p:cNvSpPr>
          <p:nvPr>
            <p:ph type="title"/>
          </p:nvPr>
        </p:nvSpPr>
        <p:spPr/>
        <p:txBody>
          <a:bodyPr/>
          <a:lstStyle/>
          <a:p>
            <a:r>
              <a:rPr lang="ja-JP" altLang="en-US" dirty="0"/>
              <a:t>２．申込～注文登録：新規申込</a:t>
            </a:r>
            <a:endParaRPr kumimoji="1" lang="ja-JP" altLang="en-US" dirty="0"/>
          </a:p>
        </p:txBody>
      </p:sp>
      <p:sp>
        <p:nvSpPr>
          <p:cNvPr id="4" name="スライド番号プレースホルダー 3"/>
          <p:cNvSpPr>
            <a:spLocks noGrp="1"/>
          </p:cNvSpPr>
          <p:nvPr>
            <p:ph type="sldNum" sz="quarter" idx="10"/>
          </p:nvPr>
        </p:nvSpPr>
        <p:spPr/>
        <p:txBody>
          <a:bodyPr/>
          <a:lstStyle/>
          <a:p>
            <a:pPr defTabSz="843712" fontAlgn="base">
              <a:spcBef>
                <a:spcPct val="0"/>
              </a:spcBef>
              <a:spcAft>
                <a:spcPct val="0"/>
              </a:spcAft>
              <a:defRPr/>
            </a:pPr>
            <a:fld id="{F7C730C8-3058-46F8-B0CE-CDE70A1B055D}" type="slidenum">
              <a:rPr lang="en-US" altLang="ja-JP" smtClean="0"/>
              <a:pPr defTabSz="843712" fontAlgn="base">
                <a:spcBef>
                  <a:spcPct val="0"/>
                </a:spcBef>
                <a:spcAft>
                  <a:spcPct val="0"/>
                </a:spcAft>
                <a:defRPr/>
              </a:pPr>
              <a:t>6</a:t>
            </a:fld>
            <a:endParaRPr lang="en-US" altLang="ja-JP" dirty="0"/>
          </a:p>
        </p:txBody>
      </p:sp>
      <p:grpSp>
        <p:nvGrpSpPr>
          <p:cNvPr id="17" name="グループ化 16">
            <a:extLst>
              <a:ext uri="{FF2B5EF4-FFF2-40B4-BE49-F238E27FC236}">
                <a16:creationId xmlns:a16="http://schemas.microsoft.com/office/drawing/2014/main" id="{BE8750C8-966D-4B19-BF45-8D7C02605622}"/>
              </a:ext>
            </a:extLst>
          </p:cNvPr>
          <p:cNvGrpSpPr/>
          <p:nvPr/>
        </p:nvGrpSpPr>
        <p:grpSpPr>
          <a:xfrm>
            <a:off x="5958806" y="795039"/>
            <a:ext cx="3624300" cy="331433"/>
            <a:chOff x="4727214" y="466178"/>
            <a:chExt cx="3624300" cy="331433"/>
          </a:xfrm>
        </p:grpSpPr>
        <p:sp>
          <p:nvSpPr>
            <p:cNvPr id="6" name="矢印: 五方向 5">
              <a:extLst>
                <a:ext uri="{FF2B5EF4-FFF2-40B4-BE49-F238E27FC236}">
                  <a16:creationId xmlns:a16="http://schemas.microsoft.com/office/drawing/2014/main" id="{17C0B117-7604-4E5E-9616-E0E3E0DA82AD}"/>
                </a:ext>
              </a:extLst>
            </p:cNvPr>
            <p:cNvSpPr/>
            <p:nvPr/>
          </p:nvSpPr>
          <p:spPr>
            <a:xfrm>
              <a:off x="4727214" y="617611"/>
              <a:ext cx="720000" cy="180000"/>
            </a:xfrm>
            <a:prstGeom prst="homePlat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顧客検索</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7" name="矢印: 山形 6">
              <a:extLst>
                <a:ext uri="{FF2B5EF4-FFF2-40B4-BE49-F238E27FC236}">
                  <a16:creationId xmlns:a16="http://schemas.microsoft.com/office/drawing/2014/main" id="{A49DF194-449B-4152-BDCE-310D2205734C}"/>
                </a:ext>
              </a:extLst>
            </p:cNvPr>
            <p:cNvSpPr/>
            <p:nvPr/>
          </p:nvSpPr>
          <p:spPr>
            <a:xfrm>
              <a:off x="5453289" y="617611"/>
              <a:ext cx="720000" cy="180000"/>
            </a:xfrm>
            <a:prstGeom prst="chevron">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b="1" kern="0" dirty="0">
                  <a:latin typeface="+mn-ea"/>
                  <a:cs typeface="Meiryo UI" panose="020B0604030504040204" pitchFamily="50" charset="-128"/>
                </a:rPr>
                <a:t>注文登録</a:t>
              </a:r>
              <a:r>
                <a:rPr kumimoji="0" lang="en-US" altLang="ja-JP" sz="600" b="1" kern="0" dirty="0" smtClean="0">
                  <a:latin typeface="+mn-ea"/>
                  <a:cs typeface="Meiryo UI" panose="020B0604030504040204" pitchFamily="50" charset="-128"/>
                </a:rPr>
                <a:t>(</a:t>
              </a:r>
              <a:r>
                <a:rPr kumimoji="0" lang="ja-JP" altLang="en-US" sz="600" b="1" kern="0" dirty="0" smtClean="0">
                  <a:latin typeface="+mn-ea"/>
                  <a:cs typeface="Meiryo UI" panose="020B0604030504040204" pitchFamily="50" charset="-128"/>
                </a:rPr>
                <a:t>小売</a:t>
              </a:r>
              <a:r>
                <a:rPr kumimoji="0" lang="en-US" altLang="ja-JP" sz="600" b="1" kern="0" dirty="0" smtClean="0">
                  <a:latin typeface="+mn-ea"/>
                  <a:cs typeface="Meiryo UI" panose="020B0604030504040204" pitchFamily="50" charset="-128"/>
                </a:rPr>
                <a:t>)</a:t>
              </a:r>
              <a:endParaRPr kumimoji="0" lang="ja-JP" altLang="en-US" sz="600" b="1" kern="0" dirty="0">
                <a:latin typeface="+mn-ea"/>
                <a:cs typeface="Meiryo UI" panose="020B0604030504040204" pitchFamily="50" charset="-128"/>
              </a:endParaRPr>
            </a:p>
          </p:txBody>
        </p:sp>
        <p:sp>
          <p:nvSpPr>
            <p:cNvPr id="8" name="矢印: 山形 7">
              <a:extLst>
                <a:ext uri="{FF2B5EF4-FFF2-40B4-BE49-F238E27FC236}">
                  <a16:creationId xmlns:a16="http://schemas.microsoft.com/office/drawing/2014/main" id="{773B5B1F-F70F-40FB-9838-5C0F6B2836C2}"/>
                </a:ext>
              </a:extLst>
            </p:cNvPr>
            <p:cNvSpPr/>
            <p:nvPr/>
          </p:nvSpPr>
          <p:spPr>
            <a:xfrm>
              <a:off x="6179364"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注文完了</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卸売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600" kern="0" dirty="0">
                <a:solidFill>
                  <a:schemeClr val="tx1">
                    <a:lumMod val="50000"/>
                    <a:lumOff val="50000"/>
                  </a:schemeClr>
                </a:solidFill>
                <a:latin typeface="+mn-ea"/>
                <a:cs typeface="Meiryo UI" panose="020B0604030504040204" pitchFamily="50" charset="-128"/>
              </a:endParaRPr>
            </a:p>
          </p:txBody>
        </p:sp>
        <p:sp>
          <p:nvSpPr>
            <p:cNvPr id="9" name="矢印: 山形 8">
              <a:extLst>
                <a:ext uri="{FF2B5EF4-FFF2-40B4-BE49-F238E27FC236}">
                  <a16:creationId xmlns:a16="http://schemas.microsoft.com/office/drawing/2014/main" id="{4CD5C0CA-E4BC-44A4-BA64-2E6552A60E8B}"/>
                </a:ext>
              </a:extLst>
            </p:cNvPr>
            <p:cNvSpPr/>
            <p:nvPr/>
          </p:nvSpPr>
          <p:spPr>
            <a:xfrm>
              <a:off x="690543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料金計算</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10" name="矢印: 山形 9">
              <a:extLst>
                <a:ext uri="{FF2B5EF4-FFF2-40B4-BE49-F238E27FC236}">
                  <a16:creationId xmlns:a16="http://schemas.microsoft.com/office/drawing/2014/main" id="{A2A20216-D45F-4F3A-84FC-B3D89A9B7A53}"/>
                </a:ext>
              </a:extLst>
            </p:cNvPr>
            <p:cNvSpPr/>
            <p:nvPr/>
          </p:nvSpPr>
          <p:spPr>
            <a:xfrm>
              <a:off x="7631514"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請求確認</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15" name="矢印: 五方向 14">
              <a:extLst>
                <a:ext uri="{FF2B5EF4-FFF2-40B4-BE49-F238E27FC236}">
                  <a16:creationId xmlns:a16="http://schemas.microsoft.com/office/drawing/2014/main" id="{343618A9-E8E5-41A0-ABE3-143D8CA46E6C}"/>
                </a:ext>
              </a:extLst>
            </p:cNvPr>
            <p:cNvSpPr/>
            <p:nvPr/>
          </p:nvSpPr>
          <p:spPr>
            <a:xfrm>
              <a:off x="4727214" y="466178"/>
              <a:ext cx="3624300" cy="108000"/>
            </a:xfrm>
            <a:prstGeom prst="homePlate">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en-US" altLang="ja-JP" sz="800" kern="0" dirty="0">
                  <a:latin typeface="+mn-ea"/>
                  <a:cs typeface="Meiryo UI" panose="020B0604030504040204" pitchFamily="50" charset="-128"/>
                </a:rPr>
                <a:t>Fulfillment (</a:t>
              </a:r>
              <a:r>
                <a:rPr kumimoji="0" lang="ja-JP" altLang="en-US" sz="800" kern="0" dirty="0">
                  <a:latin typeface="+mn-ea"/>
                  <a:cs typeface="Meiryo UI" panose="020B0604030504040204" pitchFamily="50" charset="-128"/>
                </a:rPr>
                <a:t>業務編</a:t>
              </a:r>
              <a:r>
                <a:rPr kumimoji="0" lang="en-US" altLang="ja-JP" sz="800" kern="0" dirty="0">
                  <a:latin typeface="+mn-ea"/>
                  <a:cs typeface="Meiryo UI" panose="020B0604030504040204" pitchFamily="50" charset="-128"/>
                </a:rPr>
                <a:t>)</a:t>
              </a:r>
              <a:endParaRPr kumimoji="0" lang="ja-JP" altLang="en-US" sz="800" kern="0" dirty="0">
                <a:latin typeface="+mn-ea"/>
                <a:cs typeface="Meiryo UI" panose="020B0604030504040204" pitchFamily="50" charset="-128"/>
              </a:endParaRPr>
            </a:p>
          </p:txBody>
        </p:sp>
      </p:grpSp>
      <p:cxnSp>
        <p:nvCxnSpPr>
          <p:cNvPr id="19" name="直線コネクタ 18">
            <a:extLst>
              <a:ext uri="{FF2B5EF4-FFF2-40B4-BE49-F238E27FC236}">
                <a16:creationId xmlns:a16="http://schemas.microsoft.com/office/drawing/2014/main" id="{21535103-F5ED-4AAA-9346-37FC143926AB}"/>
              </a:ext>
            </a:extLst>
          </p:cNvPr>
          <p:cNvCxnSpPr>
            <a:cxnSpLocks/>
          </p:cNvCxnSpPr>
          <p:nvPr/>
        </p:nvCxnSpPr>
        <p:spPr bwMode="auto">
          <a:xfrm>
            <a:off x="4953000" y="1267947"/>
            <a:ext cx="0" cy="5285253"/>
          </a:xfrm>
          <a:prstGeom prst="line">
            <a:avLst/>
          </a:prstGeom>
          <a:solidFill>
            <a:schemeClr val="accent1"/>
          </a:solidFill>
          <a:ln w="6350" cap="flat" cmpd="sng" algn="ctr">
            <a:solidFill>
              <a:schemeClr val="tx1">
                <a:lumMod val="50000"/>
                <a:lumOff val="50000"/>
              </a:schemeClr>
            </a:solidFill>
            <a:prstDash val="dash"/>
            <a:round/>
            <a:headEnd type="none" w="med" len="med"/>
            <a:tailEnd type="none" w="med" len="med"/>
          </a:ln>
          <a:effectLst/>
        </p:spPr>
      </p:cxnSp>
      <p:sp>
        <p:nvSpPr>
          <p:cNvPr id="26" name="タイトル 1">
            <a:extLst>
              <a:ext uri="{FF2B5EF4-FFF2-40B4-BE49-F238E27FC236}">
                <a16:creationId xmlns:a16="http://schemas.microsoft.com/office/drawing/2014/main" id="{E0BAB6E0-514E-4E9B-AC3A-E4E90D645DAD}"/>
              </a:ext>
            </a:extLst>
          </p:cNvPr>
          <p:cNvSpPr txBox="1">
            <a:spLocks/>
          </p:cNvSpPr>
          <p:nvPr/>
        </p:nvSpPr>
        <p:spPr>
          <a:xfrm>
            <a:off x="313489" y="1282074"/>
            <a:ext cx="3024071"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843745"/>
            <a:r>
              <a:rPr lang="en-US" altLang="ja-JP" sz="1000" kern="0" dirty="0" smtClean="0"/>
              <a:t>2-2</a:t>
            </a:r>
            <a:r>
              <a:rPr lang="ja-JP" altLang="en-US" sz="1000" kern="0" dirty="0" err="1" smtClean="0"/>
              <a:t>．</a:t>
            </a:r>
            <a:r>
              <a:rPr kumimoji="0" lang="ja-JP" altLang="en-US" sz="1000" kern="0" dirty="0"/>
              <a:t>注文の新規登録</a:t>
            </a:r>
            <a:r>
              <a:rPr kumimoji="0" lang="ja-JP" altLang="en-US" sz="1000" kern="0" dirty="0" smtClean="0"/>
              <a:t>（顧客が表示された場合）</a:t>
            </a:r>
            <a:endParaRPr kumimoji="0" lang="en-US" altLang="ja-JP" sz="1000" kern="0" dirty="0"/>
          </a:p>
        </p:txBody>
      </p:sp>
      <p:sp>
        <p:nvSpPr>
          <p:cNvPr id="27" name="タイトル 1">
            <a:extLst>
              <a:ext uri="{FF2B5EF4-FFF2-40B4-BE49-F238E27FC236}">
                <a16:creationId xmlns:a16="http://schemas.microsoft.com/office/drawing/2014/main" id="{E03D4F2F-3B9A-4FD5-8006-5DB04C8D0205}"/>
              </a:ext>
            </a:extLst>
          </p:cNvPr>
          <p:cNvSpPr txBox="1">
            <a:spLocks/>
          </p:cNvSpPr>
          <p:nvPr/>
        </p:nvSpPr>
        <p:spPr>
          <a:xfrm>
            <a:off x="313490" y="4022866"/>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843745"/>
            <a:r>
              <a:rPr lang="en-US" altLang="ja-JP" sz="1000" kern="0" dirty="0"/>
              <a:t>3</a:t>
            </a:r>
            <a:r>
              <a:rPr lang="ja-JP" altLang="en-US" sz="1000" kern="0" dirty="0" smtClean="0"/>
              <a:t>．</a:t>
            </a:r>
            <a:r>
              <a:rPr kumimoji="0" lang="ja-JP" altLang="en-US" sz="1000" kern="0" dirty="0"/>
              <a:t>注文の新規登録（商品選択）</a:t>
            </a:r>
            <a:endParaRPr kumimoji="0" lang="en-US" altLang="ja-JP" sz="1000" kern="0" dirty="0"/>
          </a:p>
        </p:txBody>
      </p:sp>
      <p:sp>
        <p:nvSpPr>
          <p:cNvPr id="34" name="タイトル 1">
            <a:extLst>
              <a:ext uri="{FF2B5EF4-FFF2-40B4-BE49-F238E27FC236}">
                <a16:creationId xmlns:a16="http://schemas.microsoft.com/office/drawing/2014/main" id="{F02804BF-DEB8-497D-941F-56F061CF7CBB}"/>
              </a:ext>
            </a:extLst>
          </p:cNvPr>
          <p:cNvSpPr txBox="1">
            <a:spLocks/>
          </p:cNvSpPr>
          <p:nvPr/>
        </p:nvSpPr>
        <p:spPr>
          <a:xfrm>
            <a:off x="5178791" y="1282074"/>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843745"/>
            <a:r>
              <a:rPr lang="en-US" altLang="ja-JP" sz="1000" kern="0" dirty="0"/>
              <a:t>4</a:t>
            </a:r>
            <a:r>
              <a:rPr lang="ja-JP" altLang="en-US" sz="1000" kern="0" dirty="0" smtClean="0"/>
              <a:t>．</a:t>
            </a:r>
            <a:r>
              <a:rPr kumimoji="0" lang="ja-JP" altLang="en-US" sz="1000" kern="0" dirty="0"/>
              <a:t>注文の新規登録（商品設定）</a:t>
            </a:r>
            <a:endParaRPr kumimoji="0" lang="en-US" altLang="ja-JP" sz="1000" kern="0" dirty="0"/>
          </a:p>
        </p:txBody>
      </p:sp>
      <p:sp>
        <p:nvSpPr>
          <p:cNvPr id="29" name="吹き出し: 線 4">
            <a:extLst>
              <a:ext uri="{FF2B5EF4-FFF2-40B4-BE49-F238E27FC236}">
                <a16:creationId xmlns:a16="http://schemas.microsoft.com/office/drawing/2014/main" id="{68AF1AAC-11F3-4E7E-8F26-5701B3DBCD1B}"/>
              </a:ext>
            </a:extLst>
          </p:cNvPr>
          <p:cNvSpPr/>
          <p:nvPr/>
        </p:nvSpPr>
        <p:spPr>
          <a:xfrm>
            <a:off x="3246124" y="4127029"/>
            <a:ext cx="1481087" cy="841212"/>
          </a:xfrm>
          <a:prstGeom prst="borderCallout1">
            <a:avLst>
              <a:gd name="adj1" fmla="val 51154"/>
              <a:gd name="adj2" fmla="val -3189"/>
              <a:gd name="adj3" fmla="val 63901"/>
              <a:gd name="adj4" fmla="val -15645"/>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登録する商品を選択し、「カートに加える」を押下。カートの個数</a:t>
            </a:r>
            <a:r>
              <a:rPr lang="ja-JP" altLang="en-US" sz="800" dirty="0" smtClean="0">
                <a:solidFill>
                  <a:sysClr val="windowText" lastClr="000000"/>
                </a:solidFill>
                <a:latin typeface="Meiryo UI" panose="020B0604030504040204" pitchFamily="50" charset="-128"/>
                <a:ea typeface="Meiryo UI" panose="020B0604030504040204" pitchFamily="50" charset="-128"/>
              </a:rPr>
              <a:t>が変わったこと</a:t>
            </a:r>
            <a:r>
              <a:rPr lang="ja-JP" altLang="en-US" sz="800" dirty="0">
                <a:solidFill>
                  <a:sysClr val="windowText" lastClr="000000"/>
                </a:solidFill>
                <a:latin typeface="Meiryo UI" panose="020B0604030504040204" pitchFamily="50" charset="-128"/>
                <a:ea typeface="Meiryo UI" panose="020B0604030504040204" pitchFamily="50" charset="-128"/>
              </a:rPr>
              <a:t>を確認し、「次へ」を選択。</a:t>
            </a:r>
            <a:endParaRPr lang="en-US" altLang="ja-JP" sz="800" dirty="0">
              <a:solidFill>
                <a:sysClr val="windowText" lastClr="000000"/>
              </a:solidFill>
              <a:latin typeface="Meiryo UI" panose="020B0604030504040204" pitchFamily="50" charset="-128"/>
              <a:ea typeface="Meiryo UI" panose="020B0604030504040204" pitchFamily="50" charset="-128"/>
            </a:endParaRPr>
          </a:p>
          <a:p>
            <a:r>
              <a:rPr lang="ja-JP" altLang="en-US" sz="800" dirty="0">
                <a:solidFill>
                  <a:sysClr val="windowText" lastClr="000000"/>
                </a:solidFill>
                <a:latin typeface="Meiryo UI" panose="020B0604030504040204" pitchFamily="50" charset="-128"/>
                <a:ea typeface="Meiryo UI" panose="020B0604030504040204" pitchFamily="50" charset="-128"/>
              </a:rPr>
              <a:t>カートの数は商品設定時のカートに入れた商品の数に連動。</a:t>
            </a:r>
          </a:p>
        </p:txBody>
      </p:sp>
      <p:sp>
        <p:nvSpPr>
          <p:cNvPr id="42" name="タイトル 4">
            <a:extLst>
              <a:ext uri="{FF2B5EF4-FFF2-40B4-BE49-F238E27FC236}">
                <a16:creationId xmlns:a16="http://schemas.microsoft.com/office/drawing/2014/main" id="{E0BE0A72-1079-4041-AE18-DFFCA103654C}"/>
              </a:ext>
            </a:extLst>
          </p:cNvPr>
          <p:cNvSpPr txBox="1">
            <a:spLocks/>
          </p:cNvSpPr>
          <p:nvPr/>
        </p:nvSpPr>
        <p:spPr>
          <a:xfrm>
            <a:off x="7918990" y="75154"/>
            <a:ext cx="983941" cy="257355"/>
          </a:xfrm>
          <a:prstGeom prst="rect">
            <a:avLst/>
          </a:prstGeom>
          <a:solidFill>
            <a:srgbClr val="ECCCFF"/>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lvl1pPr algn="l" rtl="0" eaLnBrk="1" fontAlgn="base" hangingPunct="1">
              <a:spcBef>
                <a:spcPct val="0"/>
              </a:spcBef>
              <a:spcAft>
                <a:spcPct val="0"/>
              </a:spcAft>
              <a:defRPr kumimoji="1" sz="1800" b="1">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5pPr>
            <a:lvl6pPr marL="457000" algn="l"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004" algn="l"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004" algn="l"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008" algn="l"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algn="ctr"/>
            <a:r>
              <a:rPr lang="en-US" altLang="ja-JP" sz="1200" kern="0" dirty="0">
                <a:solidFill>
                  <a:schemeClr val="tx1"/>
                </a:solidFill>
              </a:rPr>
              <a:t>(1)</a:t>
            </a:r>
            <a:r>
              <a:rPr lang="ja-JP" altLang="en-US" sz="1200" kern="0" dirty="0">
                <a:solidFill>
                  <a:schemeClr val="tx1"/>
                </a:solidFill>
              </a:rPr>
              <a:t>新規申込</a:t>
            </a:r>
          </a:p>
        </p:txBody>
      </p:sp>
      <p:sp>
        <p:nvSpPr>
          <p:cNvPr id="55" name="正方形/長方形 54">
            <a:extLst>
              <a:ext uri="{FF2B5EF4-FFF2-40B4-BE49-F238E27FC236}">
                <a16:creationId xmlns:a16="http://schemas.microsoft.com/office/drawing/2014/main" id="{9812467E-88F7-4151-B6C6-E4380C242017}"/>
              </a:ext>
            </a:extLst>
          </p:cNvPr>
          <p:cNvSpPr/>
          <p:nvPr/>
        </p:nvSpPr>
        <p:spPr bwMode="gray">
          <a:xfrm>
            <a:off x="378134" y="2063751"/>
            <a:ext cx="291791" cy="52846"/>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56" name="正方形/長方形 55">
            <a:extLst>
              <a:ext uri="{FF2B5EF4-FFF2-40B4-BE49-F238E27FC236}">
                <a16:creationId xmlns:a16="http://schemas.microsoft.com/office/drawing/2014/main" id="{849DBF22-70A2-4579-A964-19AF3089687F}"/>
              </a:ext>
            </a:extLst>
          </p:cNvPr>
          <p:cNvSpPr/>
          <p:nvPr/>
        </p:nvSpPr>
        <p:spPr bwMode="gray">
          <a:xfrm flipV="1">
            <a:off x="2325646" y="1888672"/>
            <a:ext cx="500103" cy="175078"/>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41" name="正方形/長方形 40">
            <a:extLst>
              <a:ext uri="{FF2B5EF4-FFF2-40B4-BE49-F238E27FC236}">
                <a16:creationId xmlns:a16="http://schemas.microsoft.com/office/drawing/2014/main" id="{9812467E-88F7-4151-B6C6-E4380C242017}"/>
              </a:ext>
            </a:extLst>
          </p:cNvPr>
          <p:cNvSpPr/>
          <p:nvPr/>
        </p:nvSpPr>
        <p:spPr bwMode="gray">
          <a:xfrm>
            <a:off x="378134" y="1792445"/>
            <a:ext cx="441016" cy="68106"/>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28" name="吹き出し: 線 4">
            <a:extLst>
              <a:ext uri="{FF2B5EF4-FFF2-40B4-BE49-F238E27FC236}">
                <a16:creationId xmlns:a16="http://schemas.microsoft.com/office/drawing/2014/main" id="{FE640A6B-994A-4EAD-A309-E56D92AA61B8}"/>
              </a:ext>
            </a:extLst>
          </p:cNvPr>
          <p:cNvSpPr/>
          <p:nvPr/>
        </p:nvSpPr>
        <p:spPr>
          <a:xfrm>
            <a:off x="3246124" y="2364113"/>
            <a:ext cx="1481087" cy="841212"/>
          </a:xfrm>
          <a:prstGeom prst="borderCallout1">
            <a:avLst>
              <a:gd name="adj1" fmla="val 20015"/>
              <a:gd name="adj2" fmla="val -4154"/>
              <a:gd name="adj3" fmla="val -35175"/>
              <a:gd name="adj4" fmla="val -29151"/>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smtClean="0">
                <a:solidFill>
                  <a:sysClr val="windowText" lastClr="000000"/>
                </a:solidFill>
                <a:latin typeface="Meiryo UI" panose="020B0604030504040204" pitchFamily="50" charset="-128"/>
                <a:ea typeface="Meiryo UI" panose="020B0604030504040204" pitchFamily="50" charset="-128"/>
              </a:rPr>
              <a:t>顧客</a:t>
            </a:r>
            <a:r>
              <a:rPr lang="ja-JP" altLang="en-US" sz="800" dirty="0">
                <a:solidFill>
                  <a:sysClr val="windowText" lastClr="000000"/>
                </a:solidFill>
                <a:latin typeface="Meiryo UI" panose="020B0604030504040204" pitchFamily="50" charset="-128"/>
                <a:ea typeface="Meiryo UI" panose="020B0604030504040204" pitchFamily="50" charset="-128"/>
              </a:rPr>
              <a:t>画面から「商品」タブをクリック。</a:t>
            </a:r>
            <a:r>
              <a:rPr lang="en-US" altLang="ja-JP" sz="800" dirty="0">
                <a:solidFill>
                  <a:sysClr val="windowText" lastClr="000000"/>
                </a:solidFill>
                <a:latin typeface="Meiryo UI" panose="020B0604030504040204" pitchFamily="50" charset="-128"/>
                <a:ea typeface="Meiryo UI" panose="020B0604030504040204" pitchFamily="50" charset="-128"/>
              </a:rPr>
              <a:t>『</a:t>
            </a:r>
            <a:r>
              <a:rPr lang="ja-JP" altLang="en-US" sz="800" dirty="0" smtClean="0">
                <a:solidFill>
                  <a:sysClr val="windowText" lastClr="000000"/>
                </a:solidFill>
                <a:latin typeface="Meiryo UI" panose="020B0604030504040204" pitchFamily="50" charset="-128"/>
                <a:ea typeface="Meiryo UI" panose="020B0604030504040204" pitchFamily="50" charset="-128"/>
              </a:rPr>
              <a:t>アクション</a:t>
            </a:r>
            <a:r>
              <a:rPr lang="en-US" altLang="ja-JP" sz="800" dirty="0" smtClean="0">
                <a:solidFill>
                  <a:sysClr val="windowText" lastClr="000000"/>
                </a:solidFill>
                <a:latin typeface="Meiryo UI" panose="020B0604030504040204" pitchFamily="50" charset="-128"/>
                <a:ea typeface="Meiryo UI" panose="020B0604030504040204" pitchFamily="50" charset="-128"/>
              </a:rPr>
              <a:t>』</a:t>
            </a:r>
            <a:r>
              <a:rPr lang="ja-JP" altLang="en-US" sz="800" dirty="0">
                <a:solidFill>
                  <a:sysClr val="windowText" lastClr="000000"/>
                </a:solidFill>
                <a:latin typeface="Meiryo UI" panose="020B0604030504040204" pitchFamily="50" charset="-128"/>
                <a:ea typeface="Meiryo UI" panose="020B0604030504040204" pitchFamily="50" charset="-128"/>
              </a:rPr>
              <a:t>より、「商品の作成」を選択</a:t>
            </a:r>
          </a:p>
        </p:txBody>
      </p:sp>
      <p:sp>
        <p:nvSpPr>
          <p:cNvPr id="30" name="吹き出し: 線 4">
            <a:extLst>
              <a:ext uri="{FF2B5EF4-FFF2-40B4-BE49-F238E27FC236}">
                <a16:creationId xmlns:a16="http://schemas.microsoft.com/office/drawing/2014/main" id="{5B3BBAAB-64C0-41A1-9989-0BDD0C0921DD}"/>
              </a:ext>
            </a:extLst>
          </p:cNvPr>
          <p:cNvSpPr/>
          <p:nvPr/>
        </p:nvSpPr>
        <p:spPr>
          <a:xfrm>
            <a:off x="3165866" y="5279959"/>
            <a:ext cx="1481087" cy="506713"/>
          </a:xfrm>
          <a:prstGeom prst="borderCallout1">
            <a:avLst>
              <a:gd name="adj1" fmla="val 21147"/>
              <a:gd name="adj2" fmla="val -2867"/>
              <a:gd name="adj3" fmla="val 9739"/>
              <a:gd name="adj4" fmla="val -11465"/>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「カート」を選択し、選択した商品の右横の「ゴミ箱」アイコンで選択した商品の削除が可能。</a:t>
            </a:r>
          </a:p>
        </p:txBody>
      </p:sp>
      <p:sp>
        <p:nvSpPr>
          <p:cNvPr id="45" name="正方形/長方形 44">
            <a:extLst>
              <a:ext uri="{FF2B5EF4-FFF2-40B4-BE49-F238E27FC236}">
                <a16:creationId xmlns:a16="http://schemas.microsoft.com/office/drawing/2014/main" id="{849DBF22-70A2-4579-A964-19AF3089687F}"/>
              </a:ext>
            </a:extLst>
          </p:cNvPr>
          <p:cNvSpPr/>
          <p:nvPr/>
        </p:nvSpPr>
        <p:spPr bwMode="gray">
          <a:xfrm flipV="1">
            <a:off x="1693129" y="5617100"/>
            <a:ext cx="782860" cy="314050"/>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46" name="正方形/長方形 45">
            <a:extLst>
              <a:ext uri="{FF2B5EF4-FFF2-40B4-BE49-F238E27FC236}">
                <a16:creationId xmlns:a16="http://schemas.microsoft.com/office/drawing/2014/main" id="{849DBF22-70A2-4579-A964-19AF3089687F}"/>
              </a:ext>
            </a:extLst>
          </p:cNvPr>
          <p:cNvSpPr/>
          <p:nvPr/>
        </p:nvSpPr>
        <p:spPr bwMode="gray">
          <a:xfrm flipV="1">
            <a:off x="2609849" y="4722564"/>
            <a:ext cx="352402" cy="128474"/>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47" name="正方形/長方形 46">
            <a:extLst>
              <a:ext uri="{FF2B5EF4-FFF2-40B4-BE49-F238E27FC236}">
                <a16:creationId xmlns:a16="http://schemas.microsoft.com/office/drawing/2014/main" id="{849DBF22-70A2-4579-A964-19AF3089687F}"/>
              </a:ext>
            </a:extLst>
          </p:cNvPr>
          <p:cNvSpPr/>
          <p:nvPr/>
        </p:nvSpPr>
        <p:spPr bwMode="gray">
          <a:xfrm flipV="1">
            <a:off x="2739776" y="5944263"/>
            <a:ext cx="222475" cy="134347"/>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grpSp>
        <p:nvGrpSpPr>
          <p:cNvPr id="21" name="グループ化 20"/>
          <p:cNvGrpSpPr/>
          <p:nvPr/>
        </p:nvGrpSpPr>
        <p:grpSpPr>
          <a:xfrm>
            <a:off x="1868261" y="5010598"/>
            <a:ext cx="1163252" cy="593867"/>
            <a:chOff x="4733984" y="4968241"/>
            <a:chExt cx="1163252" cy="593867"/>
          </a:xfrm>
        </p:grpSpPr>
        <p:grpSp>
          <p:nvGrpSpPr>
            <p:cNvPr id="20" name="グループ化 19"/>
            <p:cNvGrpSpPr/>
            <p:nvPr/>
          </p:nvGrpSpPr>
          <p:grpSpPr>
            <a:xfrm>
              <a:off x="4733984" y="4968241"/>
              <a:ext cx="1163252" cy="593867"/>
              <a:chOff x="87698" y="3428999"/>
              <a:chExt cx="1163252" cy="593867"/>
            </a:xfrm>
          </p:grpSpPr>
          <p:sp>
            <p:nvSpPr>
              <p:cNvPr id="49" name="正方形/長方形 48">
                <a:extLst>
                  <a:ext uri="{FF2B5EF4-FFF2-40B4-BE49-F238E27FC236}">
                    <a16:creationId xmlns:a16="http://schemas.microsoft.com/office/drawing/2014/main" id="{4DB8D14A-3551-4E8B-946C-3A53440FD227}"/>
                  </a:ext>
                </a:extLst>
              </p:cNvPr>
              <p:cNvSpPr/>
              <p:nvPr/>
            </p:nvSpPr>
            <p:spPr bwMode="gray">
              <a:xfrm>
                <a:off x="87698" y="3428999"/>
                <a:ext cx="1163252" cy="593867"/>
              </a:xfrm>
              <a:prstGeom prst="rect">
                <a:avLst/>
              </a:prstGeom>
              <a:solidFill>
                <a:srgbClr val="00B0F0">
                  <a:alpha val="30000"/>
                </a:srgbClr>
              </a:solidFill>
              <a:ln w="28575">
                <a:solidFill>
                  <a:srgbClr val="00B0F0"/>
                </a:solidFill>
                <a:miter lim="800000"/>
                <a:headEnd/>
                <a:tailEnd/>
              </a:ln>
              <a:effectLst/>
            </p:spPr>
            <p:txBody>
              <a:bodyPr vert="horz" wrap="square" lIns="72000" tIns="72000" rIns="72000" bIns="72000" numCol="1" rtlCol="0" anchor="t"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sz="1200" b="1"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pic>
            <p:nvPicPr>
              <p:cNvPr id="18" name="図 1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56070" y="3474325"/>
                <a:ext cx="1029310" cy="502620"/>
              </a:xfrm>
              <a:prstGeom prst="rect">
                <a:avLst/>
              </a:prstGeom>
            </p:spPr>
          </p:pic>
        </p:grpSp>
        <p:sp>
          <p:nvSpPr>
            <p:cNvPr id="51" name="正方形/長方形 50">
              <a:extLst>
                <a:ext uri="{FF2B5EF4-FFF2-40B4-BE49-F238E27FC236}">
                  <a16:creationId xmlns:a16="http://schemas.microsoft.com/office/drawing/2014/main" id="{849DBF22-70A2-4579-A964-19AF3089687F}"/>
                </a:ext>
              </a:extLst>
            </p:cNvPr>
            <p:cNvSpPr/>
            <p:nvPr/>
          </p:nvSpPr>
          <p:spPr bwMode="gray">
            <a:xfrm flipV="1">
              <a:off x="5281621" y="5200640"/>
              <a:ext cx="550046" cy="128474"/>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grpSp>
      <p:sp>
        <p:nvSpPr>
          <p:cNvPr id="48" name="正方形/長方形 47">
            <a:extLst>
              <a:ext uri="{FF2B5EF4-FFF2-40B4-BE49-F238E27FC236}">
                <a16:creationId xmlns:a16="http://schemas.microsoft.com/office/drawing/2014/main" id="{849DBF22-70A2-4579-A964-19AF3089687F}"/>
              </a:ext>
            </a:extLst>
          </p:cNvPr>
          <p:cNvSpPr/>
          <p:nvPr/>
        </p:nvSpPr>
        <p:spPr bwMode="gray">
          <a:xfrm flipV="1">
            <a:off x="5300477" y="3392054"/>
            <a:ext cx="2210240" cy="86356"/>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58" name="正方形/長方形 57">
            <a:extLst>
              <a:ext uri="{FF2B5EF4-FFF2-40B4-BE49-F238E27FC236}">
                <a16:creationId xmlns:a16="http://schemas.microsoft.com/office/drawing/2014/main" id="{849DBF22-70A2-4579-A964-19AF3089687F}"/>
              </a:ext>
            </a:extLst>
          </p:cNvPr>
          <p:cNvSpPr/>
          <p:nvPr/>
        </p:nvSpPr>
        <p:spPr bwMode="gray">
          <a:xfrm flipV="1">
            <a:off x="5234412" y="2023860"/>
            <a:ext cx="2246934" cy="105591"/>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33" name="吹き出し: 線 4">
            <a:extLst>
              <a:ext uri="{FF2B5EF4-FFF2-40B4-BE49-F238E27FC236}">
                <a16:creationId xmlns:a16="http://schemas.microsoft.com/office/drawing/2014/main" id="{9884A586-F7E3-458A-A154-07DF97FD5B31}"/>
              </a:ext>
            </a:extLst>
          </p:cNvPr>
          <p:cNvSpPr/>
          <p:nvPr/>
        </p:nvSpPr>
        <p:spPr>
          <a:xfrm>
            <a:off x="8111425" y="1282072"/>
            <a:ext cx="1481087" cy="964227"/>
          </a:xfrm>
          <a:prstGeom prst="borderCallout1">
            <a:avLst>
              <a:gd name="adj1" fmla="val 39831"/>
              <a:gd name="adj2" fmla="val -2545"/>
              <a:gd name="adj3" fmla="val 84012"/>
              <a:gd name="adj4" fmla="val -50779"/>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選択した商品の内訳タブをクリックし、商品の設定項目を表示。</a:t>
            </a:r>
            <a:endParaRPr lang="en-US" altLang="ja-JP" sz="800" dirty="0">
              <a:solidFill>
                <a:sysClr val="windowText" lastClr="000000"/>
              </a:solidFill>
              <a:latin typeface="Meiryo UI" panose="020B0604030504040204" pitchFamily="50" charset="-128"/>
              <a:ea typeface="Meiryo UI" panose="020B0604030504040204" pitchFamily="50" charset="-128"/>
            </a:endParaRPr>
          </a:p>
          <a:p>
            <a:r>
              <a:rPr lang="ja-JP" altLang="en-US" sz="800" dirty="0">
                <a:solidFill>
                  <a:sysClr val="windowText" lastClr="000000"/>
                </a:solidFill>
                <a:latin typeface="Meiryo UI" panose="020B0604030504040204" pitchFamily="50" charset="-128"/>
                <a:ea typeface="Meiryo UI" panose="020B0604030504040204" pitchFamily="50" charset="-128"/>
              </a:rPr>
              <a:t>商品の右横の「ゴミ箱」アイコンで選択した商品の削除が可能</a:t>
            </a:r>
            <a:r>
              <a:rPr lang="ja-JP" altLang="en-US" sz="800" dirty="0" smtClean="0">
                <a:solidFill>
                  <a:sysClr val="windowText" lastClr="000000"/>
                </a:solidFill>
                <a:latin typeface="Meiryo UI" panose="020B0604030504040204" pitchFamily="50" charset="-128"/>
                <a:ea typeface="Meiryo UI" panose="020B0604030504040204" pitchFamily="50" charset="-128"/>
              </a:rPr>
              <a:t>。</a:t>
            </a:r>
            <a:endParaRPr lang="en-US" altLang="ja-JP" sz="800" dirty="0" smtClean="0">
              <a:solidFill>
                <a:sysClr val="windowText" lastClr="000000"/>
              </a:solidFill>
              <a:latin typeface="Meiryo UI" panose="020B0604030504040204" pitchFamily="50" charset="-128"/>
              <a:ea typeface="Meiryo UI" panose="020B0604030504040204" pitchFamily="50" charset="-128"/>
            </a:endParaRPr>
          </a:p>
          <a:p>
            <a:r>
              <a:rPr lang="ja-JP" altLang="en-US" sz="800" dirty="0">
                <a:solidFill>
                  <a:sysClr val="windowText" lastClr="000000"/>
                </a:solidFill>
                <a:latin typeface="Meiryo UI" panose="020B0604030504040204" pitchFamily="50" charset="-128"/>
                <a:ea typeface="Meiryo UI" panose="020B0604030504040204" pitchFamily="50" charset="-128"/>
              </a:rPr>
              <a:t>商品ごとに「数量」を設定できるものや、商品の内訳タブが複数存在するものもある。</a:t>
            </a:r>
            <a:endParaRPr lang="en-US" altLang="ja-JP" sz="800" dirty="0">
              <a:solidFill>
                <a:sysClr val="windowText" lastClr="000000"/>
              </a:solidFill>
              <a:latin typeface="Meiryo UI" panose="020B0604030504040204" pitchFamily="50" charset="-128"/>
              <a:ea typeface="Meiryo UI" panose="020B0604030504040204" pitchFamily="50" charset="-128"/>
            </a:endParaRPr>
          </a:p>
          <a:p>
            <a:endParaRPr lang="ja-JP" altLang="en-US" sz="800" dirty="0">
              <a:solidFill>
                <a:sysClr val="windowText" lastClr="000000"/>
              </a:solidFill>
              <a:latin typeface="Meiryo UI" panose="020B0604030504040204" pitchFamily="50" charset="-128"/>
              <a:ea typeface="Meiryo UI" panose="020B0604030504040204" pitchFamily="50" charset="-128"/>
            </a:endParaRPr>
          </a:p>
        </p:txBody>
      </p:sp>
      <p:sp>
        <p:nvSpPr>
          <p:cNvPr id="37" name="吹き出し: 線 4">
            <a:extLst>
              <a:ext uri="{FF2B5EF4-FFF2-40B4-BE49-F238E27FC236}">
                <a16:creationId xmlns:a16="http://schemas.microsoft.com/office/drawing/2014/main" id="{24A2F41D-6AD7-4BB1-9AEE-739CE7C8C7B5}"/>
              </a:ext>
            </a:extLst>
          </p:cNvPr>
          <p:cNvSpPr/>
          <p:nvPr/>
        </p:nvSpPr>
        <p:spPr>
          <a:xfrm>
            <a:off x="8111425" y="2784719"/>
            <a:ext cx="1481087" cy="841212"/>
          </a:xfrm>
          <a:prstGeom prst="borderCallout1">
            <a:avLst>
              <a:gd name="adj1" fmla="val 47428"/>
              <a:gd name="adj2" fmla="val -6074"/>
              <a:gd name="adj3" fmla="val 79433"/>
              <a:gd name="adj4" fmla="val -47982"/>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smtClean="0">
                <a:solidFill>
                  <a:sysClr val="windowText" lastClr="000000"/>
                </a:solidFill>
                <a:latin typeface="Meiryo UI" panose="020B0604030504040204" pitchFamily="50" charset="-128"/>
                <a:ea typeface="Meiryo UI" panose="020B0604030504040204" pitchFamily="50" charset="-128"/>
              </a:rPr>
              <a:t>商品に含まれるサービスをクリックし、サービスの設定項目を表示。</a:t>
            </a:r>
            <a:endParaRPr lang="en-US" altLang="ja-JP" sz="800" dirty="0" smtClean="0">
              <a:solidFill>
                <a:sysClr val="windowText" lastClr="000000"/>
              </a:solidFill>
              <a:latin typeface="Meiryo UI" panose="020B0604030504040204" pitchFamily="50" charset="-128"/>
              <a:ea typeface="Meiryo UI" panose="020B0604030504040204" pitchFamily="50" charset="-128"/>
            </a:endParaRPr>
          </a:p>
          <a:p>
            <a:r>
              <a:rPr lang="ja-JP" altLang="en-US" sz="800" dirty="0" smtClean="0">
                <a:solidFill>
                  <a:sysClr val="windowText" lastClr="000000"/>
                </a:solidFill>
                <a:latin typeface="Meiryo UI" panose="020B0604030504040204" pitchFamily="50" charset="-128"/>
                <a:ea typeface="Meiryo UI" panose="020B0604030504040204" pitchFamily="50" charset="-128"/>
              </a:rPr>
              <a:t>黄色</a:t>
            </a:r>
            <a:r>
              <a:rPr lang="ja-JP" altLang="en-US" sz="800" dirty="0">
                <a:solidFill>
                  <a:sysClr val="windowText" lastClr="000000"/>
                </a:solidFill>
                <a:latin typeface="Meiryo UI" panose="020B0604030504040204" pitchFamily="50" charset="-128"/>
                <a:ea typeface="Meiryo UI" panose="020B0604030504040204" pitchFamily="50" charset="-128"/>
              </a:rPr>
              <a:t>ハイライト部分は「必須」、無色部分は「任意」入力項目</a:t>
            </a:r>
            <a:r>
              <a:rPr lang="ja-JP" altLang="en-US" sz="800" dirty="0" smtClean="0">
                <a:solidFill>
                  <a:sysClr val="windowText" lastClr="000000"/>
                </a:solidFill>
                <a:latin typeface="Meiryo UI" panose="020B0604030504040204" pitchFamily="50" charset="-128"/>
                <a:ea typeface="Meiryo UI" panose="020B0604030504040204" pitchFamily="50" charset="-128"/>
              </a:rPr>
              <a:t>。</a:t>
            </a:r>
            <a:endParaRPr lang="en-US" altLang="ja-JP" sz="800" dirty="0" smtClean="0">
              <a:solidFill>
                <a:sysClr val="windowText" lastClr="000000"/>
              </a:solidFill>
              <a:latin typeface="Meiryo UI" panose="020B0604030504040204" pitchFamily="50" charset="-128"/>
              <a:ea typeface="Meiryo UI" panose="020B0604030504040204" pitchFamily="50" charset="-128"/>
            </a:endParaRPr>
          </a:p>
          <a:p>
            <a:r>
              <a:rPr lang="ja-JP" altLang="en-US" sz="800" dirty="0" smtClean="0">
                <a:solidFill>
                  <a:sysClr val="windowText" lastClr="000000"/>
                </a:solidFill>
                <a:latin typeface="Meiryo UI" panose="020B0604030504040204" pitchFamily="50" charset="-128"/>
                <a:ea typeface="Meiryo UI" panose="020B0604030504040204" pitchFamily="50" charset="-128"/>
              </a:rPr>
              <a:t>申込</a:t>
            </a:r>
            <a:r>
              <a:rPr lang="ja-JP" altLang="en-US" sz="800" dirty="0">
                <a:solidFill>
                  <a:sysClr val="windowText" lastClr="000000"/>
                </a:solidFill>
                <a:latin typeface="Meiryo UI" panose="020B0604030504040204" pitchFamily="50" charset="-128"/>
                <a:ea typeface="Meiryo UI" panose="020B0604030504040204" pitchFamily="50" charset="-128"/>
              </a:rPr>
              <a:t>情報をもとに</a:t>
            </a:r>
            <a:r>
              <a:rPr lang="ja-JP" altLang="en-US" sz="800" dirty="0" smtClean="0">
                <a:solidFill>
                  <a:sysClr val="windowText" lastClr="000000"/>
                </a:solidFill>
                <a:latin typeface="Meiryo UI" panose="020B0604030504040204" pitchFamily="50" charset="-128"/>
                <a:ea typeface="Meiryo UI" panose="020B0604030504040204" pitchFamily="50" charset="-128"/>
              </a:rPr>
              <a:t>登録がされる。</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38" name="吹き出し: 線 4">
            <a:extLst>
              <a:ext uri="{FF2B5EF4-FFF2-40B4-BE49-F238E27FC236}">
                <a16:creationId xmlns:a16="http://schemas.microsoft.com/office/drawing/2014/main" id="{BD5C9F65-4D04-4C7A-A448-30C854001D5D}"/>
              </a:ext>
            </a:extLst>
          </p:cNvPr>
          <p:cNvSpPr/>
          <p:nvPr/>
        </p:nvSpPr>
        <p:spPr>
          <a:xfrm>
            <a:off x="8102019" y="4127028"/>
            <a:ext cx="1481087" cy="592551"/>
          </a:xfrm>
          <a:prstGeom prst="borderCallout1">
            <a:avLst>
              <a:gd name="adj1" fmla="val 18317"/>
              <a:gd name="adj2" fmla="val -4154"/>
              <a:gd name="adj3" fmla="val 60852"/>
              <a:gd name="adj4" fmla="val -20915"/>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「必須」入力項目を登録すると「次へ」が押下可能となるためクリック。</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64" name="正方形/長方形 63">
            <a:extLst>
              <a:ext uri="{FF2B5EF4-FFF2-40B4-BE49-F238E27FC236}">
                <a16:creationId xmlns:a16="http://schemas.microsoft.com/office/drawing/2014/main" id="{849DBF22-70A2-4579-A964-19AF3089687F}"/>
              </a:ext>
            </a:extLst>
          </p:cNvPr>
          <p:cNvSpPr/>
          <p:nvPr/>
        </p:nvSpPr>
        <p:spPr bwMode="gray">
          <a:xfrm flipV="1">
            <a:off x="7676151" y="4527065"/>
            <a:ext cx="248407" cy="134347"/>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76" name="タイトル 4">
            <a:extLst>
              <a:ext uri="{FF2B5EF4-FFF2-40B4-BE49-F238E27FC236}">
                <a16:creationId xmlns:a16="http://schemas.microsoft.com/office/drawing/2014/main" id="{F07693C4-C3BA-43CC-B035-1A4B0E58D7F8}"/>
              </a:ext>
            </a:extLst>
          </p:cNvPr>
          <p:cNvSpPr txBox="1">
            <a:spLocks/>
          </p:cNvSpPr>
          <p:nvPr/>
        </p:nvSpPr>
        <p:spPr>
          <a:xfrm>
            <a:off x="6843612" y="75154"/>
            <a:ext cx="983941" cy="257355"/>
          </a:xfrm>
          <a:prstGeom prst="rect">
            <a:avLst/>
          </a:prstGeom>
          <a:solidFill>
            <a:srgbClr val="ECCCFF"/>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defPPr>
              <a:defRPr lang="ja-JP"/>
            </a:defPPr>
            <a:lvl1pPr algn="ctr" fontAlgn="base">
              <a:spcBef>
                <a:spcPct val="0"/>
              </a:spcBef>
              <a:spcAft>
                <a:spcPct val="0"/>
              </a:spcAft>
              <a:defRPr sz="1200" b="1" kern="0">
                <a:latin typeface="Meiryo UI" panose="020B0604030504040204" pitchFamily="50" charset="-128"/>
                <a:ea typeface="Meiryo UI" panose="020B0604030504040204" pitchFamily="50" charset="-128"/>
                <a:cs typeface="Meiryo UI" panose="020B0604030504040204" pitchFamily="50" charset="-128"/>
              </a:defRPr>
            </a:lvl1pPr>
            <a:lvl2pPr fontAlgn="base">
              <a:spcBef>
                <a:spcPct val="0"/>
              </a:spcBef>
              <a:spcAft>
                <a:spcPct val="0"/>
              </a:spcAft>
              <a:defRPr sz="2400">
                <a:solidFill>
                  <a:schemeClr val="tx2"/>
                </a:solidFill>
                <a:latin typeface="HGP創英角ｺﾞｼｯｸUB" pitchFamily="50" charset="-128"/>
                <a:ea typeface="HGP創英角ｺﾞｼｯｸUB" pitchFamily="50" charset="-128"/>
              </a:defRPr>
            </a:lvl2pPr>
            <a:lvl3pPr fontAlgn="base">
              <a:spcBef>
                <a:spcPct val="0"/>
              </a:spcBef>
              <a:spcAft>
                <a:spcPct val="0"/>
              </a:spcAft>
              <a:defRPr sz="2400">
                <a:solidFill>
                  <a:schemeClr val="tx2"/>
                </a:solidFill>
                <a:latin typeface="HGP創英角ｺﾞｼｯｸUB" pitchFamily="50" charset="-128"/>
                <a:ea typeface="HGP創英角ｺﾞｼｯｸUB" pitchFamily="50" charset="-128"/>
              </a:defRPr>
            </a:lvl3pPr>
            <a:lvl4pPr fontAlgn="base">
              <a:spcBef>
                <a:spcPct val="0"/>
              </a:spcBef>
              <a:spcAft>
                <a:spcPct val="0"/>
              </a:spcAft>
              <a:defRPr sz="2400">
                <a:solidFill>
                  <a:schemeClr val="tx2"/>
                </a:solidFill>
                <a:latin typeface="HGP創英角ｺﾞｼｯｸUB" pitchFamily="50" charset="-128"/>
                <a:ea typeface="HGP創英角ｺﾞｼｯｸUB" pitchFamily="50" charset="-128"/>
              </a:defRPr>
            </a:lvl4pPr>
            <a:lvl5pPr fontAlgn="base">
              <a:spcBef>
                <a:spcPct val="0"/>
              </a:spcBef>
              <a:spcAft>
                <a:spcPct val="0"/>
              </a:spcAft>
              <a:defRPr sz="2400">
                <a:solidFill>
                  <a:schemeClr val="tx2"/>
                </a:solidFill>
                <a:latin typeface="HGP創英角ｺﾞｼｯｸUB" pitchFamily="50" charset="-128"/>
                <a:ea typeface="HGP創英角ｺﾞｼｯｸUB" pitchFamily="50" charset="-128"/>
              </a:defRPr>
            </a:lvl5pPr>
            <a:lvl6pPr marL="457000" fontAlgn="base">
              <a:spcBef>
                <a:spcPct val="0"/>
              </a:spcBef>
              <a:spcAft>
                <a:spcPct val="0"/>
              </a:spcAft>
              <a:defRPr sz="4400">
                <a:solidFill>
                  <a:schemeClr val="tx2"/>
                </a:solidFill>
                <a:latin typeface="Arial" charset="0"/>
                <a:ea typeface="ＭＳ Ｐゴシック" pitchFamily="50" charset="-128"/>
              </a:defRPr>
            </a:lvl6pPr>
            <a:lvl7pPr marL="914004" fontAlgn="base">
              <a:spcBef>
                <a:spcPct val="0"/>
              </a:spcBef>
              <a:spcAft>
                <a:spcPct val="0"/>
              </a:spcAft>
              <a:defRPr sz="4400">
                <a:solidFill>
                  <a:schemeClr val="tx2"/>
                </a:solidFill>
                <a:latin typeface="Arial" charset="0"/>
                <a:ea typeface="ＭＳ Ｐゴシック" pitchFamily="50" charset="-128"/>
              </a:defRPr>
            </a:lvl7pPr>
            <a:lvl8pPr marL="1371004" fontAlgn="base">
              <a:spcBef>
                <a:spcPct val="0"/>
              </a:spcBef>
              <a:spcAft>
                <a:spcPct val="0"/>
              </a:spcAft>
              <a:defRPr sz="4400">
                <a:solidFill>
                  <a:schemeClr val="tx2"/>
                </a:solidFill>
                <a:latin typeface="Arial" charset="0"/>
                <a:ea typeface="ＭＳ Ｐゴシック" pitchFamily="50" charset="-128"/>
              </a:defRPr>
            </a:lvl8pPr>
            <a:lvl9pPr marL="1828008" fontAlgn="base">
              <a:spcBef>
                <a:spcPct val="0"/>
              </a:spcBef>
              <a:spcAft>
                <a:spcPct val="0"/>
              </a:spcAft>
              <a:defRPr sz="4400">
                <a:solidFill>
                  <a:schemeClr val="tx2"/>
                </a:solidFill>
                <a:latin typeface="Arial" charset="0"/>
                <a:ea typeface="ＭＳ Ｐゴシック" pitchFamily="50" charset="-128"/>
              </a:defRPr>
            </a:lvl9pPr>
          </a:lstStyle>
          <a:p>
            <a:r>
              <a:rPr lang="ja-JP" altLang="en-US" dirty="0"/>
              <a:t>小売テナント</a:t>
            </a:r>
          </a:p>
        </p:txBody>
      </p:sp>
      <p:sp>
        <p:nvSpPr>
          <p:cNvPr id="59" name="吹き出し: 線 4">
            <a:extLst>
              <a:ext uri="{FF2B5EF4-FFF2-40B4-BE49-F238E27FC236}">
                <a16:creationId xmlns:a16="http://schemas.microsoft.com/office/drawing/2014/main" id="{FE640A6B-994A-4EAD-A309-E56D92AA61B8}"/>
              </a:ext>
            </a:extLst>
          </p:cNvPr>
          <p:cNvSpPr/>
          <p:nvPr/>
        </p:nvSpPr>
        <p:spPr>
          <a:xfrm>
            <a:off x="3252897" y="2373817"/>
            <a:ext cx="1481087" cy="841212"/>
          </a:xfrm>
          <a:prstGeom prst="borderCallout1">
            <a:avLst>
              <a:gd name="adj1" fmla="val 20015"/>
              <a:gd name="adj2" fmla="val -4154"/>
              <a:gd name="adj3" fmla="val -25723"/>
              <a:gd name="adj4" fmla="val -173767"/>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smtClean="0">
                <a:solidFill>
                  <a:sysClr val="windowText" lastClr="000000"/>
                </a:solidFill>
                <a:latin typeface="Meiryo UI" panose="020B0604030504040204" pitchFamily="50" charset="-128"/>
                <a:ea typeface="Meiryo UI" panose="020B0604030504040204" pitchFamily="50" charset="-128"/>
              </a:rPr>
              <a:t>顧客画面から「商品」タブをクリック。</a:t>
            </a:r>
            <a:r>
              <a:rPr lang="en-US" altLang="ja-JP" sz="800" dirty="0" smtClean="0">
                <a:solidFill>
                  <a:sysClr val="windowText" lastClr="000000"/>
                </a:solidFill>
                <a:latin typeface="Meiryo UI" panose="020B0604030504040204" pitchFamily="50" charset="-128"/>
                <a:ea typeface="Meiryo UI" panose="020B0604030504040204" pitchFamily="50" charset="-128"/>
              </a:rPr>
              <a:t>『</a:t>
            </a:r>
            <a:r>
              <a:rPr lang="ja-JP" altLang="en-US" sz="800" dirty="0" smtClean="0">
                <a:solidFill>
                  <a:sysClr val="windowText" lastClr="000000"/>
                </a:solidFill>
                <a:latin typeface="Meiryo UI" panose="020B0604030504040204" pitchFamily="50" charset="-128"/>
                <a:ea typeface="Meiryo UI" panose="020B0604030504040204" pitchFamily="50" charset="-128"/>
              </a:rPr>
              <a:t>アクション</a:t>
            </a:r>
            <a:r>
              <a:rPr lang="en-US" altLang="ja-JP" sz="800" dirty="0" smtClean="0">
                <a:solidFill>
                  <a:sysClr val="windowText" lastClr="000000"/>
                </a:solidFill>
                <a:latin typeface="Meiryo UI" panose="020B0604030504040204" pitchFamily="50" charset="-128"/>
                <a:ea typeface="Meiryo UI" panose="020B0604030504040204" pitchFamily="50" charset="-128"/>
              </a:rPr>
              <a:t>』</a:t>
            </a:r>
            <a:r>
              <a:rPr lang="ja-JP" altLang="en-US" sz="800" dirty="0" smtClean="0">
                <a:solidFill>
                  <a:sysClr val="windowText" lastClr="000000"/>
                </a:solidFill>
                <a:latin typeface="Meiryo UI" panose="020B0604030504040204" pitchFamily="50" charset="-128"/>
                <a:ea typeface="Meiryo UI" panose="020B0604030504040204" pitchFamily="50" charset="-128"/>
              </a:rPr>
              <a:t>より、「商品の作成」を選択。</a:t>
            </a:r>
            <a:endParaRPr lang="ja-JP" altLang="en-US" sz="800" dirty="0">
              <a:solidFill>
                <a:sysClr val="windowText" lastClr="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99955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3B1EC15D-8973-4A72-AB00-20DE4DD77497}"/>
              </a:ext>
            </a:extLst>
          </p:cNvPr>
          <p:cNvSpPr/>
          <p:nvPr/>
        </p:nvSpPr>
        <p:spPr>
          <a:xfrm>
            <a:off x="347710" y="1503155"/>
            <a:ext cx="2740200"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sp>
        <p:nvSpPr>
          <p:cNvPr id="2" name="タイトル 1"/>
          <p:cNvSpPr>
            <a:spLocks noGrp="1"/>
          </p:cNvSpPr>
          <p:nvPr>
            <p:ph type="title"/>
          </p:nvPr>
        </p:nvSpPr>
        <p:spPr/>
        <p:txBody>
          <a:bodyPr/>
          <a:lstStyle/>
          <a:p>
            <a:r>
              <a:rPr lang="ja-JP" altLang="en-US" dirty="0"/>
              <a:t>２．申込～注文登録：新規申込</a:t>
            </a:r>
            <a:endParaRPr kumimoji="1" lang="ja-JP" altLang="en-US" dirty="0"/>
          </a:p>
        </p:txBody>
      </p:sp>
      <p:sp>
        <p:nvSpPr>
          <p:cNvPr id="4" name="スライド番号プレースホルダー 3"/>
          <p:cNvSpPr>
            <a:spLocks noGrp="1"/>
          </p:cNvSpPr>
          <p:nvPr>
            <p:ph type="sldNum" sz="quarter" idx="10"/>
          </p:nvPr>
        </p:nvSpPr>
        <p:spPr/>
        <p:txBody>
          <a:bodyPr/>
          <a:lstStyle/>
          <a:p>
            <a:pPr defTabSz="843712" fontAlgn="base">
              <a:spcBef>
                <a:spcPct val="0"/>
              </a:spcBef>
              <a:spcAft>
                <a:spcPct val="0"/>
              </a:spcAft>
              <a:defRPr/>
            </a:pPr>
            <a:fld id="{F7C730C8-3058-46F8-B0CE-CDE70A1B055D}" type="slidenum">
              <a:rPr lang="en-US" altLang="ja-JP" smtClean="0"/>
              <a:pPr defTabSz="843712" fontAlgn="base">
                <a:spcBef>
                  <a:spcPct val="0"/>
                </a:spcBef>
                <a:spcAft>
                  <a:spcPct val="0"/>
                </a:spcAft>
                <a:defRPr/>
              </a:pPr>
              <a:t>7</a:t>
            </a:fld>
            <a:endParaRPr lang="en-US" altLang="ja-JP" dirty="0"/>
          </a:p>
        </p:txBody>
      </p:sp>
      <p:cxnSp>
        <p:nvCxnSpPr>
          <p:cNvPr id="19" name="直線コネクタ 18">
            <a:extLst>
              <a:ext uri="{FF2B5EF4-FFF2-40B4-BE49-F238E27FC236}">
                <a16:creationId xmlns:a16="http://schemas.microsoft.com/office/drawing/2014/main" id="{21535103-F5ED-4AAA-9346-37FC143926AB}"/>
              </a:ext>
            </a:extLst>
          </p:cNvPr>
          <p:cNvCxnSpPr>
            <a:cxnSpLocks/>
          </p:cNvCxnSpPr>
          <p:nvPr/>
        </p:nvCxnSpPr>
        <p:spPr bwMode="auto">
          <a:xfrm>
            <a:off x="4953000" y="1267947"/>
            <a:ext cx="0" cy="5285253"/>
          </a:xfrm>
          <a:prstGeom prst="line">
            <a:avLst/>
          </a:prstGeom>
          <a:solidFill>
            <a:schemeClr val="accent1"/>
          </a:solidFill>
          <a:ln w="6350" cap="flat" cmpd="sng" algn="ctr">
            <a:solidFill>
              <a:schemeClr val="tx1">
                <a:lumMod val="50000"/>
                <a:lumOff val="50000"/>
              </a:schemeClr>
            </a:solidFill>
            <a:prstDash val="dash"/>
            <a:round/>
            <a:headEnd type="none" w="med" len="med"/>
            <a:tailEnd type="none" w="med" len="med"/>
          </a:ln>
          <a:effectLst/>
        </p:spPr>
      </p:cxnSp>
      <p:sp>
        <p:nvSpPr>
          <p:cNvPr id="24" name="正方形/長方形 23">
            <a:extLst>
              <a:ext uri="{FF2B5EF4-FFF2-40B4-BE49-F238E27FC236}">
                <a16:creationId xmlns:a16="http://schemas.microsoft.com/office/drawing/2014/main" id="{3B1EC15D-8973-4A72-AB00-20DE4DD77497}"/>
              </a:ext>
            </a:extLst>
          </p:cNvPr>
          <p:cNvSpPr/>
          <p:nvPr/>
        </p:nvSpPr>
        <p:spPr>
          <a:xfrm>
            <a:off x="423609" y="4056373"/>
            <a:ext cx="2740200"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sp>
        <p:nvSpPr>
          <p:cNvPr id="26" name="タイトル 1">
            <a:extLst>
              <a:ext uri="{FF2B5EF4-FFF2-40B4-BE49-F238E27FC236}">
                <a16:creationId xmlns:a16="http://schemas.microsoft.com/office/drawing/2014/main" id="{E0BAB6E0-514E-4E9B-AC3A-E4E90D645DAD}"/>
              </a:ext>
            </a:extLst>
          </p:cNvPr>
          <p:cNvSpPr txBox="1">
            <a:spLocks/>
          </p:cNvSpPr>
          <p:nvPr/>
        </p:nvSpPr>
        <p:spPr>
          <a:xfrm>
            <a:off x="423610" y="3693621"/>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6</a:t>
            </a:r>
            <a:r>
              <a:rPr lang="ja-JP" altLang="en-US" sz="1000" kern="0" dirty="0" smtClean="0"/>
              <a:t>．</a:t>
            </a:r>
            <a:r>
              <a:rPr lang="ja-JP" altLang="en-US" sz="1000" kern="0" dirty="0"/>
              <a:t>支払情報（新規顧客作成時のみ）</a:t>
            </a:r>
          </a:p>
        </p:txBody>
      </p:sp>
      <p:sp>
        <p:nvSpPr>
          <p:cNvPr id="31" name="正方形/長方形 30">
            <a:extLst>
              <a:ext uri="{FF2B5EF4-FFF2-40B4-BE49-F238E27FC236}">
                <a16:creationId xmlns:a16="http://schemas.microsoft.com/office/drawing/2014/main" id="{504DB998-89D5-4F2C-8FCC-7C65AB7E50ED}"/>
              </a:ext>
            </a:extLst>
          </p:cNvPr>
          <p:cNvSpPr/>
          <p:nvPr/>
        </p:nvSpPr>
        <p:spPr>
          <a:xfrm>
            <a:off x="5178790" y="1644826"/>
            <a:ext cx="2740200"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sp>
        <p:nvSpPr>
          <p:cNvPr id="32" name="正方形/長方形 31">
            <a:extLst>
              <a:ext uri="{FF2B5EF4-FFF2-40B4-BE49-F238E27FC236}">
                <a16:creationId xmlns:a16="http://schemas.microsoft.com/office/drawing/2014/main" id="{C56B276B-B446-42A3-8A33-825D0C6CF67C}"/>
              </a:ext>
            </a:extLst>
          </p:cNvPr>
          <p:cNvSpPr/>
          <p:nvPr/>
        </p:nvSpPr>
        <p:spPr>
          <a:xfrm>
            <a:off x="5178790" y="4385619"/>
            <a:ext cx="2740203"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sp>
        <p:nvSpPr>
          <p:cNvPr id="33" name="吹き出し: 線 4">
            <a:extLst>
              <a:ext uri="{FF2B5EF4-FFF2-40B4-BE49-F238E27FC236}">
                <a16:creationId xmlns:a16="http://schemas.microsoft.com/office/drawing/2014/main" id="{9884A586-F7E3-458A-A154-07DF97FD5B31}"/>
              </a:ext>
            </a:extLst>
          </p:cNvPr>
          <p:cNvSpPr/>
          <p:nvPr/>
        </p:nvSpPr>
        <p:spPr>
          <a:xfrm>
            <a:off x="8102019" y="4382611"/>
            <a:ext cx="1481087" cy="488326"/>
          </a:xfrm>
          <a:prstGeom prst="borderCallout1">
            <a:avLst>
              <a:gd name="adj1" fmla="val 24287"/>
              <a:gd name="adj2" fmla="val -3358"/>
              <a:gd name="adj3" fmla="val 62450"/>
              <a:gd name="adj4" fmla="val -38382"/>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申込内容と相違が無ければ、「契約条件に同意する」に</a:t>
            </a:r>
            <a:r>
              <a:rPr lang="ja-JP" altLang="en-US" sz="800" dirty="0" smtClean="0">
                <a:solidFill>
                  <a:sysClr val="windowText" lastClr="000000"/>
                </a:solidFill>
                <a:latin typeface="Meiryo UI" panose="020B0604030504040204" pitchFamily="50" charset="-128"/>
                <a:ea typeface="Meiryo UI" panose="020B0604030504040204" pitchFamily="50" charset="-128"/>
              </a:rPr>
              <a:t>チェックする。</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34" name="タイトル 1">
            <a:extLst>
              <a:ext uri="{FF2B5EF4-FFF2-40B4-BE49-F238E27FC236}">
                <a16:creationId xmlns:a16="http://schemas.microsoft.com/office/drawing/2014/main" id="{F02804BF-DEB8-497D-941F-56F061CF7CBB}"/>
              </a:ext>
            </a:extLst>
          </p:cNvPr>
          <p:cNvSpPr txBox="1">
            <a:spLocks/>
          </p:cNvSpPr>
          <p:nvPr/>
        </p:nvSpPr>
        <p:spPr>
          <a:xfrm>
            <a:off x="5178791" y="1282074"/>
            <a:ext cx="2932634"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7</a:t>
            </a:r>
            <a:r>
              <a:rPr lang="ja-JP" altLang="en-US" sz="1000" kern="0" dirty="0" smtClean="0"/>
              <a:t>．登録内容の確認</a:t>
            </a:r>
            <a:r>
              <a:rPr lang="ja-JP" altLang="en-US" sz="1000" kern="0" dirty="0"/>
              <a:t>（顧客作成 </a:t>
            </a:r>
            <a:r>
              <a:rPr lang="en-US" altLang="ja-JP" sz="1000" kern="0" dirty="0"/>
              <a:t>or </a:t>
            </a:r>
            <a:r>
              <a:rPr lang="ja-JP" altLang="en-US" sz="1000" kern="0" dirty="0"/>
              <a:t>商品の追加）</a:t>
            </a:r>
          </a:p>
        </p:txBody>
      </p:sp>
      <p:sp>
        <p:nvSpPr>
          <p:cNvPr id="35" name="タイトル 1">
            <a:extLst>
              <a:ext uri="{FF2B5EF4-FFF2-40B4-BE49-F238E27FC236}">
                <a16:creationId xmlns:a16="http://schemas.microsoft.com/office/drawing/2014/main" id="{2FCFB2F0-BD66-4027-8AF2-78A9C6E333E3}"/>
              </a:ext>
            </a:extLst>
          </p:cNvPr>
          <p:cNvSpPr txBox="1">
            <a:spLocks/>
          </p:cNvSpPr>
          <p:nvPr/>
        </p:nvSpPr>
        <p:spPr>
          <a:xfrm>
            <a:off x="5178791" y="4022866"/>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8</a:t>
            </a:r>
            <a:r>
              <a:rPr lang="ja-JP" altLang="en-US" sz="1000" kern="0" dirty="0" smtClean="0"/>
              <a:t>．新規申込の登録</a:t>
            </a:r>
            <a:endParaRPr lang="ja-JP" altLang="en-US" sz="1000" kern="0" dirty="0"/>
          </a:p>
        </p:txBody>
      </p:sp>
      <p:sp>
        <p:nvSpPr>
          <p:cNvPr id="23" name="吹き出し: 線 4">
            <a:extLst>
              <a:ext uri="{FF2B5EF4-FFF2-40B4-BE49-F238E27FC236}">
                <a16:creationId xmlns:a16="http://schemas.microsoft.com/office/drawing/2014/main" id="{03C18421-5896-40EF-93B5-B678048A8D66}"/>
              </a:ext>
            </a:extLst>
          </p:cNvPr>
          <p:cNvSpPr/>
          <p:nvPr/>
        </p:nvSpPr>
        <p:spPr>
          <a:xfrm>
            <a:off x="3356244" y="3693620"/>
            <a:ext cx="1481087" cy="987710"/>
          </a:xfrm>
          <a:prstGeom prst="borderCallout1">
            <a:avLst>
              <a:gd name="adj1" fmla="val 35679"/>
              <a:gd name="adj2" fmla="val -3296"/>
              <a:gd name="adj3" fmla="val 47860"/>
              <a:gd name="adj4" fmla="val -20469"/>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smtClean="0">
                <a:solidFill>
                  <a:sysClr val="windowText" lastClr="000000"/>
                </a:solidFill>
                <a:latin typeface="Meiryo UI" panose="020B0604030504040204" pitchFamily="50" charset="-128"/>
                <a:ea typeface="Meiryo UI" panose="020B0604030504040204" pitchFamily="50" charset="-128"/>
              </a:rPr>
              <a:t>支払い情報を入力し、「</a:t>
            </a:r>
            <a:r>
              <a:rPr lang="ja-JP" altLang="en-US" sz="800" dirty="0">
                <a:solidFill>
                  <a:sysClr val="windowText" lastClr="000000"/>
                </a:solidFill>
                <a:latin typeface="Meiryo UI" panose="020B0604030504040204" pitchFamily="50" charset="-128"/>
                <a:ea typeface="Meiryo UI" panose="020B0604030504040204" pitchFamily="50" charset="-128"/>
              </a:rPr>
              <a:t>次」を押下</a:t>
            </a:r>
            <a:r>
              <a:rPr lang="ja-JP" altLang="en-US" sz="800" dirty="0" smtClean="0">
                <a:solidFill>
                  <a:sysClr val="windowText" lastClr="000000"/>
                </a:solidFill>
                <a:latin typeface="Meiryo UI" panose="020B0604030504040204" pitchFamily="50" charset="-128"/>
                <a:ea typeface="Meiryo UI" panose="020B0604030504040204" pitchFamily="50" charset="-128"/>
              </a:rPr>
              <a:t>。</a:t>
            </a:r>
            <a:endParaRPr lang="en-US" altLang="ja-JP" sz="800" dirty="0" smtClean="0">
              <a:solidFill>
                <a:sysClr val="windowText" lastClr="000000"/>
              </a:solidFill>
              <a:latin typeface="Meiryo UI" panose="020B0604030504040204" pitchFamily="50" charset="-128"/>
              <a:ea typeface="Meiryo UI" panose="020B0604030504040204" pitchFamily="50" charset="-128"/>
            </a:endParaRPr>
          </a:p>
          <a:p>
            <a:endParaRPr lang="en-US" altLang="ja-JP" sz="800" dirty="0">
              <a:solidFill>
                <a:sysClr val="windowText" lastClr="000000"/>
              </a:solidFill>
              <a:latin typeface="Meiryo UI" panose="020B0604030504040204" pitchFamily="50" charset="-128"/>
              <a:ea typeface="Meiryo UI" panose="020B0604030504040204" pitchFamily="50" charset="-128"/>
            </a:endParaRPr>
          </a:p>
          <a:p>
            <a:r>
              <a:rPr lang="ja-JP" altLang="en-US" sz="800" dirty="0" smtClean="0">
                <a:solidFill>
                  <a:sysClr val="windowText" lastClr="000000"/>
                </a:solidFill>
                <a:latin typeface="Meiryo UI" panose="020B0604030504040204" pitchFamily="50" charset="-128"/>
                <a:ea typeface="Meiryo UI" panose="020B0604030504040204" pitchFamily="50" charset="-128"/>
              </a:rPr>
              <a:t>支払</a:t>
            </a:r>
            <a:r>
              <a:rPr lang="ja-JP" altLang="en-US" sz="800" dirty="0">
                <a:solidFill>
                  <a:sysClr val="windowText" lastClr="000000"/>
                </a:solidFill>
                <a:latin typeface="Meiryo UI" panose="020B0604030504040204" pitchFamily="50" charset="-128"/>
                <a:ea typeface="Meiryo UI" panose="020B0604030504040204" pitchFamily="50" charset="-128"/>
              </a:rPr>
              <a:t>情報には顧客情報に登録されている内容が反映されるが、請求書送付先など変更が必要な場合は、本画面で登録を</a:t>
            </a:r>
            <a:r>
              <a:rPr lang="ja-JP" altLang="en-US" sz="800" dirty="0" smtClean="0">
                <a:solidFill>
                  <a:sysClr val="windowText" lastClr="000000"/>
                </a:solidFill>
                <a:latin typeface="Meiryo UI" panose="020B0604030504040204" pitchFamily="50" charset="-128"/>
                <a:ea typeface="Meiryo UI" panose="020B0604030504040204" pitchFamily="50" charset="-128"/>
              </a:rPr>
              <a:t>実施すること。</a:t>
            </a:r>
            <a:endParaRPr lang="ja-JP" altLang="en-US" sz="800" dirty="0">
              <a:solidFill>
                <a:sysClr val="windowText" lastClr="000000"/>
              </a:solidFill>
              <a:latin typeface="Meiryo UI" panose="020B0604030504040204" pitchFamily="50" charset="-128"/>
              <a:ea typeface="Meiryo UI" panose="020B0604030504040204" pitchFamily="50" charset="-128"/>
            </a:endParaRPr>
          </a:p>
        </p:txBody>
      </p:sp>
      <p:sp>
        <p:nvSpPr>
          <p:cNvPr id="40" name="タイトル 4">
            <a:extLst>
              <a:ext uri="{FF2B5EF4-FFF2-40B4-BE49-F238E27FC236}">
                <a16:creationId xmlns:a16="http://schemas.microsoft.com/office/drawing/2014/main" id="{E0BE0A72-1079-4041-AE18-DFFCA103654C}"/>
              </a:ext>
            </a:extLst>
          </p:cNvPr>
          <p:cNvSpPr txBox="1">
            <a:spLocks/>
          </p:cNvSpPr>
          <p:nvPr/>
        </p:nvSpPr>
        <p:spPr>
          <a:xfrm>
            <a:off x="7918990" y="75154"/>
            <a:ext cx="983941" cy="257355"/>
          </a:xfrm>
          <a:prstGeom prst="rect">
            <a:avLst/>
          </a:prstGeom>
          <a:solidFill>
            <a:srgbClr val="ECCCFF"/>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lvl1pPr algn="l" rtl="0" eaLnBrk="1" fontAlgn="base" hangingPunct="1">
              <a:spcBef>
                <a:spcPct val="0"/>
              </a:spcBef>
              <a:spcAft>
                <a:spcPct val="0"/>
              </a:spcAft>
              <a:defRPr kumimoji="1" sz="1800" b="1">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5pPr>
            <a:lvl6pPr marL="457000" algn="l"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004" algn="l"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004" algn="l"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008" algn="l"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algn="ctr"/>
            <a:r>
              <a:rPr lang="en-US" altLang="ja-JP" sz="1200" kern="0" dirty="0">
                <a:solidFill>
                  <a:schemeClr val="tx1"/>
                </a:solidFill>
              </a:rPr>
              <a:t>(1)</a:t>
            </a:r>
            <a:r>
              <a:rPr lang="ja-JP" altLang="en-US" sz="1200" kern="0" dirty="0">
                <a:solidFill>
                  <a:schemeClr val="tx1"/>
                </a:solidFill>
              </a:rPr>
              <a:t>新規申込</a:t>
            </a:r>
          </a:p>
        </p:txBody>
      </p:sp>
      <p:sp>
        <p:nvSpPr>
          <p:cNvPr id="36" name="吹き出し: 線 4">
            <a:extLst>
              <a:ext uri="{FF2B5EF4-FFF2-40B4-BE49-F238E27FC236}">
                <a16:creationId xmlns:a16="http://schemas.microsoft.com/office/drawing/2014/main" id="{1F261914-D0C8-418E-A91D-A56635DB043F}"/>
              </a:ext>
            </a:extLst>
          </p:cNvPr>
          <p:cNvSpPr/>
          <p:nvPr/>
        </p:nvSpPr>
        <p:spPr>
          <a:xfrm>
            <a:off x="8111425" y="5124398"/>
            <a:ext cx="1481087" cy="841212"/>
          </a:xfrm>
          <a:prstGeom prst="borderCallout1">
            <a:avLst>
              <a:gd name="adj1" fmla="val 28240"/>
              <a:gd name="adj2" fmla="val -5604"/>
              <a:gd name="adj3" fmla="val 48615"/>
              <a:gd name="adj4" fmla="val -21545"/>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新規顧客作成時は「顧客作成」、既存顧客への注文の場合は、「商品の追加」を選択し、注文登録は完了。</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53791" y="4340831"/>
            <a:ext cx="2588400" cy="1442802"/>
          </a:xfrm>
          <a:prstGeom prst="rect">
            <a:avLst/>
          </a:prstGeom>
        </p:spPr>
      </p:pic>
      <p:sp>
        <p:nvSpPr>
          <p:cNvPr id="59" name="タイトル 4">
            <a:extLst>
              <a:ext uri="{FF2B5EF4-FFF2-40B4-BE49-F238E27FC236}">
                <a16:creationId xmlns:a16="http://schemas.microsoft.com/office/drawing/2014/main" id="{F07693C4-C3BA-43CC-B035-1A4B0E58D7F8}"/>
              </a:ext>
            </a:extLst>
          </p:cNvPr>
          <p:cNvSpPr txBox="1">
            <a:spLocks/>
          </p:cNvSpPr>
          <p:nvPr/>
        </p:nvSpPr>
        <p:spPr>
          <a:xfrm>
            <a:off x="6843612" y="75154"/>
            <a:ext cx="983941" cy="257355"/>
          </a:xfrm>
          <a:prstGeom prst="rect">
            <a:avLst/>
          </a:prstGeom>
          <a:solidFill>
            <a:srgbClr val="ECCCFF"/>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defPPr>
              <a:defRPr lang="ja-JP"/>
            </a:defPPr>
            <a:lvl1pPr algn="ctr" fontAlgn="base">
              <a:spcBef>
                <a:spcPct val="0"/>
              </a:spcBef>
              <a:spcAft>
                <a:spcPct val="0"/>
              </a:spcAft>
              <a:defRPr sz="1200" b="1" kern="0">
                <a:latin typeface="Meiryo UI" panose="020B0604030504040204" pitchFamily="50" charset="-128"/>
                <a:ea typeface="Meiryo UI" panose="020B0604030504040204" pitchFamily="50" charset="-128"/>
                <a:cs typeface="Meiryo UI" panose="020B0604030504040204" pitchFamily="50" charset="-128"/>
              </a:defRPr>
            </a:lvl1pPr>
            <a:lvl2pPr fontAlgn="base">
              <a:spcBef>
                <a:spcPct val="0"/>
              </a:spcBef>
              <a:spcAft>
                <a:spcPct val="0"/>
              </a:spcAft>
              <a:defRPr sz="2400">
                <a:solidFill>
                  <a:schemeClr val="tx2"/>
                </a:solidFill>
                <a:latin typeface="HGP創英角ｺﾞｼｯｸUB" pitchFamily="50" charset="-128"/>
                <a:ea typeface="HGP創英角ｺﾞｼｯｸUB" pitchFamily="50" charset="-128"/>
              </a:defRPr>
            </a:lvl2pPr>
            <a:lvl3pPr fontAlgn="base">
              <a:spcBef>
                <a:spcPct val="0"/>
              </a:spcBef>
              <a:spcAft>
                <a:spcPct val="0"/>
              </a:spcAft>
              <a:defRPr sz="2400">
                <a:solidFill>
                  <a:schemeClr val="tx2"/>
                </a:solidFill>
                <a:latin typeface="HGP創英角ｺﾞｼｯｸUB" pitchFamily="50" charset="-128"/>
                <a:ea typeface="HGP創英角ｺﾞｼｯｸUB" pitchFamily="50" charset="-128"/>
              </a:defRPr>
            </a:lvl3pPr>
            <a:lvl4pPr fontAlgn="base">
              <a:spcBef>
                <a:spcPct val="0"/>
              </a:spcBef>
              <a:spcAft>
                <a:spcPct val="0"/>
              </a:spcAft>
              <a:defRPr sz="2400">
                <a:solidFill>
                  <a:schemeClr val="tx2"/>
                </a:solidFill>
                <a:latin typeface="HGP創英角ｺﾞｼｯｸUB" pitchFamily="50" charset="-128"/>
                <a:ea typeface="HGP創英角ｺﾞｼｯｸUB" pitchFamily="50" charset="-128"/>
              </a:defRPr>
            </a:lvl4pPr>
            <a:lvl5pPr fontAlgn="base">
              <a:spcBef>
                <a:spcPct val="0"/>
              </a:spcBef>
              <a:spcAft>
                <a:spcPct val="0"/>
              </a:spcAft>
              <a:defRPr sz="2400">
                <a:solidFill>
                  <a:schemeClr val="tx2"/>
                </a:solidFill>
                <a:latin typeface="HGP創英角ｺﾞｼｯｸUB" pitchFamily="50" charset="-128"/>
                <a:ea typeface="HGP創英角ｺﾞｼｯｸUB" pitchFamily="50" charset="-128"/>
              </a:defRPr>
            </a:lvl5pPr>
            <a:lvl6pPr marL="457000" fontAlgn="base">
              <a:spcBef>
                <a:spcPct val="0"/>
              </a:spcBef>
              <a:spcAft>
                <a:spcPct val="0"/>
              </a:spcAft>
              <a:defRPr sz="4400">
                <a:solidFill>
                  <a:schemeClr val="tx2"/>
                </a:solidFill>
                <a:latin typeface="Arial" charset="0"/>
                <a:ea typeface="ＭＳ Ｐゴシック" pitchFamily="50" charset="-128"/>
              </a:defRPr>
            </a:lvl6pPr>
            <a:lvl7pPr marL="914004" fontAlgn="base">
              <a:spcBef>
                <a:spcPct val="0"/>
              </a:spcBef>
              <a:spcAft>
                <a:spcPct val="0"/>
              </a:spcAft>
              <a:defRPr sz="4400">
                <a:solidFill>
                  <a:schemeClr val="tx2"/>
                </a:solidFill>
                <a:latin typeface="Arial" charset="0"/>
                <a:ea typeface="ＭＳ Ｐゴシック" pitchFamily="50" charset="-128"/>
              </a:defRPr>
            </a:lvl7pPr>
            <a:lvl8pPr marL="1371004" fontAlgn="base">
              <a:spcBef>
                <a:spcPct val="0"/>
              </a:spcBef>
              <a:spcAft>
                <a:spcPct val="0"/>
              </a:spcAft>
              <a:defRPr sz="4400">
                <a:solidFill>
                  <a:schemeClr val="tx2"/>
                </a:solidFill>
                <a:latin typeface="Arial" charset="0"/>
                <a:ea typeface="ＭＳ Ｐゴシック" pitchFamily="50" charset="-128"/>
              </a:defRPr>
            </a:lvl8pPr>
            <a:lvl9pPr marL="1828008" fontAlgn="base">
              <a:spcBef>
                <a:spcPct val="0"/>
              </a:spcBef>
              <a:spcAft>
                <a:spcPct val="0"/>
              </a:spcAft>
              <a:defRPr sz="4400">
                <a:solidFill>
                  <a:schemeClr val="tx2"/>
                </a:solidFill>
                <a:latin typeface="Arial" charset="0"/>
                <a:ea typeface="ＭＳ Ｐゴシック" pitchFamily="50" charset="-128"/>
              </a:defRPr>
            </a:lvl9pPr>
          </a:lstStyle>
          <a:p>
            <a:r>
              <a:rPr lang="ja-JP" altLang="en-US" dirty="0"/>
              <a:t>小売テナント</a:t>
            </a:r>
          </a:p>
        </p:txBody>
      </p:sp>
      <p:grpSp>
        <p:nvGrpSpPr>
          <p:cNvPr id="65" name="グループ化 64">
            <a:extLst>
              <a:ext uri="{FF2B5EF4-FFF2-40B4-BE49-F238E27FC236}">
                <a16:creationId xmlns:a16="http://schemas.microsoft.com/office/drawing/2014/main" id="{BE8750C8-966D-4B19-BF45-8D7C02605622}"/>
              </a:ext>
            </a:extLst>
          </p:cNvPr>
          <p:cNvGrpSpPr/>
          <p:nvPr/>
        </p:nvGrpSpPr>
        <p:grpSpPr>
          <a:xfrm>
            <a:off x="5958806" y="795039"/>
            <a:ext cx="3624300" cy="331433"/>
            <a:chOff x="4727214" y="466178"/>
            <a:chExt cx="3624300" cy="331433"/>
          </a:xfrm>
        </p:grpSpPr>
        <p:sp>
          <p:nvSpPr>
            <p:cNvPr id="66" name="矢印: 五方向 5">
              <a:extLst>
                <a:ext uri="{FF2B5EF4-FFF2-40B4-BE49-F238E27FC236}">
                  <a16:creationId xmlns:a16="http://schemas.microsoft.com/office/drawing/2014/main" id="{17C0B117-7604-4E5E-9616-E0E3E0DA82AD}"/>
                </a:ext>
              </a:extLst>
            </p:cNvPr>
            <p:cNvSpPr/>
            <p:nvPr/>
          </p:nvSpPr>
          <p:spPr>
            <a:xfrm>
              <a:off x="4727214" y="617611"/>
              <a:ext cx="720000" cy="180000"/>
            </a:xfrm>
            <a:prstGeom prst="homePlat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顧客検索</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67" name="矢印: 山形 6">
              <a:extLst>
                <a:ext uri="{FF2B5EF4-FFF2-40B4-BE49-F238E27FC236}">
                  <a16:creationId xmlns:a16="http://schemas.microsoft.com/office/drawing/2014/main" id="{A49DF194-449B-4152-BDCE-310D2205734C}"/>
                </a:ext>
              </a:extLst>
            </p:cNvPr>
            <p:cNvSpPr/>
            <p:nvPr/>
          </p:nvSpPr>
          <p:spPr>
            <a:xfrm>
              <a:off x="5453289" y="617611"/>
              <a:ext cx="720000" cy="180000"/>
            </a:xfrm>
            <a:prstGeom prst="chevron">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b="1" kern="0" dirty="0">
                  <a:latin typeface="+mn-ea"/>
                  <a:cs typeface="Meiryo UI" panose="020B0604030504040204" pitchFamily="50" charset="-128"/>
                </a:rPr>
                <a:t>注文登録</a:t>
              </a:r>
              <a:r>
                <a:rPr kumimoji="0" lang="en-US" altLang="ja-JP" sz="600" b="1" kern="0" dirty="0" smtClean="0">
                  <a:latin typeface="+mn-ea"/>
                  <a:cs typeface="Meiryo UI" panose="020B0604030504040204" pitchFamily="50" charset="-128"/>
                </a:rPr>
                <a:t>(</a:t>
              </a:r>
              <a:r>
                <a:rPr kumimoji="0" lang="ja-JP" altLang="en-US" sz="600" b="1" kern="0" dirty="0" smtClean="0">
                  <a:latin typeface="+mn-ea"/>
                  <a:cs typeface="Meiryo UI" panose="020B0604030504040204" pitchFamily="50" charset="-128"/>
                </a:rPr>
                <a:t>小売</a:t>
              </a:r>
              <a:r>
                <a:rPr kumimoji="0" lang="en-US" altLang="ja-JP" sz="600" b="1" kern="0" dirty="0" smtClean="0">
                  <a:latin typeface="+mn-ea"/>
                  <a:cs typeface="Meiryo UI" panose="020B0604030504040204" pitchFamily="50" charset="-128"/>
                </a:rPr>
                <a:t>)</a:t>
              </a:r>
              <a:endParaRPr kumimoji="0" lang="ja-JP" altLang="en-US" sz="600" b="1" kern="0" dirty="0">
                <a:latin typeface="+mn-ea"/>
                <a:cs typeface="Meiryo UI" panose="020B0604030504040204" pitchFamily="50" charset="-128"/>
              </a:endParaRPr>
            </a:p>
          </p:txBody>
        </p:sp>
        <p:sp>
          <p:nvSpPr>
            <p:cNvPr id="68" name="矢印: 山形 7">
              <a:extLst>
                <a:ext uri="{FF2B5EF4-FFF2-40B4-BE49-F238E27FC236}">
                  <a16:creationId xmlns:a16="http://schemas.microsoft.com/office/drawing/2014/main" id="{773B5B1F-F70F-40FB-9838-5C0F6B2836C2}"/>
                </a:ext>
              </a:extLst>
            </p:cNvPr>
            <p:cNvSpPr/>
            <p:nvPr/>
          </p:nvSpPr>
          <p:spPr>
            <a:xfrm>
              <a:off x="6179364"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注文完了</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卸売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600" kern="0" dirty="0">
                <a:solidFill>
                  <a:schemeClr val="tx1">
                    <a:lumMod val="50000"/>
                    <a:lumOff val="50000"/>
                  </a:schemeClr>
                </a:solidFill>
                <a:latin typeface="+mn-ea"/>
                <a:cs typeface="Meiryo UI" panose="020B0604030504040204" pitchFamily="50" charset="-128"/>
              </a:endParaRPr>
            </a:p>
          </p:txBody>
        </p:sp>
        <p:sp>
          <p:nvSpPr>
            <p:cNvPr id="69" name="矢印: 山形 8">
              <a:extLst>
                <a:ext uri="{FF2B5EF4-FFF2-40B4-BE49-F238E27FC236}">
                  <a16:creationId xmlns:a16="http://schemas.microsoft.com/office/drawing/2014/main" id="{4CD5C0CA-E4BC-44A4-BA64-2E6552A60E8B}"/>
                </a:ext>
              </a:extLst>
            </p:cNvPr>
            <p:cNvSpPr/>
            <p:nvPr/>
          </p:nvSpPr>
          <p:spPr>
            <a:xfrm>
              <a:off x="690543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料金計算</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70" name="矢印: 山形 9">
              <a:extLst>
                <a:ext uri="{FF2B5EF4-FFF2-40B4-BE49-F238E27FC236}">
                  <a16:creationId xmlns:a16="http://schemas.microsoft.com/office/drawing/2014/main" id="{A2A20216-D45F-4F3A-84FC-B3D89A9B7A53}"/>
                </a:ext>
              </a:extLst>
            </p:cNvPr>
            <p:cNvSpPr/>
            <p:nvPr/>
          </p:nvSpPr>
          <p:spPr>
            <a:xfrm>
              <a:off x="7631514"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請求確認</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71" name="矢印: 五方向 14">
              <a:extLst>
                <a:ext uri="{FF2B5EF4-FFF2-40B4-BE49-F238E27FC236}">
                  <a16:creationId xmlns:a16="http://schemas.microsoft.com/office/drawing/2014/main" id="{343618A9-E8E5-41A0-ABE3-143D8CA46E6C}"/>
                </a:ext>
              </a:extLst>
            </p:cNvPr>
            <p:cNvSpPr/>
            <p:nvPr/>
          </p:nvSpPr>
          <p:spPr>
            <a:xfrm>
              <a:off x="4727214" y="466178"/>
              <a:ext cx="3624300" cy="108000"/>
            </a:xfrm>
            <a:prstGeom prst="homePlate">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en-US" altLang="ja-JP" sz="800" kern="0" dirty="0">
                  <a:latin typeface="+mn-ea"/>
                  <a:cs typeface="Meiryo UI" panose="020B0604030504040204" pitchFamily="50" charset="-128"/>
                </a:rPr>
                <a:t>Fulfillment (</a:t>
              </a:r>
              <a:r>
                <a:rPr kumimoji="0" lang="ja-JP" altLang="en-US" sz="800" kern="0" dirty="0">
                  <a:latin typeface="+mn-ea"/>
                  <a:cs typeface="Meiryo UI" panose="020B0604030504040204" pitchFamily="50" charset="-128"/>
                </a:rPr>
                <a:t>業務編</a:t>
              </a:r>
              <a:r>
                <a:rPr kumimoji="0" lang="en-US" altLang="ja-JP" sz="800" kern="0" dirty="0">
                  <a:latin typeface="+mn-ea"/>
                  <a:cs typeface="Meiryo UI" panose="020B0604030504040204" pitchFamily="50" charset="-128"/>
                </a:rPr>
                <a:t>)</a:t>
              </a:r>
              <a:endParaRPr kumimoji="0" lang="ja-JP" altLang="en-US" sz="800" kern="0" dirty="0">
                <a:latin typeface="+mn-ea"/>
                <a:cs typeface="Meiryo UI" panose="020B0604030504040204" pitchFamily="50" charset="-128"/>
              </a:endParaRPr>
            </a:p>
          </p:txBody>
        </p:sp>
      </p:grpSp>
      <p:sp>
        <p:nvSpPr>
          <p:cNvPr id="29" name="タイトル 1">
            <a:extLst>
              <a:ext uri="{FF2B5EF4-FFF2-40B4-BE49-F238E27FC236}">
                <a16:creationId xmlns:a16="http://schemas.microsoft.com/office/drawing/2014/main" id="{2FCFB2F0-BD66-4027-8AF2-78A9C6E333E3}"/>
              </a:ext>
            </a:extLst>
          </p:cNvPr>
          <p:cNvSpPr txBox="1">
            <a:spLocks/>
          </p:cNvSpPr>
          <p:nvPr/>
        </p:nvSpPr>
        <p:spPr>
          <a:xfrm>
            <a:off x="393429" y="1225309"/>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smtClean="0"/>
              <a:t>5</a:t>
            </a:r>
            <a:r>
              <a:rPr lang="ja-JP" altLang="en-US" sz="1000" kern="0" dirty="0" smtClean="0"/>
              <a:t>．</a:t>
            </a:r>
            <a:r>
              <a:rPr lang="ja-JP" altLang="en-US" sz="1000" kern="0" dirty="0"/>
              <a:t>顧客情報（新規顧客作成時のみ）</a:t>
            </a:r>
          </a:p>
        </p:txBody>
      </p:sp>
      <p:sp>
        <p:nvSpPr>
          <p:cNvPr id="30" name="吹き出し: 線 4">
            <a:extLst>
              <a:ext uri="{FF2B5EF4-FFF2-40B4-BE49-F238E27FC236}">
                <a16:creationId xmlns:a16="http://schemas.microsoft.com/office/drawing/2014/main" id="{68AF1AAC-11F3-4E7E-8F26-5701B3DBCD1B}"/>
              </a:ext>
            </a:extLst>
          </p:cNvPr>
          <p:cNvSpPr/>
          <p:nvPr/>
        </p:nvSpPr>
        <p:spPr>
          <a:xfrm>
            <a:off x="3198322" y="1393840"/>
            <a:ext cx="1481087" cy="673499"/>
          </a:xfrm>
          <a:prstGeom prst="borderCallout1">
            <a:avLst>
              <a:gd name="adj1" fmla="val 62107"/>
              <a:gd name="adj2" fmla="val -2867"/>
              <a:gd name="adj3" fmla="val 85616"/>
              <a:gd name="adj4" fmla="val -17375"/>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顧客検索後、該当の企業が表示されない場合、下記手順で新規に顧客作成後に注文登録</a:t>
            </a:r>
            <a:r>
              <a:rPr lang="ja-JP" altLang="en-US" sz="800" dirty="0" smtClean="0">
                <a:solidFill>
                  <a:sysClr val="windowText" lastClr="000000"/>
                </a:solidFill>
                <a:latin typeface="Meiryo UI" panose="020B0604030504040204" pitchFamily="50" charset="-128"/>
                <a:ea typeface="Meiryo UI" panose="020B0604030504040204" pitchFamily="50" charset="-128"/>
              </a:rPr>
              <a:t>。</a:t>
            </a:r>
            <a:endParaRPr lang="en-US" altLang="ja-JP" sz="800" dirty="0" smtClean="0">
              <a:solidFill>
                <a:sysClr val="windowText" lastClr="000000"/>
              </a:solidFill>
              <a:latin typeface="Meiryo UI" panose="020B0604030504040204" pitchFamily="50" charset="-128"/>
              <a:ea typeface="Meiryo UI" panose="020B0604030504040204" pitchFamily="50" charset="-128"/>
            </a:endParaRPr>
          </a:p>
          <a:p>
            <a:r>
              <a:rPr lang="ja-JP" altLang="en-US" sz="800" dirty="0">
                <a:solidFill>
                  <a:srgbClr val="DE0000"/>
                </a:solidFill>
                <a:latin typeface="Meiryo UI" panose="020B0604030504040204" pitchFamily="50" charset="-128"/>
                <a:ea typeface="Meiryo UI" panose="020B0604030504040204" pitchFamily="50" charset="-128"/>
              </a:rPr>
              <a:t>*</a:t>
            </a:r>
            <a:r>
              <a:rPr lang="ja-JP" altLang="en-US" sz="800" dirty="0">
                <a:solidFill>
                  <a:sysClr val="windowText" lastClr="000000"/>
                </a:solidFill>
                <a:latin typeface="Meiryo UI" panose="020B0604030504040204" pitchFamily="50" charset="-128"/>
                <a:ea typeface="Meiryo UI" panose="020B0604030504040204" pitchFamily="50" charset="-128"/>
              </a:rPr>
              <a:t>マークのついて</a:t>
            </a:r>
            <a:r>
              <a:rPr lang="ja-JP" altLang="en-US" sz="800" dirty="0" smtClean="0">
                <a:solidFill>
                  <a:sysClr val="windowText" lastClr="000000"/>
                </a:solidFill>
                <a:latin typeface="Meiryo UI" panose="020B0604030504040204" pitchFamily="50" charset="-128"/>
                <a:ea typeface="Meiryo UI" panose="020B0604030504040204" pitchFamily="50" charset="-128"/>
              </a:rPr>
              <a:t>いる項目は入力必須。</a:t>
            </a:r>
            <a:endParaRPr lang="ja-JP" altLang="en-US" sz="800" dirty="0">
              <a:solidFill>
                <a:sysClr val="windowText" lastClr="000000"/>
              </a:solidFill>
              <a:latin typeface="Meiryo UI" panose="020B0604030504040204" pitchFamily="50" charset="-128"/>
              <a:ea typeface="Meiryo UI" panose="020B0604030504040204" pitchFamily="50" charset="-128"/>
            </a:endParaRPr>
          </a:p>
        </p:txBody>
      </p:sp>
      <p:pic>
        <p:nvPicPr>
          <p:cNvPr id="37" name="コンテンツ プレースホルダー 5"/>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439328" y="1731196"/>
            <a:ext cx="2586042" cy="1444356"/>
          </a:xfrm>
          <a:prstGeom prst="rect">
            <a:avLst/>
          </a:prstGeom>
          <a:ln>
            <a:solidFill>
              <a:schemeClr val="tx1"/>
            </a:solidFill>
          </a:ln>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5094" y="1787855"/>
            <a:ext cx="2536156" cy="1341236"/>
          </a:xfrm>
          <a:prstGeom prst="rect">
            <a:avLst/>
          </a:prstGeom>
        </p:spPr>
      </p:pic>
      <p:sp>
        <p:nvSpPr>
          <p:cNvPr id="45" name="吹き出し: 線 4">
            <a:extLst>
              <a:ext uri="{FF2B5EF4-FFF2-40B4-BE49-F238E27FC236}">
                <a16:creationId xmlns:a16="http://schemas.microsoft.com/office/drawing/2014/main" id="{F3451B33-2F80-4249-A6D3-5F3D01EF3940}"/>
              </a:ext>
            </a:extLst>
          </p:cNvPr>
          <p:cNvSpPr/>
          <p:nvPr/>
        </p:nvSpPr>
        <p:spPr>
          <a:xfrm>
            <a:off x="8102018" y="1963075"/>
            <a:ext cx="1481087" cy="362753"/>
          </a:xfrm>
          <a:prstGeom prst="borderCallout1">
            <a:avLst>
              <a:gd name="adj1" fmla="val 24287"/>
              <a:gd name="adj2" fmla="val -3358"/>
              <a:gd name="adj3" fmla="val 118619"/>
              <a:gd name="adj4" fmla="val -36034"/>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注文内容を</a:t>
            </a:r>
            <a:r>
              <a:rPr lang="ja-JP" altLang="en-US" sz="800" dirty="0" smtClean="0">
                <a:solidFill>
                  <a:sysClr val="windowText" lastClr="000000"/>
                </a:solidFill>
                <a:latin typeface="Meiryo UI" panose="020B0604030504040204" pitchFamily="50" charset="-128"/>
                <a:ea typeface="Meiryo UI" panose="020B0604030504040204" pitchFamily="50" charset="-128"/>
              </a:rPr>
              <a:t>確認する。</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0908" y="4494988"/>
            <a:ext cx="2658086" cy="1591194"/>
          </a:xfrm>
          <a:prstGeom prst="rect">
            <a:avLst/>
          </a:prstGeom>
        </p:spPr>
      </p:pic>
    </p:spTree>
    <p:extLst>
      <p:ext uri="{BB962C8B-B14F-4D97-AF65-F5344CB8AC3E}">
        <p14:creationId xmlns:p14="http://schemas.microsoft.com/office/powerpoint/2010/main" val="4221370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399680" y="1672796"/>
            <a:ext cx="2588400" cy="1522585"/>
          </a:xfrm>
          <a:prstGeom prst="rect">
            <a:avLst/>
          </a:prstGeom>
        </p:spPr>
      </p:pic>
      <p:sp>
        <p:nvSpPr>
          <p:cNvPr id="31" name="正方形/長方形 30">
            <a:extLst>
              <a:ext uri="{FF2B5EF4-FFF2-40B4-BE49-F238E27FC236}">
                <a16:creationId xmlns:a16="http://schemas.microsoft.com/office/drawing/2014/main" id="{504DB998-89D5-4F2C-8FCC-7C65AB7E50ED}"/>
              </a:ext>
            </a:extLst>
          </p:cNvPr>
          <p:cNvSpPr/>
          <p:nvPr/>
        </p:nvSpPr>
        <p:spPr>
          <a:xfrm>
            <a:off x="313489" y="5572381"/>
            <a:ext cx="2740200" cy="106099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sp>
        <p:nvSpPr>
          <p:cNvPr id="2" name="タイトル 1"/>
          <p:cNvSpPr>
            <a:spLocks noGrp="1"/>
          </p:cNvSpPr>
          <p:nvPr>
            <p:ph type="title"/>
          </p:nvPr>
        </p:nvSpPr>
        <p:spPr/>
        <p:txBody>
          <a:bodyPr/>
          <a:lstStyle/>
          <a:p>
            <a:r>
              <a:rPr lang="ja-JP" altLang="en-US" dirty="0"/>
              <a:t>２．申込～注文登録：新規申込</a:t>
            </a:r>
            <a:endParaRPr kumimoji="1" lang="ja-JP" altLang="en-US" dirty="0"/>
          </a:p>
        </p:txBody>
      </p:sp>
      <p:sp>
        <p:nvSpPr>
          <p:cNvPr id="4" name="スライド番号プレースホルダー 3"/>
          <p:cNvSpPr>
            <a:spLocks noGrp="1"/>
          </p:cNvSpPr>
          <p:nvPr>
            <p:ph type="sldNum" sz="quarter" idx="10"/>
          </p:nvPr>
        </p:nvSpPr>
        <p:spPr/>
        <p:txBody>
          <a:bodyPr/>
          <a:lstStyle/>
          <a:p>
            <a:pPr defTabSz="843712" fontAlgn="base">
              <a:spcBef>
                <a:spcPct val="0"/>
              </a:spcBef>
              <a:spcAft>
                <a:spcPct val="0"/>
              </a:spcAft>
              <a:defRPr/>
            </a:pPr>
            <a:fld id="{F7C730C8-3058-46F8-B0CE-CDE70A1B055D}" type="slidenum">
              <a:rPr lang="en-US" altLang="ja-JP" smtClean="0"/>
              <a:pPr defTabSz="843712" fontAlgn="base">
                <a:spcBef>
                  <a:spcPct val="0"/>
                </a:spcBef>
                <a:spcAft>
                  <a:spcPct val="0"/>
                </a:spcAft>
                <a:defRPr/>
              </a:pPr>
              <a:t>8</a:t>
            </a:fld>
            <a:endParaRPr lang="en-US" altLang="ja-JP" dirty="0"/>
          </a:p>
        </p:txBody>
      </p:sp>
      <p:cxnSp>
        <p:nvCxnSpPr>
          <p:cNvPr id="19" name="直線コネクタ 18">
            <a:extLst>
              <a:ext uri="{FF2B5EF4-FFF2-40B4-BE49-F238E27FC236}">
                <a16:creationId xmlns:a16="http://schemas.microsoft.com/office/drawing/2014/main" id="{21535103-F5ED-4AAA-9346-37FC143926AB}"/>
              </a:ext>
            </a:extLst>
          </p:cNvPr>
          <p:cNvCxnSpPr>
            <a:cxnSpLocks/>
          </p:cNvCxnSpPr>
          <p:nvPr/>
        </p:nvCxnSpPr>
        <p:spPr bwMode="auto">
          <a:xfrm>
            <a:off x="4953000" y="1267947"/>
            <a:ext cx="0" cy="5285253"/>
          </a:xfrm>
          <a:prstGeom prst="line">
            <a:avLst/>
          </a:prstGeom>
          <a:solidFill>
            <a:schemeClr val="accent1"/>
          </a:solidFill>
          <a:ln w="6350" cap="flat" cmpd="sng" algn="ctr">
            <a:solidFill>
              <a:schemeClr val="tx1">
                <a:lumMod val="50000"/>
                <a:lumOff val="50000"/>
              </a:schemeClr>
            </a:solidFill>
            <a:prstDash val="dash"/>
            <a:round/>
            <a:headEnd type="none" w="med" len="med"/>
            <a:tailEnd type="none" w="med" len="med"/>
          </a:ln>
          <a:effectLst/>
        </p:spPr>
      </p:cxnSp>
      <p:sp>
        <p:nvSpPr>
          <p:cNvPr id="25" name="正方形/長方形 24">
            <a:extLst>
              <a:ext uri="{FF2B5EF4-FFF2-40B4-BE49-F238E27FC236}">
                <a16:creationId xmlns:a16="http://schemas.microsoft.com/office/drawing/2014/main" id="{F8452DB0-494D-4CC2-8E13-6CEDD93CA7FF}"/>
              </a:ext>
            </a:extLst>
          </p:cNvPr>
          <p:cNvSpPr/>
          <p:nvPr/>
        </p:nvSpPr>
        <p:spPr>
          <a:xfrm>
            <a:off x="324842" y="3644586"/>
            <a:ext cx="2740203" cy="1588213"/>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sp>
        <p:nvSpPr>
          <p:cNvPr id="26" name="タイトル 1">
            <a:extLst>
              <a:ext uri="{FF2B5EF4-FFF2-40B4-BE49-F238E27FC236}">
                <a16:creationId xmlns:a16="http://schemas.microsoft.com/office/drawing/2014/main" id="{E0BAB6E0-514E-4E9B-AC3A-E4E90D645DAD}"/>
              </a:ext>
            </a:extLst>
          </p:cNvPr>
          <p:cNvSpPr txBox="1">
            <a:spLocks/>
          </p:cNvSpPr>
          <p:nvPr/>
        </p:nvSpPr>
        <p:spPr>
          <a:xfrm>
            <a:off x="402943" y="1282074"/>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9</a:t>
            </a:r>
            <a:r>
              <a:rPr lang="ja-JP" altLang="en-US" sz="1000" kern="0" dirty="0" smtClean="0"/>
              <a:t>．</a:t>
            </a:r>
            <a:r>
              <a:rPr lang="ja-JP" altLang="en-US" sz="1000" kern="0" dirty="0"/>
              <a:t>登録内容確認（商品）</a:t>
            </a:r>
          </a:p>
        </p:txBody>
      </p:sp>
      <p:sp>
        <p:nvSpPr>
          <p:cNvPr id="27" name="タイトル 1">
            <a:extLst>
              <a:ext uri="{FF2B5EF4-FFF2-40B4-BE49-F238E27FC236}">
                <a16:creationId xmlns:a16="http://schemas.microsoft.com/office/drawing/2014/main" id="{E03D4F2F-3B9A-4FD5-8006-5DB04C8D0205}"/>
              </a:ext>
            </a:extLst>
          </p:cNvPr>
          <p:cNvSpPr txBox="1">
            <a:spLocks/>
          </p:cNvSpPr>
          <p:nvPr/>
        </p:nvSpPr>
        <p:spPr>
          <a:xfrm>
            <a:off x="404930" y="3340747"/>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ja-JP" altLang="en-US" sz="1000" kern="0" dirty="0"/>
              <a:t>　</a:t>
            </a:r>
            <a:r>
              <a:rPr lang="ja-JP" altLang="en-US" sz="1000" kern="0" dirty="0" smtClean="0"/>
              <a:t>　登録</a:t>
            </a:r>
            <a:r>
              <a:rPr lang="ja-JP" altLang="en-US" sz="1000" kern="0" dirty="0"/>
              <a:t>内容確認</a:t>
            </a:r>
            <a:r>
              <a:rPr lang="ja-JP" altLang="en-US" sz="1000" kern="0" dirty="0" smtClean="0"/>
              <a:t>（オーダー</a:t>
            </a:r>
            <a:r>
              <a:rPr lang="ja-JP" altLang="en-US" sz="1000" kern="0" dirty="0"/>
              <a:t>）</a:t>
            </a:r>
          </a:p>
        </p:txBody>
      </p:sp>
      <p:sp>
        <p:nvSpPr>
          <p:cNvPr id="34" name="タイトル 1">
            <a:extLst>
              <a:ext uri="{FF2B5EF4-FFF2-40B4-BE49-F238E27FC236}">
                <a16:creationId xmlns:a16="http://schemas.microsoft.com/office/drawing/2014/main" id="{F02804BF-DEB8-497D-941F-56F061CF7CBB}"/>
              </a:ext>
            </a:extLst>
          </p:cNvPr>
          <p:cNvSpPr txBox="1">
            <a:spLocks/>
          </p:cNvSpPr>
          <p:nvPr/>
        </p:nvSpPr>
        <p:spPr>
          <a:xfrm>
            <a:off x="399680" y="5314924"/>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ja-JP" altLang="en-US" sz="1000" kern="0" dirty="0" smtClean="0"/>
              <a:t>　　登録</a:t>
            </a:r>
            <a:r>
              <a:rPr lang="ja-JP" altLang="en-US" sz="1000" kern="0" dirty="0"/>
              <a:t>内容確認</a:t>
            </a:r>
            <a:r>
              <a:rPr lang="ja-JP" altLang="en-US" sz="1000" kern="0" dirty="0" smtClean="0"/>
              <a:t>（オーダーステータス</a:t>
            </a:r>
            <a:r>
              <a:rPr lang="ja-JP" altLang="en-US" sz="1000" kern="0" dirty="0"/>
              <a:t>）</a:t>
            </a:r>
          </a:p>
        </p:txBody>
      </p:sp>
      <p:sp>
        <p:nvSpPr>
          <p:cNvPr id="40" name="タイトル 4">
            <a:extLst>
              <a:ext uri="{FF2B5EF4-FFF2-40B4-BE49-F238E27FC236}">
                <a16:creationId xmlns:a16="http://schemas.microsoft.com/office/drawing/2014/main" id="{E0BE0A72-1079-4041-AE18-DFFCA103654C}"/>
              </a:ext>
            </a:extLst>
          </p:cNvPr>
          <p:cNvSpPr txBox="1">
            <a:spLocks/>
          </p:cNvSpPr>
          <p:nvPr/>
        </p:nvSpPr>
        <p:spPr>
          <a:xfrm>
            <a:off x="7918990" y="75154"/>
            <a:ext cx="983941" cy="257355"/>
          </a:xfrm>
          <a:prstGeom prst="rect">
            <a:avLst/>
          </a:prstGeom>
          <a:solidFill>
            <a:srgbClr val="ECCCFF"/>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lvl1pPr algn="l" rtl="0" eaLnBrk="1" fontAlgn="base" hangingPunct="1">
              <a:spcBef>
                <a:spcPct val="0"/>
              </a:spcBef>
              <a:spcAft>
                <a:spcPct val="0"/>
              </a:spcAft>
              <a:defRPr kumimoji="1" sz="1800" b="1">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400">
                <a:solidFill>
                  <a:schemeClr val="tx2"/>
                </a:solidFill>
                <a:latin typeface="HGP創英角ｺﾞｼｯｸUB" pitchFamily="50" charset="-128"/>
                <a:ea typeface="HGP創英角ｺﾞｼｯｸUB" pitchFamily="50" charset="-128"/>
              </a:defRPr>
            </a:lvl5pPr>
            <a:lvl6pPr marL="457000" algn="l"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004" algn="l"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004" algn="l"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008" algn="l"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algn="ctr"/>
            <a:r>
              <a:rPr lang="en-US" altLang="ja-JP" sz="1200" kern="0" dirty="0">
                <a:solidFill>
                  <a:schemeClr val="tx1"/>
                </a:solidFill>
              </a:rPr>
              <a:t>(1)</a:t>
            </a:r>
            <a:r>
              <a:rPr lang="ja-JP" altLang="en-US" sz="1200" kern="0" dirty="0">
                <a:solidFill>
                  <a:schemeClr val="tx1"/>
                </a:solidFill>
              </a:rPr>
              <a:t>新規申込</a:t>
            </a:r>
          </a:p>
        </p:txBody>
      </p:sp>
      <p:pic>
        <p:nvPicPr>
          <p:cNvPr id="44" name="図 43">
            <a:extLst>
              <a:ext uri="{FF2B5EF4-FFF2-40B4-BE49-F238E27FC236}">
                <a16:creationId xmlns:a16="http://schemas.microsoft.com/office/drawing/2014/main" id="{4619335B-C562-4D87-AAC8-0EA3FFCFB56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04930" y="3715813"/>
            <a:ext cx="2557586" cy="1323402"/>
          </a:xfrm>
          <a:prstGeom prst="rect">
            <a:avLst/>
          </a:prstGeom>
        </p:spPr>
      </p:pic>
      <p:sp>
        <p:nvSpPr>
          <p:cNvPr id="49" name="吹き出し: 線 4">
            <a:extLst>
              <a:ext uri="{FF2B5EF4-FFF2-40B4-BE49-F238E27FC236}">
                <a16:creationId xmlns:a16="http://schemas.microsoft.com/office/drawing/2014/main" id="{6A1282F8-BB1D-46D7-93FA-03772756AF41}"/>
              </a:ext>
            </a:extLst>
          </p:cNvPr>
          <p:cNvSpPr/>
          <p:nvPr/>
        </p:nvSpPr>
        <p:spPr>
          <a:xfrm>
            <a:off x="3135960" y="5617019"/>
            <a:ext cx="1481087" cy="1009520"/>
          </a:xfrm>
          <a:prstGeom prst="borderCallout1">
            <a:avLst>
              <a:gd name="adj1" fmla="val 34169"/>
              <a:gd name="adj2" fmla="val -6726"/>
              <a:gd name="adj3" fmla="val 48615"/>
              <a:gd name="adj4" fmla="val -33331"/>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顧客の「商品」</a:t>
            </a:r>
            <a:r>
              <a:rPr lang="en-US" altLang="ja-JP" sz="800" dirty="0">
                <a:solidFill>
                  <a:sysClr val="windowText" lastClr="000000"/>
                </a:solidFill>
                <a:latin typeface="Meiryo UI" panose="020B0604030504040204" pitchFamily="50" charset="-128"/>
                <a:ea typeface="Meiryo UI" panose="020B0604030504040204" pitchFamily="50" charset="-128"/>
              </a:rPr>
              <a:t>-</a:t>
            </a:r>
            <a:r>
              <a:rPr lang="ja-JP" altLang="en-US" sz="800" dirty="0" smtClean="0">
                <a:solidFill>
                  <a:sysClr val="windowText" lastClr="000000"/>
                </a:solidFill>
                <a:latin typeface="Meiryo UI" panose="020B0604030504040204" pitchFamily="50" charset="-128"/>
                <a:ea typeface="Meiryo UI" panose="020B0604030504040204" pitchFamily="50" charset="-128"/>
              </a:rPr>
              <a:t>「オーダー</a:t>
            </a:r>
            <a:r>
              <a:rPr lang="ja-JP" altLang="en-US" sz="800" dirty="0">
                <a:solidFill>
                  <a:sysClr val="windowText" lastClr="000000"/>
                </a:solidFill>
                <a:latin typeface="Meiryo UI" panose="020B0604030504040204" pitchFamily="50" charset="-128"/>
                <a:ea typeface="Meiryo UI" panose="020B0604030504040204" pitchFamily="50" charset="-128"/>
              </a:rPr>
              <a:t>」タブに</a:t>
            </a:r>
            <a:r>
              <a:rPr lang="en-US" altLang="ja-JP" sz="800" dirty="0">
                <a:solidFill>
                  <a:sysClr val="windowText" lastClr="000000"/>
                </a:solidFill>
                <a:latin typeface="Meiryo UI" panose="020B0604030504040204" pitchFamily="50" charset="-128"/>
                <a:ea typeface="Meiryo UI" panose="020B0604030504040204" pitchFamily="50" charset="-128"/>
              </a:rPr>
              <a:t>『</a:t>
            </a:r>
            <a:r>
              <a:rPr lang="ja-JP" altLang="en-US" sz="800" dirty="0">
                <a:solidFill>
                  <a:sysClr val="windowText" lastClr="000000"/>
                </a:solidFill>
                <a:latin typeface="Meiryo UI" panose="020B0604030504040204" pitchFamily="50" charset="-128"/>
                <a:ea typeface="Meiryo UI" panose="020B0604030504040204" pitchFamily="50" charset="-128"/>
              </a:rPr>
              <a:t>実行中</a:t>
            </a:r>
            <a:r>
              <a:rPr lang="en-US" altLang="ja-JP" sz="800" dirty="0">
                <a:solidFill>
                  <a:sysClr val="windowText" lastClr="000000"/>
                </a:solidFill>
                <a:latin typeface="Meiryo UI" panose="020B0604030504040204" pitchFamily="50" charset="-128"/>
                <a:ea typeface="Meiryo UI" panose="020B0604030504040204" pitchFamily="50" charset="-128"/>
              </a:rPr>
              <a:t>』</a:t>
            </a:r>
            <a:r>
              <a:rPr lang="ja-JP" altLang="en-US" sz="800" dirty="0">
                <a:solidFill>
                  <a:sysClr val="windowText" lastClr="000000"/>
                </a:solidFill>
                <a:latin typeface="Meiryo UI" panose="020B0604030504040204" pitchFamily="50" charset="-128"/>
                <a:ea typeface="Meiryo UI" panose="020B0604030504040204" pitchFamily="50" charset="-128"/>
              </a:rPr>
              <a:t>というステータスで表示される</a:t>
            </a:r>
            <a:r>
              <a:rPr lang="ja-JP" altLang="en-US" sz="800" dirty="0" smtClean="0">
                <a:solidFill>
                  <a:sysClr val="windowText" lastClr="000000"/>
                </a:solidFill>
                <a:latin typeface="Meiryo UI" panose="020B0604030504040204" pitchFamily="50" charset="-128"/>
                <a:ea typeface="Meiryo UI" panose="020B0604030504040204" pitchFamily="50" charset="-128"/>
              </a:rPr>
              <a:t>。</a:t>
            </a:r>
            <a:endParaRPr lang="en-US" altLang="ja-JP" sz="800" dirty="0" smtClean="0">
              <a:solidFill>
                <a:sysClr val="windowText" lastClr="000000"/>
              </a:solidFill>
              <a:latin typeface="Meiryo UI" panose="020B0604030504040204" pitchFamily="50" charset="-128"/>
              <a:ea typeface="Meiryo UI" panose="020B0604030504040204" pitchFamily="50" charset="-128"/>
            </a:endParaRPr>
          </a:p>
          <a:p>
            <a:r>
              <a:rPr lang="en-US" altLang="ja-JP" sz="800" dirty="0">
                <a:solidFill>
                  <a:sysClr val="windowText" lastClr="000000"/>
                </a:solidFill>
                <a:latin typeface="Meiryo UI" panose="020B0604030504040204" pitchFamily="50" charset="-128"/>
                <a:ea typeface="Meiryo UI" panose="020B0604030504040204" pitchFamily="50" charset="-128"/>
              </a:rPr>
              <a:t>※</a:t>
            </a:r>
            <a:r>
              <a:rPr lang="ja-JP" altLang="en-US" sz="800" dirty="0" smtClean="0">
                <a:solidFill>
                  <a:sysClr val="windowText" lastClr="000000"/>
                </a:solidFill>
                <a:latin typeface="Meiryo UI" panose="020B0604030504040204" pitchFamily="50" charset="-128"/>
                <a:ea typeface="Meiryo UI" panose="020B0604030504040204" pitchFamily="50" charset="-128"/>
              </a:rPr>
              <a:t>通常、オーダーは</a:t>
            </a:r>
            <a:r>
              <a:rPr lang="ja-JP" altLang="en-US" sz="800" dirty="0">
                <a:solidFill>
                  <a:sysClr val="windowText" lastClr="000000"/>
                </a:solidFill>
                <a:latin typeface="Meiryo UI" panose="020B0604030504040204" pitchFamily="50" charset="-128"/>
                <a:ea typeface="Meiryo UI" panose="020B0604030504040204" pitchFamily="50" charset="-128"/>
              </a:rPr>
              <a:t>最長</a:t>
            </a:r>
            <a:r>
              <a:rPr lang="en-US" altLang="ja-JP" sz="800" dirty="0">
                <a:solidFill>
                  <a:sysClr val="windowText" lastClr="000000"/>
                </a:solidFill>
                <a:latin typeface="Meiryo UI" panose="020B0604030504040204" pitchFamily="50" charset="-128"/>
                <a:ea typeface="Meiryo UI" panose="020B0604030504040204" pitchFamily="50" charset="-128"/>
              </a:rPr>
              <a:t>5</a:t>
            </a:r>
            <a:r>
              <a:rPr lang="ja-JP" altLang="en-US" sz="800" dirty="0">
                <a:solidFill>
                  <a:sysClr val="windowText" lastClr="000000"/>
                </a:solidFill>
                <a:latin typeface="Meiryo UI" panose="020B0604030504040204" pitchFamily="50" charset="-128"/>
                <a:ea typeface="Meiryo UI" panose="020B0604030504040204" pitchFamily="50" charset="-128"/>
              </a:rPr>
              <a:t>分で完了する</a:t>
            </a:r>
            <a:r>
              <a:rPr lang="ja-JP" altLang="en-US" sz="800" dirty="0" smtClean="0">
                <a:solidFill>
                  <a:sysClr val="windowText" lastClr="000000"/>
                </a:solidFill>
                <a:latin typeface="Meiryo UI" panose="020B0604030504040204" pitchFamily="50" charset="-128"/>
                <a:ea typeface="Meiryo UI" panose="020B0604030504040204" pitchFamily="50" charset="-128"/>
              </a:rPr>
              <a:t>。オーダーの</a:t>
            </a:r>
            <a:r>
              <a:rPr lang="ja-JP" altLang="en-US" sz="800" dirty="0">
                <a:solidFill>
                  <a:sysClr val="windowText" lastClr="000000"/>
                </a:solidFill>
                <a:latin typeface="Meiryo UI" panose="020B0604030504040204" pitchFamily="50" charset="-128"/>
                <a:ea typeface="Meiryo UI" panose="020B0604030504040204" pitchFamily="50" charset="-128"/>
              </a:rPr>
              <a:t>ステータスが更新されない場合は、画面をリフレッシュしてみること。</a:t>
            </a:r>
          </a:p>
          <a:p>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48" name="吹き出し: 線 4">
            <a:extLst>
              <a:ext uri="{FF2B5EF4-FFF2-40B4-BE49-F238E27FC236}">
                <a16:creationId xmlns:a16="http://schemas.microsoft.com/office/drawing/2014/main" id="{6BCBFFF5-9F9A-41C5-9219-7C80ED2B5139}"/>
              </a:ext>
            </a:extLst>
          </p:cNvPr>
          <p:cNvSpPr/>
          <p:nvPr/>
        </p:nvSpPr>
        <p:spPr>
          <a:xfrm>
            <a:off x="3244139" y="1559077"/>
            <a:ext cx="1481087" cy="841212"/>
          </a:xfrm>
          <a:prstGeom prst="borderCallout1">
            <a:avLst>
              <a:gd name="adj1" fmla="val 41567"/>
              <a:gd name="adj2" fmla="val -3725"/>
              <a:gd name="adj3" fmla="val 68846"/>
              <a:gd name="adj4" fmla="val -36632"/>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注文（商品の追加）を行った商品が、顧客の「商品」</a:t>
            </a:r>
            <a:r>
              <a:rPr lang="en-US" altLang="ja-JP" sz="800" dirty="0">
                <a:solidFill>
                  <a:sysClr val="windowText" lastClr="000000"/>
                </a:solidFill>
                <a:latin typeface="Meiryo UI" panose="020B0604030504040204" pitchFamily="50" charset="-128"/>
                <a:ea typeface="Meiryo UI" panose="020B0604030504040204" pitchFamily="50" charset="-128"/>
              </a:rPr>
              <a:t>-</a:t>
            </a:r>
            <a:r>
              <a:rPr lang="ja-JP" altLang="en-US" sz="800" dirty="0">
                <a:solidFill>
                  <a:sysClr val="windowText" lastClr="000000"/>
                </a:solidFill>
                <a:latin typeface="Meiryo UI" panose="020B0604030504040204" pitchFamily="50" charset="-128"/>
                <a:ea typeface="Meiryo UI" panose="020B0604030504040204" pitchFamily="50" charset="-128"/>
              </a:rPr>
              <a:t>「商品」タブに表示され、商品が追加されてることを確認可能。</a:t>
            </a:r>
          </a:p>
        </p:txBody>
      </p:sp>
      <p:sp>
        <p:nvSpPr>
          <p:cNvPr id="55" name="正方形/長方形 54">
            <a:extLst>
              <a:ext uri="{FF2B5EF4-FFF2-40B4-BE49-F238E27FC236}">
                <a16:creationId xmlns:a16="http://schemas.microsoft.com/office/drawing/2014/main" id="{5A6ED5BB-C0E7-4060-97AD-8D8B85C82456}"/>
              </a:ext>
            </a:extLst>
          </p:cNvPr>
          <p:cNvSpPr/>
          <p:nvPr/>
        </p:nvSpPr>
        <p:spPr bwMode="gray">
          <a:xfrm flipV="1">
            <a:off x="814498" y="2085477"/>
            <a:ext cx="1819126" cy="135420"/>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56" name="正方形/長方形 55">
            <a:extLst>
              <a:ext uri="{FF2B5EF4-FFF2-40B4-BE49-F238E27FC236}">
                <a16:creationId xmlns:a16="http://schemas.microsoft.com/office/drawing/2014/main" id="{71644B3C-974F-48D2-881A-2006EA3DA0F8}"/>
              </a:ext>
            </a:extLst>
          </p:cNvPr>
          <p:cNvSpPr/>
          <p:nvPr/>
        </p:nvSpPr>
        <p:spPr bwMode="gray">
          <a:xfrm flipV="1">
            <a:off x="2410151" y="6121779"/>
            <a:ext cx="223473" cy="97186"/>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54" name="タイトル 4">
            <a:extLst>
              <a:ext uri="{FF2B5EF4-FFF2-40B4-BE49-F238E27FC236}">
                <a16:creationId xmlns:a16="http://schemas.microsoft.com/office/drawing/2014/main" id="{F07693C4-C3BA-43CC-B035-1A4B0E58D7F8}"/>
              </a:ext>
            </a:extLst>
          </p:cNvPr>
          <p:cNvSpPr txBox="1">
            <a:spLocks/>
          </p:cNvSpPr>
          <p:nvPr/>
        </p:nvSpPr>
        <p:spPr>
          <a:xfrm>
            <a:off x="6843612" y="75154"/>
            <a:ext cx="983941" cy="257355"/>
          </a:xfrm>
          <a:prstGeom prst="rect">
            <a:avLst/>
          </a:prstGeom>
          <a:solidFill>
            <a:srgbClr val="ECCCFF"/>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defPPr>
              <a:defRPr lang="ja-JP"/>
            </a:defPPr>
            <a:lvl1pPr algn="ctr" fontAlgn="base">
              <a:spcBef>
                <a:spcPct val="0"/>
              </a:spcBef>
              <a:spcAft>
                <a:spcPct val="0"/>
              </a:spcAft>
              <a:defRPr sz="1200" b="1" kern="0">
                <a:latin typeface="Meiryo UI" panose="020B0604030504040204" pitchFamily="50" charset="-128"/>
                <a:ea typeface="Meiryo UI" panose="020B0604030504040204" pitchFamily="50" charset="-128"/>
                <a:cs typeface="Meiryo UI" panose="020B0604030504040204" pitchFamily="50" charset="-128"/>
              </a:defRPr>
            </a:lvl1pPr>
            <a:lvl2pPr fontAlgn="base">
              <a:spcBef>
                <a:spcPct val="0"/>
              </a:spcBef>
              <a:spcAft>
                <a:spcPct val="0"/>
              </a:spcAft>
              <a:defRPr sz="2400">
                <a:solidFill>
                  <a:schemeClr val="tx2"/>
                </a:solidFill>
                <a:latin typeface="HGP創英角ｺﾞｼｯｸUB" pitchFamily="50" charset="-128"/>
                <a:ea typeface="HGP創英角ｺﾞｼｯｸUB" pitchFamily="50" charset="-128"/>
              </a:defRPr>
            </a:lvl2pPr>
            <a:lvl3pPr fontAlgn="base">
              <a:spcBef>
                <a:spcPct val="0"/>
              </a:spcBef>
              <a:spcAft>
                <a:spcPct val="0"/>
              </a:spcAft>
              <a:defRPr sz="2400">
                <a:solidFill>
                  <a:schemeClr val="tx2"/>
                </a:solidFill>
                <a:latin typeface="HGP創英角ｺﾞｼｯｸUB" pitchFamily="50" charset="-128"/>
                <a:ea typeface="HGP創英角ｺﾞｼｯｸUB" pitchFamily="50" charset="-128"/>
              </a:defRPr>
            </a:lvl3pPr>
            <a:lvl4pPr fontAlgn="base">
              <a:spcBef>
                <a:spcPct val="0"/>
              </a:spcBef>
              <a:spcAft>
                <a:spcPct val="0"/>
              </a:spcAft>
              <a:defRPr sz="2400">
                <a:solidFill>
                  <a:schemeClr val="tx2"/>
                </a:solidFill>
                <a:latin typeface="HGP創英角ｺﾞｼｯｸUB" pitchFamily="50" charset="-128"/>
                <a:ea typeface="HGP創英角ｺﾞｼｯｸUB" pitchFamily="50" charset="-128"/>
              </a:defRPr>
            </a:lvl4pPr>
            <a:lvl5pPr fontAlgn="base">
              <a:spcBef>
                <a:spcPct val="0"/>
              </a:spcBef>
              <a:spcAft>
                <a:spcPct val="0"/>
              </a:spcAft>
              <a:defRPr sz="2400">
                <a:solidFill>
                  <a:schemeClr val="tx2"/>
                </a:solidFill>
                <a:latin typeface="HGP創英角ｺﾞｼｯｸUB" pitchFamily="50" charset="-128"/>
                <a:ea typeface="HGP創英角ｺﾞｼｯｸUB" pitchFamily="50" charset="-128"/>
              </a:defRPr>
            </a:lvl5pPr>
            <a:lvl6pPr marL="457000" fontAlgn="base">
              <a:spcBef>
                <a:spcPct val="0"/>
              </a:spcBef>
              <a:spcAft>
                <a:spcPct val="0"/>
              </a:spcAft>
              <a:defRPr sz="4400">
                <a:solidFill>
                  <a:schemeClr val="tx2"/>
                </a:solidFill>
                <a:latin typeface="Arial" charset="0"/>
                <a:ea typeface="ＭＳ Ｐゴシック" pitchFamily="50" charset="-128"/>
              </a:defRPr>
            </a:lvl6pPr>
            <a:lvl7pPr marL="914004" fontAlgn="base">
              <a:spcBef>
                <a:spcPct val="0"/>
              </a:spcBef>
              <a:spcAft>
                <a:spcPct val="0"/>
              </a:spcAft>
              <a:defRPr sz="4400">
                <a:solidFill>
                  <a:schemeClr val="tx2"/>
                </a:solidFill>
                <a:latin typeface="Arial" charset="0"/>
                <a:ea typeface="ＭＳ Ｐゴシック" pitchFamily="50" charset="-128"/>
              </a:defRPr>
            </a:lvl7pPr>
            <a:lvl8pPr marL="1371004" fontAlgn="base">
              <a:spcBef>
                <a:spcPct val="0"/>
              </a:spcBef>
              <a:spcAft>
                <a:spcPct val="0"/>
              </a:spcAft>
              <a:defRPr sz="4400">
                <a:solidFill>
                  <a:schemeClr val="tx2"/>
                </a:solidFill>
                <a:latin typeface="Arial" charset="0"/>
                <a:ea typeface="ＭＳ Ｐゴシック" pitchFamily="50" charset="-128"/>
              </a:defRPr>
            </a:lvl8pPr>
            <a:lvl9pPr marL="1828008" fontAlgn="base">
              <a:spcBef>
                <a:spcPct val="0"/>
              </a:spcBef>
              <a:spcAft>
                <a:spcPct val="0"/>
              </a:spcAft>
              <a:defRPr sz="4400">
                <a:solidFill>
                  <a:schemeClr val="tx2"/>
                </a:solidFill>
                <a:latin typeface="Arial" charset="0"/>
                <a:ea typeface="ＭＳ Ｐゴシック" pitchFamily="50" charset="-128"/>
              </a:defRPr>
            </a:lvl9pPr>
          </a:lstStyle>
          <a:p>
            <a:r>
              <a:rPr lang="ja-JP" altLang="en-US" dirty="0"/>
              <a:t>小売テナント</a:t>
            </a:r>
          </a:p>
        </p:txBody>
      </p:sp>
      <p:grpSp>
        <p:nvGrpSpPr>
          <p:cNvPr id="59" name="グループ化 58">
            <a:extLst>
              <a:ext uri="{FF2B5EF4-FFF2-40B4-BE49-F238E27FC236}">
                <a16:creationId xmlns:a16="http://schemas.microsoft.com/office/drawing/2014/main" id="{BE8750C8-966D-4B19-BF45-8D7C02605622}"/>
              </a:ext>
            </a:extLst>
          </p:cNvPr>
          <p:cNvGrpSpPr/>
          <p:nvPr/>
        </p:nvGrpSpPr>
        <p:grpSpPr>
          <a:xfrm>
            <a:off x="5958806" y="795039"/>
            <a:ext cx="3624300" cy="331433"/>
            <a:chOff x="4727214" y="466178"/>
            <a:chExt cx="3624300" cy="331433"/>
          </a:xfrm>
        </p:grpSpPr>
        <p:sp>
          <p:nvSpPr>
            <p:cNvPr id="60" name="矢印: 五方向 5">
              <a:extLst>
                <a:ext uri="{FF2B5EF4-FFF2-40B4-BE49-F238E27FC236}">
                  <a16:creationId xmlns:a16="http://schemas.microsoft.com/office/drawing/2014/main" id="{17C0B117-7604-4E5E-9616-E0E3E0DA82AD}"/>
                </a:ext>
              </a:extLst>
            </p:cNvPr>
            <p:cNvSpPr/>
            <p:nvPr/>
          </p:nvSpPr>
          <p:spPr>
            <a:xfrm>
              <a:off x="4727214" y="617611"/>
              <a:ext cx="720000" cy="180000"/>
            </a:xfrm>
            <a:prstGeom prst="homePlat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顧客検索</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61" name="矢印: 山形 6">
              <a:extLst>
                <a:ext uri="{FF2B5EF4-FFF2-40B4-BE49-F238E27FC236}">
                  <a16:creationId xmlns:a16="http://schemas.microsoft.com/office/drawing/2014/main" id="{A49DF194-449B-4152-BDCE-310D2205734C}"/>
                </a:ext>
              </a:extLst>
            </p:cNvPr>
            <p:cNvSpPr/>
            <p:nvPr/>
          </p:nvSpPr>
          <p:spPr>
            <a:xfrm>
              <a:off x="5453289" y="617611"/>
              <a:ext cx="720000" cy="180000"/>
            </a:xfrm>
            <a:prstGeom prst="chevron">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b="1" kern="0" dirty="0">
                  <a:latin typeface="+mn-ea"/>
                  <a:cs typeface="Meiryo UI" panose="020B0604030504040204" pitchFamily="50" charset="-128"/>
                </a:rPr>
                <a:t>注文登録</a:t>
              </a:r>
              <a:r>
                <a:rPr kumimoji="0" lang="en-US" altLang="ja-JP" sz="600" b="1" kern="0" dirty="0" smtClean="0">
                  <a:latin typeface="+mn-ea"/>
                  <a:cs typeface="Meiryo UI" panose="020B0604030504040204" pitchFamily="50" charset="-128"/>
                </a:rPr>
                <a:t>(</a:t>
              </a:r>
              <a:r>
                <a:rPr kumimoji="0" lang="ja-JP" altLang="en-US" sz="600" b="1" kern="0" dirty="0" smtClean="0">
                  <a:latin typeface="+mn-ea"/>
                  <a:cs typeface="Meiryo UI" panose="020B0604030504040204" pitchFamily="50" charset="-128"/>
                </a:rPr>
                <a:t>小売</a:t>
              </a:r>
              <a:r>
                <a:rPr kumimoji="0" lang="en-US" altLang="ja-JP" sz="600" b="1" kern="0" dirty="0" smtClean="0">
                  <a:latin typeface="+mn-ea"/>
                  <a:cs typeface="Meiryo UI" panose="020B0604030504040204" pitchFamily="50" charset="-128"/>
                </a:rPr>
                <a:t>)</a:t>
              </a:r>
              <a:endParaRPr kumimoji="0" lang="ja-JP" altLang="en-US" sz="600" b="1" kern="0" dirty="0">
                <a:latin typeface="+mn-ea"/>
                <a:cs typeface="Meiryo UI" panose="020B0604030504040204" pitchFamily="50" charset="-128"/>
              </a:endParaRPr>
            </a:p>
          </p:txBody>
        </p:sp>
        <p:sp>
          <p:nvSpPr>
            <p:cNvPr id="62" name="矢印: 山形 7">
              <a:extLst>
                <a:ext uri="{FF2B5EF4-FFF2-40B4-BE49-F238E27FC236}">
                  <a16:creationId xmlns:a16="http://schemas.microsoft.com/office/drawing/2014/main" id="{773B5B1F-F70F-40FB-9838-5C0F6B2836C2}"/>
                </a:ext>
              </a:extLst>
            </p:cNvPr>
            <p:cNvSpPr/>
            <p:nvPr/>
          </p:nvSpPr>
          <p:spPr>
            <a:xfrm>
              <a:off x="6179364"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注文完了</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卸売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600" kern="0" dirty="0">
                <a:solidFill>
                  <a:schemeClr val="tx1">
                    <a:lumMod val="50000"/>
                    <a:lumOff val="50000"/>
                  </a:schemeClr>
                </a:solidFill>
                <a:latin typeface="+mn-ea"/>
                <a:cs typeface="Meiryo UI" panose="020B0604030504040204" pitchFamily="50" charset="-128"/>
              </a:endParaRPr>
            </a:p>
          </p:txBody>
        </p:sp>
        <p:sp>
          <p:nvSpPr>
            <p:cNvPr id="63" name="矢印: 山形 8">
              <a:extLst>
                <a:ext uri="{FF2B5EF4-FFF2-40B4-BE49-F238E27FC236}">
                  <a16:creationId xmlns:a16="http://schemas.microsoft.com/office/drawing/2014/main" id="{4CD5C0CA-E4BC-44A4-BA64-2E6552A60E8B}"/>
                </a:ext>
              </a:extLst>
            </p:cNvPr>
            <p:cNvSpPr/>
            <p:nvPr/>
          </p:nvSpPr>
          <p:spPr>
            <a:xfrm>
              <a:off x="690543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料金計算</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64" name="矢印: 山形 9">
              <a:extLst>
                <a:ext uri="{FF2B5EF4-FFF2-40B4-BE49-F238E27FC236}">
                  <a16:creationId xmlns:a16="http://schemas.microsoft.com/office/drawing/2014/main" id="{A2A20216-D45F-4F3A-84FC-B3D89A9B7A53}"/>
                </a:ext>
              </a:extLst>
            </p:cNvPr>
            <p:cNvSpPr/>
            <p:nvPr/>
          </p:nvSpPr>
          <p:spPr>
            <a:xfrm>
              <a:off x="7631514"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請求確認</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65" name="矢印: 五方向 14">
              <a:extLst>
                <a:ext uri="{FF2B5EF4-FFF2-40B4-BE49-F238E27FC236}">
                  <a16:creationId xmlns:a16="http://schemas.microsoft.com/office/drawing/2014/main" id="{343618A9-E8E5-41A0-ABE3-143D8CA46E6C}"/>
                </a:ext>
              </a:extLst>
            </p:cNvPr>
            <p:cNvSpPr/>
            <p:nvPr/>
          </p:nvSpPr>
          <p:spPr>
            <a:xfrm>
              <a:off x="4727214" y="466178"/>
              <a:ext cx="3624300" cy="108000"/>
            </a:xfrm>
            <a:prstGeom prst="homePlate">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en-US" altLang="ja-JP" sz="800" kern="0" dirty="0">
                  <a:latin typeface="+mn-ea"/>
                  <a:cs typeface="Meiryo UI" panose="020B0604030504040204" pitchFamily="50" charset="-128"/>
                </a:rPr>
                <a:t>Fulfillment (</a:t>
              </a:r>
              <a:r>
                <a:rPr kumimoji="0" lang="ja-JP" altLang="en-US" sz="800" kern="0" dirty="0">
                  <a:latin typeface="+mn-ea"/>
                  <a:cs typeface="Meiryo UI" panose="020B0604030504040204" pitchFamily="50" charset="-128"/>
                </a:rPr>
                <a:t>業務編</a:t>
              </a:r>
              <a:r>
                <a:rPr kumimoji="0" lang="en-US" altLang="ja-JP" sz="800" kern="0" dirty="0">
                  <a:latin typeface="+mn-ea"/>
                  <a:cs typeface="Meiryo UI" panose="020B0604030504040204" pitchFamily="50" charset="-128"/>
                </a:rPr>
                <a:t>)</a:t>
              </a:r>
              <a:endParaRPr kumimoji="0" lang="ja-JP" altLang="en-US" sz="800" kern="0" dirty="0">
                <a:latin typeface="+mn-ea"/>
                <a:cs typeface="Meiryo UI" panose="020B0604030504040204" pitchFamily="50" charset="-128"/>
              </a:endParaRPr>
            </a:p>
          </p:txBody>
        </p:sp>
      </p:grpSp>
      <p:sp>
        <p:nvSpPr>
          <p:cNvPr id="28" name="正方形/長方形 27">
            <a:extLst>
              <a:ext uri="{FF2B5EF4-FFF2-40B4-BE49-F238E27FC236}">
                <a16:creationId xmlns:a16="http://schemas.microsoft.com/office/drawing/2014/main" id="{504DB998-89D5-4F2C-8FCC-7C65AB7E50ED}"/>
              </a:ext>
            </a:extLst>
          </p:cNvPr>
          <p:cNvSpPr/>
          <p:nvPr/>
        </p:nvSpPr>
        <p:spPr>
          <a:xfrm>
            <a:off x="5178790" y="1644826"/>
            <a:ext cx="2740200"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sp>
        <p:nvSpPr>
          <p:cNvPr id="30" name="正方形/長方形 29">
            <a:extLst>
              <a:ext uri="{FF2B5EF4-FFF2-40B4-BE49-F238E27FC236}">
                <a16:creationId xmlns:a16="http://schemas.microsoft.com/office/drawing/2014/main" id="{C56B276B-B446-42A3-8A33-825D0C6CF67C}"/>
              </a:ext>
            </a:extLst>
          </p:cNvPr>
          <p:cNvSpPr/>
          <p:nvPr/>
        </p:nvSpPr>
        <p:spPr>
          <a:xfrm>
            <a:off x="5178790" y="4385619"/>
            <a:ext cx="2740203"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sp>
        <p:nvSpPr>
          <p:cNvPr id="33" name="タイトル 1">
            <a:extLst>
              <a:ext uri="{FF2B5EF4-FFF2-40B4-BE49-F238E27FC236}">
                <a16:creationId xmlns:a16="http://schemas.microsoft.com/office/drawing/2014/main" id="{2FCFB2F0-BD66-4027-8AF2-78A9C6E333E3}"/>
              </a:ext>
            </a:extLst>
          </p:cNvPr>
          <p:cNvSpPr txBox="1">
            <a:spLocks/>
          </p:cNvSpPr>
          <p:nvPr/>
        </p:nvSpPr>
        <p:spPr>
          <a:xfrm>
            <a:off x="5178791" y="4022866"/>
            <a:ext cx="2648762" cy="362752"/>
          </a:xfrm>
          <a:prstGeom prst="rect">
            <a:avLst/>
          </a:prstGeom>
        </p:spPr>
        <p:txBody>
          <a:bodyPr wrap="none"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ja-JP" altLang="en-US" sz="1000" kern="0" dirty="0"/>
              <a:t>補足</a:t>
            </a:r>
            <a:r>
              <a:rPr lang="ja-JP" altLang="en-US" sz="1000" kern="0" dirty="0" smtClean="0"/>
              <a:t>．</a:t>
            </a:r>
            <a:r>
              <a:rPr lang="ja-JP" altLang="en-US" sz="1000" kern="0" dirty="0"/>
              <a:t>サブアカウント削除、親アカウント紐づけ削除</a:t>
            </a:r>
          </a:p>
        </p:txBody>
      </p:sp>
      <p:pic>
        <p:nvPicPr>
          <p:cNvPr id="35" name="Picture 590">
            <a:extLst>
              <a:ext uri="{FF2B5EF4-FFF2-40B4-BE49-F238E27FC236}">
                <a16:creationId xmlns:a16="http://schemas.microsoft.com/office/drawing/2014/main" id="{24359147-3825-4F66-AB12-D9A570C37A50}"/>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260969" y="1742923"/>
            <a:ext cx="2538914" cy="600951"/>
          </a:xfrm>
          <a:prstGeom prst="rect">
            <a:avLst/>
          </a:prstGeom>
          <a:noFill/>
          <a:ln>
            <a:noFill/>
          </a:ln>
        </p:spPr>
      </p:pic>
      <p:pic>
        <p:nvPicPr>
          <p:cNvPr id="37" name="Picture 3">
            <a:extLst>
              <a:ext uri="{FF2B5EF4-FFF2-40B4-BE49-F238E27FC236}">
                <a16:creationId xmlns:a16="http://schemas.microsoft.com/office/drawing/2014/main" id="{E1B77D28-5F09-4BC2-A13A-63D03BC8D5D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260968" y="4468383"/>
            <a:ext cx="2538915" cy="969472"/>
          </a:xfrm>
          <a:prstGeom prst="rect">
            <a:avLst/>
          </a:prstGeom>
        </p:spPr>
      </p:pic>
      <p:sp>
        <p:nvSpPr>
          <p:cNvPr id="38" name="正方形/長方形 37">
            <a:extLst>
              <a:ext uri="{FF2B5EF4-FFF2-40B4-BE49-F238E27FC236}">
                <a16:creationId xmlns:a16="http://schemas.microsoft.com/office/drawing/2014/main" id="{9812467E-88F7-4151-B6C6-E4380C242017}"/>
              </a:ext>
            </a:extLst>
          </p:cNvPr>
          <p:cNvSpPr/>
          <p:nvPr/>
        </p:nvSpPr>
        <p:spPr bwMode="gray">
          <a:xfrm>
            <a:off x="5260968" y="2049851"/>
            <a:ext cx="287345" cy="73433"/>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39" name="正方形/長方形 38">
            <a:extLst>
              <a:ext uri="{FF2B5EF4-FFF2-40B4-BE49-F238E27FC236}">
                <a16:creationId xmlns:a16="http://schemas.microsoft.com/office/drawing/2014/main" id="{9812467E-88F7-4151-B6C6-E4380C242017}"/>
              </a:ext>
            </a:extLst>
          </p:cNvPr>
          <p:cNvSpPr/>
          <p:nvPr/>
        </p:nvSpPr>
        <p:spPr bwMode="gray">
          <a:xfrm>
            <a:off x="7265439" y="1758422"/>
            <a:ext cx="287345" cy="73433"/>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43" name="吹き出し: 線 4">
            <a:extLst>
              <a:ext uri="{FF2B5EF4-FFF2-40B4-BE49-F238E27FC236}">
                <a16:creationId xmlns:a16="http://schemas.microsoft.com/office/drawing/2014/main" id="{24A2F41D-6AD7-4BB1-9AEE-739CE7C8C7B5}"/>
              </a:ext>
            </a:extLst>
          </p:cNvPr>
          <p:cNvSpPr/>
          <p:nvPr/>
        </p:nvSpPr>
        <p:spPr>
          <a:xfrm>
            <a:off x="8111425" y="4127029"/>
            <a:ext cx="1481087" cy="1350022"/>
          </a:xfrm>
          <a:prstGeom prst="borderCallout1">
            <a:avLst>
              <a:gd name="adj1" fmla="val 34169"/>
              <a:gd name="adj2" fmla="val -6726"/>
              <a:gd name="adj3" fmla="val 48615"/>
              <a:gd name="adj4" fmla="val -33331"/>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サブアカウントページで、階層から子アカウントを削除できるが、親アカウントは削除は不可。</a:t>
            </a:r>
          </a:p>
          <a:p>
            <a:r>
              <a:rPr lang="ja-JP" altLang="en-US" sz="800" dirty="0">
                <a:solidFill>
                  <a:sysClr val="windowText" lastClr="000000"/>
                </a:solidFill>
                <a:latin typeface="Meiryo UI" panose="020B0604030504040204" pitchFamily="50" charset="-128"/>
                <a:ea typeface="Meiryo UI" panose="020B0604030504040204" pitchFamily="50" charset="-128"/>
              </a:rPr>
              <a:t>親アカウントとの関連付けを削除する場合、親アカウントに移動し、アカウントの隣にある削除アイコンを</a:t>
            </a:r>
          </a:p>
          <a:p>
            <a:r>
              <a:rPr lang="ja-JP" altLang="en-US" sz="800" dirty="0">
                <a:solidFill>
                  <a:sysClr val="windowText" lastClr="000000"/>
                </a:solidFill>
                <a:latin typeface="Meiryo UI" panose="020B0604030504040204" pitchFamily="50" charset="-128"/>
                <a:ea typeface="Meiryo UI" panose="020B0604030504040204" pitchFamily="50" charset="-128"/>
              </a:rPr>
              <a:t>クリックして、そこから子アカウントとの関連付けを削除。</a:t>
            </a:r>
          </a:p>
        </p:txBody>
      </p:sp>
      <p:sp>
        <p:nvSpPr>
          <p:cNvPr id="46" name="吹き出し: 線 4">
            <a:extLst>
              <a:ext uri="{FF2B5EF4-FFF2-40B4-BE49-F238E27FC236}">
                <a16:creationId xmlns:a16="http://schemas.microsoft.com/office/drawing/2014/main" id="{9884A586-F7E3-458A-A154-07DF97FD5B31}"/>
              </a:ext>
            </a:extLst>
          </p:cNvPr>
          <p:cNvSpPr/>
          <p:nvPr/>
        </p:nvSpPr>
        <p:spPr>
          <a:xfrm>
            <a:off x="8111425" y="1282073"/>
            <a:ext cx="1481087" cy="1138710"/>
          </a:xfrm>
          <a:prstGeom prst="borderCallout1">
            <a:avLst>
              <a:gd name="adj1" fmla="val 30772"/>
              <a:gd name="adj2" fmla="val -3189"/>
              <a:gd name="adj3" fmla="val 50880"/>
              <a:gd name="adj4" fmla="val -37833"/>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請求情報（請求書発行単位、送付先情報等）は顧客</a:t>
            </a:r>
            <a:r>
              <a:rPr lang="en-US" altLang="ja-JP" sz="800" dirty="0">
                <a:solidFill>
                  <a:sysClr val="windowText" lastClr="000000"/>
                </a:solidFill>
                <a:latin typeface="Meiryo UI" panose="020B0604030504040204" pitchFamily="50" charset="-128"/>
                <a:ea typeface="Meiryo UI" panose="020B0604030504040204" pitchFamily="50" charset="-128"/>
              </a:rPr>
              <a:t>or</a:t>
            </a:r>
            <a:r>
              <a:rPr lang="ja-JP" altLang="en-US" sz="800" dirty="0">
                <a:solidFill>
                  <a:sysClr val="windowText" lastClr="000000"/>
                </a:solidFill>
                <a:latin typeface="Meiryo UI" panose="020B0604030504040204" pitchFamily="50" charset="-128"/>
                <a:ea typeface="Meiryo UI" panose="020B0604030504040204" pitchFamily="50" charset="-128"/>
              </a:rPr>
              <a:t>顧客に紐づくサブアカウント単位となる。</a:t>
            </a:r>
            <a:endParaRPr lang="en-US" altLang="ja-JP" sz="800" dirty="0">
              <a:solidFill>
                <a:sysClr val="windowText" lastClr="000000"/>
              </a:solidFill>
              <a:latin typeface="Meiryo UI" panose="020B0604030504040204" pitchFamily="50" charset="-128"/>
              <a:ea typeface="Meiryo UI" panose="020B0604030504040204" pitchFamily="50" charset="-128"/>
            </a:endParaRPr>
          </a:p>
          <a:p>
            <a:r>
              <a:rPr lang="en-US" altLang="ja-JP" sz="800" dirty="0">
                <a:solidFill>
                  <a:sysClr val="windowText" lastClr="000000"/>
                </a:solidFill>
                <a:latin typeface="Meiryo UI" panose="020B0604030504040204" pitchFamily="50" charset="-128"/>
                <a:ea typeface="Meiryo UI" panose="020B0604030504040204" pitchFamily="50" charset="-128"/>
              </a:rPr>
              <a:t>※</a:t>
            </a:r>
            <a:r>
              <a:rPr lang="ja-JP" altLang="en-US" sz="800" dirty="0">
                <a:solidFill>
                  <a:sysClr val="windowText" lastClr="000000"/>
                </a:solidFill>
                <a:latin typeface="Meiryo UI" panose="020B0604030504040204" pitchFamily="50" charset="-128"/>
                <a:ea typeface="Meiryo UI" panose="020B0604030504040204" pitchFamily="50" charset="-128"/>
              </a:rPr>
              <a:t>請求書送付先を分けたい場合はサブアカウントを作成する</a:t>
            </a:r>
            <a:r>
              <a:rPr lang="ja-JP" altLang="en-US" sz="800" dirty="0" smtClean="0">
                <a:solidFill>
                  <a:sysClr val="windowText" lastClr="000000"/>
                </a:solidFill>
                <a:latin typeface="Meiryo UI" panose="020B0604030504040204" pitchFamily="50" charset="-128"/>
                <a:ea typeface="Meiryo UI" panose="020B0604030504040204" pitchFamily="50" charset="-128"/>
              </a:rPr>
              <a:t>。</a:t>
            </a:r>
            <a:endParaRPr lang="en-US" altLang="ja-JP" sz="800" dirty="0" smtClean="0">
              <a:solidFill>
                <a:sysClr val="windowText" lastClr="000000"/>
              </a:solidFill>
              <a:latin typeface="Meiryo UI" panose="020B0604030504040204" pitchFamily="50" charset="-128"/>
              <a:ea typeface="Meiryo UI" panose="020B0604030504040204" pitchFamily="50" charset="-128"/>
            </a:endParaRPr>
          </a:p>
          <a:p>
            <a:endParaRPr lang="en-US" altLang="ja-JP" sz="800" dirty="0">
              <a:solidFill>
                <a:sysClr val="windowText" lastClr="000000"/>
              </a:solidFill>
              <a:latin typeface="Meiryo UI" panose="020B0604030504040204" pitchFamily="50" charset="-128"/>
              <a:ea typeface="Meiryo UI" panose="020B0604030504040204" pitchFamily="50" charset="-128"/>
            </a:endParaRPr>
          </a:p>
          <a:p>
            <a:r>
              <a:rPr lang="ja-JP" altLang="en-US" sz="800" dirty="0" smtClean="0">
                <a:solidFill>
                  <a:sysClr val="windowText" lastClr="000000"/>
                </a:solidFill>
                <a:latin typeface="Meiryo UI" panose="020B0604030504040204" pitchFamily="50" charset="-128"/>
                <a:ea typeface="Meiryo UI" panose="020B0604030504040204" pitchFamily="50" charset="-128"/>
              </a:rPr>
              <a:t>該当</a:t>
            </a:r>
            <a:r>
              <a:rPr lang="ja-JP" altLang="en-US" sz="800" dirty="0">
                <a:solidFill>
                  <a:sysClr val="windowText" lastClr="000000"/>
                </a:solidFill>
                <a:latin typeface="Meiryo UI" panose="020B0604030504040204" pitchFamily="50" charset="-128"/>
                <a:ea typeface="Meiryo UI" panose="020B0604030504040204" pitchFamily="50" charset="-128"/>
              </a:rPr>
              <a:t>の顧客画面の「サブアカウント」より「追加」をクリックして、サブアカウントを新規追加</a:t>
            </a:r>
            <a:r>
              <a:rPr lang="ja-JP" altLang="en-US" sz="800" dirty="0" smtClean="0">
                <a:solidFill>
                  <a:sysClr val="windowText" lastClr="000000"/>
                </a:solidFill>
                <a:latin typeface="Meiryo UI" panose="020B0604030504040204" pitchFamily="50" charset="-128"/>
                <a:ea typeface="Meiryo UI" panose="020B0604030504040204" pitchFamily="50" charset="-128"/>
              </a:rPr>
              <a:t>。</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47" name="タイトル 1">
            <a:extLst>
              <a:ext uri="{FF2B5EF4-FFF2-40B4-BE49-F238E27FC236}">
                <a16:creationId xmlns:a16="http://schemas.microsoft.com/office/drawing/2014/main" id="{F02804BF-DEB8-497D-941F-56F061CF7CBB}"/>
              </a:ext>
            </a:extLst>
          </p:cNvPr>
          <p:cNvSpPr txBox="1">
            <a:spLocks/>
          </p:cNvSpPr>
          <p:nvPr/>
        </p:nvSpPr>
        <p:spPr>
          <a:xfrm>
            <a:off x="5178791" y="1282074"/>
            <a:ext cx="2648762" cy="362752"/>
          </a:xfrm>
          <a:prstGeom prst="rect">
            <a:avLst/>
          </a:prstGeom>
        </p:spPr>
        <p:txBody>
          <a:bodyPr wrap="none"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ja-JP" altLang="en-US" sz="1000" kern="0" dirty="0" smtClean="0"/>
              <a:t>補足．</a:t>
            </a:r>
            <a:r>
              <a:rPr lang="ja-JP" altLang="en-US" sz="1000" kern="0" dirty="0"/>
              <a:t>サブアカウント作成（別の請求先情報）</a:t>
            </a:r>
          </a:p>
        </p:txBody>
      </p:sp>
      <p:sp>
        <p:nvSpPr>
          <p:cNvPr id="29" name="吹き出し: 線 4">
            <a:extLst>
              <a:ext uri="{FF2B5EF4-FFF2-40B4-BE49-F238E27FC236}">
                <a16:creationId xmlns:a16="http://schemas.microsoft.com/office/drawing/2014/main" id="{68AF1AAC-11F3-4E7E-8F26-5701B3DBCD1B}"/>
              </a:ext>
            </a:extLst>
          </p:cNvPr>
          <p:cNvSpPr/>
          <p:nvPr/>
        </p:nvSpPr>
        <p:spPr>
          <a:xfrm>
            <a:off x="3217083" y="3715813"/>
            <a:ext cx="1481087" cy="327633"/>
          </a:xfrm>
          <a:prstGeom prst="borderCallout1">
            <a:avLst>
              <a:gd name="adj1" fmla="val 27375"/>
              <a:gd name="adj2" fmla="val -2867"/>
              <a:gd name="adj3" fmla="val 91907"/>
              <a:gd name="adj4" fmla="val -18979"/>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登録内容の詳細の確認可能。</a:t>
            </a:r>
            <a:endParaRPr lang="en-US" altLang="ja-JP" sz="800" dirty="0">
              <a:solidFill>
                <a:sysClr val="windowText" lastClr="000000"/>
              </a:solidFill>
              <a:latin typeface="Meiryo UI" panose="020B0604030504040204" pitchFamily="50" charset="-128"/>
              <a:ea typeface="Meiryo UI" panose="020B0604030504040204" pitchFamily="50" charset="-128"/>
            </a:endParaRPr>
          </a:p>
          <a:p>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429861" y="5768939"/>
            <a:ext cx="2588400" cy="733108"/>
            <a:chOff x="429861" y="5768939"/>
            <a:chExt cx="2588400" cy="733108"/>
          </a:xfrm>
        </p:grpSpPr>
        <p:pic>
          <p:nvPicPr>
            <p:cNvPr id="3" name="図 2"/>
            <p:cNvPicPr>
              <a:picLocks noChangeAspect="1"/>
            </p:cNvPicPr>
            <p:nvPr/>
          </p:nvPicPr>
          <p:blipFill rotWithShape="1">
            <a:blip r:embed="rId6" cstate="hqprint">
              <a:extLst>
                <a:ext uri="{28A0092B-C50C-407E-A947-70E740481C1C}">
                  <a14:useLocalDpi xmlns:a14="http://schemas.microsoft.com/office/drawing/2010/main" val="0"/>
                </a:ext>
              </a:extLst>
            </a:blip>
            <a:srcRect/>
            <a:stretch/>
          </p:blipFill>
          <p:spPr>
            <a:xfrm>
              <a:off x="429861" y="5768939"/>
              <a:ext cx="2588400" cy="733108"/>
            </a:xfrm>
            <a:prstGeom prst="rect">
              <a:avLst/>
            </a:prstGeom>
          </p:spPr>
        </p:pic>
        <p:sp>
          <p:nvSpPr>
            <p:cNvPr id="50" name="正方形/長方形 49"/>
            <p:cNvSpPr/>
            <p:nvPr/>
          </p:nvSpPr>
          <p:spPr>
            <a:xfrm>
              <a:off x="1885868" y="6131461"/>
              <a:ext cx="400132" cy="370585"/>
            </a:xfrm>
            <a:prstGeom prst="rect">
              <a:avLst/>
            </a:prstGeom>
            <a:solidFill>
              <a:schemeClr val="bg1">
                <a:lumMod val="65000"/>
                <a:alpha val="96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solidFill>
                  <a:prstClr val="black"/>
                </a:solidFill>
                <a:latin typeface="+mn-ea"/>
                <a:cs typeface="Meiryo UI" panose="020B0604030504040204" pitchFamily="50" charset="-128"/>
              </a:endParaRPr>
            </a:p>
          </p:txBody>
        </p:sp>
      </p:grpSp>
      <p:pic>
        <p:nvPicPr>
          <p:cNvPr id="7" name="図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45633" y="2376905"/>
            <a:ext cx="2542252" cy="1225402"/>
          </a:xfrm>
          <a:prstGeom prst="rect">
            <a:avLst/>
          </a:prstGeom>
        </p:spPr>
      </p:pic>
      <p:sp>
        <p:nvSpPr>
          <p:cNvPr id="41" name="吹き出し: 線 4">
            <a:extLst>
              <a:ext uri="{FF2B5EF4-FFF2-40B4-BE49-F238E27FC236}">
                <a16:creationId xmlns:a16="http://schemas.microsoft.com/office/drawing/2014/main" id="{1F261914-D0C8-418E-A91D-A56635DB043F}"/>
              </a:ext>
            </a:extLst>
          </p:cNvPr>
          <p:cNvSpPr/>
          <p:nvPr/>
        </p:nvSpPr>
        <p:spPr>
          <a:xfrm>
            <a:off x="8111424" y="2724176"/>
            <a:ext cx="1481087" cy="574014"/>
          </a:xfrm>
          <a:prstGeom prst="borderCallout1">
            <a:avLst>
              <a:gd name="adj1" fmla="val 18704"/>
              <a:gd name="adj2" fmla="val -3125"/>
              <a:gd name="adj3" fmla="val 33745"/>
              <a:gd name="adj4" fmla="val -33845"/>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a:solidFill>
                  <a:sysClr val="windowText" lastClr="000000"/>
                </a:solidFill>
                <a:latin typeface="Meiryo UI" panose="020B0604030504040204" pitchFamily="50" charset="-128"/>
                <a:ea typeface="Meiryo UI" panose="020B0604030504040204" pitchFamily="50" charset="-128"/>
              </a:rPr>
              <a:t>既存顧客のリストからサブアカウントとして検索・登録が可能だが、顧客</a:t>
            </a:r>
            <a:r>
              <a:rPr lang="en-US" altLang="ja-JP" sz="800" dirty="0">
                <a:solidFill>
                  <a:sysClr val="windowText" lastClr="000000"/>
                </a:solidFill>
                <a:latin typeface="Meiryo UI" panose="020B0604030504040204" pitchFamily="50" charset="-128"/>
                <a:ea typeface="Meiryo UI" panose="020B0604030504040204" pitchFamily="50" charset="-128"/>
              </a:rPr>
              <a:t>-</a:t>
            </a:r>
            <a:r>
              <a:rPr lang="ja-JP" altLang="en-US" sz="800" dirty="0">
                <a:solidFill>
                  <a:sysClr val="windowText" lastClr="000000"/>
                </a:solidFill>
                <a:latin typeface="Meiryo UI" panose="020B0604030504040204" pitchFamily="50" charset="-128"/>
                <a:ea typeface="Meiryo UI" panose="020B0604030504040204" pitchFamily="50" charset="-128"/>
              </a:rPr>
              <a:t>サブアカウントという階層構造と</a:t>
            </a:r>
            <a:r>
              <a:rPr lang="ja-JP" altLang="en-US" sz="800" dirty="0" smtClean="0">
                <a:solidFill>
                  <a:sysClr val="windowText" lastClr="000000"/>
                </a:solidFill>
                <a:latin typeface="Meiryo UI" panose="020B0604030504040204" pitchFamily="50" charset="-128"/>
                <a:ea typeface="Meiryo UI" panose="020B0604030504040204" pitchFamily="50" charset="-128"/>
              </a:rPr>
              <a:t>なる。</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30493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C56B276B-B446-42A3-8A33-825D0C6CF67C}"/>
              </a:ext>
            </a:extLst>
          </p:cNvPr>
          <p:cNvSpPr/>
          <p:nvPr/>
        </p:nvSpPr>
        <p:spPr>
          <a:xfrm>
            <a:off x="5178790" y="4385619"/>
            <a:ext cx="2740203"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1553" y="4569124"/>
            <a:ext cx="2554445" cy="1444877"/>
          </a:xfrm>
          <a:prstGeom prst="rect">
            <a:avLst/>
          </a:prstGeom>
        </p:spPr>
      </p:pic>
      <p:sp>
        <p:nvSpPr>
          <p:cNvPr id="31" name="正方形/長方形 30">
            <a:extLst>
              <a:ext uri="{FF2B5EF4-FFF2-40B4-BE49-F238E27FC236}">
                <a16:creationId xmlns:a16="http://schemas.microsoft.com/office/drawing/2014/main" id="{504DB998-89D5-4F2C-8FCC-7C65AB7E50ED}"/>
              </a:ext>
            </a:extLst>
          </p:cNvPr>
          <p:cNvSpPr/>
          <p:nvPr/>
        </p:nvSpPr>
        <p:spPr>
          <a:xfrm>
            <a:off x="5178790" y="1644826"/>
            <a:ext cx="2740200"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48" name="図 4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71553" y="1837893"/>
            <a:ext cx="2556000" cy="1430422"/>
          </a:xfrm>
          <a:prstGeom prst="rect">
            <a:avLst/>
          </a:prstGeom>
        </p:spPr>
      </p:pic>
      <p:sp>
        <p:nvSpPr>
          <p:cNvPr id="24" name="正方形/長方形 23">
            <a:extLst>
              <a:ext uri="{FF2B5EF4-FFF2-40B4-BE49-F238E27FC236}">
                <a16:creationId xmlns:a16="http://schemas.microsoft.com/office/drawing/2014/main" id="{3B1EC15D-8973-4A72-AB00-20DE4DD77497}"/>
              </a:ext>
            </a:extLst>
          </p:cNvPr>
          <p:cNvSpPr/>
          <p:nvPr/>
        </p:nvSpPr>
        <p:spPr>
          <a:xfrm>
            <a:off x="313489" y="1644826"/>
            <a:ext cx="2740200"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366" y="1861141"/>
            <a:ext cx="2554445" cy="1432684"/>
          </a:xfrm>
          <a:prstGeom prst="rect">
            <a:avLst/>
          </a:prstGeom>
        </p:spPr>
      </p:pic>
      <p:sp>
        <p:nvSpPr>
          <p:cNvPr id="25" name="正方形/長方形 24">
            <a:extLst>
              <a:ext uri="{FF2B5EF4-FFF2-40B4-BE49-F238E27FC236}">
                <a16:creationId xmlns:a16="http://schemas.microsoft.com/office/drawing/2014/main" id="{F8452DB0-494D-4CC2-8E13-6CEDD93CA7FF}"/>
              </a:ext>
            </a:extLst>
          </p:cNvPr>
          <p:cNvSpPr/>
          <p:nvPr/>
        </p:nvSpPr>
        <p:spPr>
          <a:xfrm>
            <a:off x="313489" y="4385619"/>
            <a:ext cx="2740203" cy="1912620"/>
          </a:xfrm>
          <a:prstGeom prst="rect">
            <a:avLst/>
          </a:prstGeom>
          <a:solidFill>
            <a:schemeClr val="bg1">
              <a:lumMod val="95000"/>
            </a:schemeClr>
          </a:solidFill>
          <a:ln w="6350" cap="flat" cmpd="sng" algn="ctr">
            <a:noFill/>
            <a:prstDash val="solid"/>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algn="ctr" defTabSz="843745"/>
            <a:endParaRPr kumimoji="0" lang="ja-JP" altLang="en-US" sz="1000" kern="0" dirty="0">
              <a:ln w="6350">
                <a:solidFill>
                  <a:schemeClr val="tx1"/>
                </a:solidFill>
              </a:ln>
              <a:solidFill>
                <a:prstClr val="black"/>
              </a:solidFill>
              <a:latin typeface="+mn-ea"/>
              <a:cs typeface="Meiryo UI" panose="020B0604030504040204" pitchFamily="50" charset="-128"/>
            </a:endParaRPr>
          </a:p>
        </p:txBody>
      </p:sp>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703" y="4611799"/>
            <a:ext cx="2426418" cy="1359526"/>
          </a:xfrm>
          <a:prstGeom prst="rect">
            <a:avLst/>
          </a:prstGeom>
        </p:spPr>
      </p:pic>
      <p:sp>
        <p:nvSpPr>
          <p:cNvPr id="2" name="タイトル 1"/>
          <p:cNvSpPr>
            <a:spLocks noGrp="1"/>
          </p:cNvSpPr>
          <p:nvPr>
            <p:ph type="title"/>
          </p:nvPr>
        </p:nvSpPr>
        <p:spPr>
          <a:ln>
            <a:noFill/>
          </a:ln>
        </p:spPr>
        <p:txBody>
          <a:bodyPr/>
          <a:lstStyle/>
          <a:p>
            <a:r>
              <a:rPr lang="ja-JP" altLang="en-US" dirty="0"/>
              <a:t>２．申込～注文登録</a:t>
            </a:r>
            <a:r>
              <a:rPr lang="ja-JP" altLang="en-US" dirty="0" smtClean="0"/>
              <a:t>：申込オーダーの修正</a:t>
            </a:r>
            <a:endParaRPr kumimoji="1" lang="ja-JP" altLang="en-US" dirty="0"/>
          </a:p>
        </p:txBody>
      </p:sp>
      <p:sp>
        <p:nvSpPr>
          <p:cNvPr id="4" name="スライド番号プレースホルダー 3"/>
          <p:cNvSpPr>
            <a:spLocks noGrp="1"/>
          </p:cNvSpPr>
          <p:nvPr>
            <p:ph type="sldNum" sz="quarter" idx="10"/>
          </p:nvPr>
        </p:nvSpPr>
        <p:spPr/>
        <p:txBody>
          <a:bodyPr/>
          <a:lstStyle/>
          <a:p>
            <a:pPr defTabSz="843712" fontAlgn="base">
              <a:spcBef>
                <a:spcPct val="0"/>
              </a:spcBef>
              <a:spcAft>
                <a:spcPct val="0"/>
              </a:spcAft>
              <a:defRPr/>
            </a:pPr>
            <a:fld id="{F7C730C8-3058-46F8-B0CE-CDE70A1B055D}" type="slidenum">
              <a:rPr lang="en-US" altLang="ja-JP" smtClean="0"/>
              <a:pPr defTabSz="843712" fontAlgn="base">
                <a:spcBef>
                  <a:spcPct val="0"/>
                </a:spcBef>
                <a:spcAft>
                  <a:spcPct val="0"/>
                </a:spcAft>
                <a:defRPr/>
              </a:pPr>
              <a:t>9</a:t>
            </a:fld>
            <a:endParaRPr lang="en-US" altLang="ja-JP" dirty="0"/>
          </a:p>
        </p:txBody>
      </p:sp>
      <p:cxnSp>
        <p:nvCxnSpPr>
          <p:cNvPr id="19" name="直線コネクタ 18">
            <a:extLst>
              <a:ext uri="{FF2B5EF4-FFF2-40B4-BE49-F238E27FC236}">
                <a16:creationId xmlns:a16="http://schemas.microsoft.com/office/drawing/2014/main" id="{21535103-F5ED-4AAA-9346-37FC143926AB}"/>
              </a:ext>
            </a:extLst>
          </p:cNvPr>
          <p:cNvCxnSpPr>
            <a:cxnSpLocks/>
          </p:cNvCxnSpPr>
          <p:nvPr/>
        </p:nvCxnSpPr>
        <p:spPr bwMode="auto">
          <a:xfrm>
            <a:off x="4953000" y="1267947"/>
            <a:ext cx="0" cy="5285253"/>
          </a:xfrm>
          <a:prstGeom prst="line">
            <a:avLst/>
          </a:prstGeom>
          <a:solidFill>
            <a:schemeClr val="accent1"/>
          </a:solidFill>
          <a:ln w="6350" cap="flat" cmpd="sng" algn="ctr">
            <a:solidFill>
              <a:schemeClr val="tx1">
                <a:lumMod val="50000"/>
                <a:lumOff val="50000"/>
              </a:schemeClr>
            </a:solidFill>
            <a:prstDash val="dash"/>
            <a:round/>
            <a:headEnd type="none" w="med" len="med"/>
            <a:tailEnd type="none" w="med" len="med"/>
          </a:ln>
          <a:effectLst/>
        </p:spPr>
      </p:cxnSp>
      <p:sp>
        <p:nvSpPr>
          <p:cNvPr id="26" name="タイトル 1">
            <a:extLst>
              <a:ext uri="{FF2B5EF4-FFF2-40B4-BE49-F238E27FC236}">
                <a16:creationId xmlns:a16="http://schemas.microsoft.com/office/drawing/2014/main" id="{E0BAB6E0-514E-4E9B-AC3A-E4E90D645DAD}"/>
              </a:ext>
            </a:extLst>
          </p:cNvPr>
          <p:cNvSpPr txBox="1">
            <a:spLocks/>
          </p:cNvSpPr>
          <p:nvPr/>
        </p:nvSpPr>
        <p:spPr>
          <a:xfrm>
            <a:off x="313490" y="1282074"/>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1</a:t>
            </a:r>
            <a:r>
              <a:rPr lang="ja-JP" altLang="en-US" sz="1000" kern="0" dirty="0" smtClean="0"/>
              <a:t>．修正対象のオーダーを選択</a:t>
            </a:r>
            <a:endParaRPr lang="ja-JP" altLang="en-US" sz="1000" kern="0" dirty="0"/>
          </a:p>
        </p:txBody>
      </p:sp>
      <p:sp>
        <p:nvSpPr>
          <p:cNvPr id="34" name="タイトル 1">
            <a:extLst>
              <a:ext uri="{FF2B5EF4-FFF2-40B4-BE49-F238E27FC236}">
                <a16:creationId xmlns:a16="http://schemas.microsoft.com/office/drawing/2014/main" id="{F02804BF-DEB8-497D-941F-56F061CF7CBB}"/>
              </a:ext>
            </a:extLst>
          </p:cNvPr>
          <p:cNvSpPr txBox="1">
            <a:spLocks/>
          </p:cNvSpPr>
          <p:nvPr/>
        </p:nvSpPr>
        <p:spPr>
          <a:xfrm>
            <a:off x="5178791" y="1282074"/>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a:t>3</a:t>
            </a:r>
            <a:r>
              <a:rPr lang="ja-JP" altLang="en-US" sz="1000" kern="0" dirty="0" smtClean="0"/>
              <a:t>．オーダーの修正</a:t>
            </a:r>
            <a:endParaRPr lang="ja-JP" altLang="en-US" sz="1000" kern="0" dirty="0"/>
          </a:p>
        </p:txBody>
      </p:sp>
      <p:sp>
        <p:nvSpPr>
          <p:cNvPr id="35" name="タイトル 1">
            <a:extLst>
              <a:ext uri="{FF2B5EF4-FFF2-40B4-BE49-F238E27FC236}">
                <a16:creationId xmlns:a16="http://schemas.microsoft.com/office/drawing/2014/main" id="{2FCFB2F0-BD66-4027-8AF2-78A9C6E333E3}"/>
              </a:ext>
            </a:extLst>
          </p:cNvPr>
          <p:cNvSpPr txBox="1">
            <a:spLocks/>
          </p:cNvSpPr>
          <p:nvPr/>
        </p:nvSpPr>
        <p:spPr>
          <a:xfrm>
            <a:off x="5178791" y="4022866"/>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smtClean="0"/>
              <a:t>4</a:t>
            </a:r>
            <a:r>
              <a:rPr lang="ja-JP" altLang="en-US" sz="1000" kern="0" dirty="0" smtClean="0"/>
              <a:t>．修正内容の確認</a:t>
            </a:r>
            <a:endParaRPr lang="ja-JP" altLang="en-US" sz="1000" kern="0" dirty="0"/>
          </a:p>
        </p:txBody>
      </p:sp>
      <p:sp>
        <p:nvSpPr>
          <p:cNvPr id="40" name="タイトル 4">
            <a:extLst>
              <a:ext uri="{FF2B5EF4-FFF2-40B4-BE49-F238E27FC236}">
                <a16:creationId xmlns:a16="http://schemas.microsoft.com/office/drawing/2014/main" id="{E0BE0A72-1079-4041-AE18-DFFCA103654C}"/>
              </a:ext>
            </a:extLst>
          </p:cNvPr>
          <p:cNvSpPr txBox="1">
            <a:spLocks/>
          </p:cNvSpPr>
          <p:nvPr/>
        </p:nvSpPr>
        <p:spPr>
          <a:xfrm>
            <a:off x="7918990" y="75154"/>
            <a:ext cx="983941" cy="257355"/>
          </a:xfrm>
          <a:prstGeom prst="rect">
            <a:avLst/>
          </a:prstGeom>
          <a:solidFill>
            <a:srgbClr val="ECCCFF"/>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defPPr>
              <a:defRPr lang="ja-JP"/>
            </a:defPPr>
            <a:lvl1pPr algn="ctr" fontAlgn="base">
              <a:spcBef>
                <a:spcPct val="0"/>
              </a:spcBef>
              <a:spcAft>
                <a:spcPct val="0"/>
              </a:spcAft>
              <a:defRPr sz="1200" b="1" kern="0">
                <a:latin typeface="Meiryo UI" panose="020B0604030504040204" pitchFamily="50" charset="-128"/>
                <a:ea typeface="Meiryo UI" panose="020B0604030504040204" pitchFamily="50" charset="-128"/>
                <a:cs typeface="Meiryo UI" panose="020B0604030504040204" pitchFamily="50" charset="-128"/>
              </a:defRPr>
            </a:lvl1pPr>
            <a:lvl2pPr fontAlgn="base">
              <a:spcBef>
                <a:spcPct val="0"/>
              </a:spcBef>
              <a:spcAft>
                <a:spcPct val="0"/>
              </a:spcAft>
              <a:defRPr sz="2400">
                <a:solidFill>
                  <a:schemeClr val="tx2"/>
                </a:solidFill>
                <a:latin typeface="HGP創英角ｺﾞｼｯｸUB" pitchFamily="50" charset="-128"/>
                <a:ea typeface="HGP創英角ｺﾞｼｯｸUB" pitchFamily="50" charset="-128"/>
              </a:defRPr>
            </a:lvl2pPr>
            <a:lvl3pPr fontAlgn="base">
              <a:spcBef>
                <a:spcPct val="0"/>
              </a:spcBef>
              <a:spcAft>
                <a:spcPct val="0"/>
              </a:spcAft>
              <a:defRPr sz="2400">
                <a:solidFill>
                  <a:schemeClr val="tx2"/>
                </a:solidFill>
                <a:latin typeface="HGP創英角ｺﾞｼｯｸUB" pitchFamily="50" charset="-128"/>
                <a:ea typeface="HGP創英角ｺﾞｼｯｸUB" pitchFamily="50" charset="-128"/>
              </a:defRPr>
            </a:lvl3pPr>
            <a:lvl4pPr fontAlgn="base">
              <a:spcBef>
                <a:spcPct val="0"/>
              </a:spcBef>
              <a:spcAft>
                <a:spcPct val="0"/>
              </a:spcAft>
              <a:defRPr sz="2400">
                <a:solidFill>
                  <a:schemeClr val="tx2"/>
                </a:solidFill>
                <a:latin typeface="HGP創英角ｺﾞｼｯｸUB" pitchFamily="50" charset="-128"/>
                <a:ea typeface="HGP創英角ｺﾞｼｯｸUB" pitchFamily="50" charset="-128"/>
              </a:defRPr>
            </a:lvl4pPr>
            <a:lvl5pPr fontAlgn="base">
              <a:spcBef>
                <a:spcPct val="0"/>
              </a:spcBef>
              <a:spcAft>
                <a:spcPct val="0"/>
              </a:spcAft>
              <a:defRPr sz="2400">
                <a:solidFill>
                  <a:schemeClr val="tx2"/>
                </a:solidFill>
                <a:latin typeface="HGP創英角ｺﾞｼｯｸUB" pitchFamily="50" charset="-128"/>
                <a:ea typeface="HGP創英角ｺﾞｼｯｸUB" pitchFamily="50" charset="-128"/>
              </a:defRPr>
            </a:lvl5pPr>
            <a:lvl6pPr marL="457000" fontAlgn="base">
              <a:spcBef>
                <a:spcPct val="0"/>
              </a:spcBef>
              <a:spcAft>
                <a:spcPct val="0"/>
              </a:spcAft>
              <a:defRPr sz="4400">
                <a:solidFill>
                  <a:schemeClr val="tx2"/>
                </a:solidFill>
                <a:latin typeface="Arial" charset="0"/>
                <a:ea typeface="ＭＳ Ｐゴシック" pitchFamily="50" charset="-128"/>
              </a:defRPr>
            </a:lvl6pPr>
            <a:lvl7pPr marL="914004" fontAlgn="base">
              <a:spcBef>
                <a:spcPct val="0"/>
              </a:spcBef>
              <a:spcAft>
                <a:spcPct val="0"/>
              </a:spcAft>
              <a:defRPr sz="4400">
                <a:solidFill>
                  <a:schemeClr val="tx2"/>
                </a:solidFill>
                <a:latin typeface="Arial" charset="0"/>
                <a:ea typeface="ＭＳ Ｐゴシック" pitchFamily="50" charset="-128"/>
              </a:defRPr>
            </a:lvl7pPr>
            <a:lvl8pPr marL="1371004" fontAlgn="base">
              <a:spcBef>
                <a:spcPct val="0"/>
              </a:spcBef>
              <a:spcAft>
                <a:spcPct val="0"/>
              </a:spcAft>
              <a:defRPr sz="4400">
                <a:solidFill>
                  <a:schemeClr val="tx2"/>
                </a:solidFill>
                <a:latin typeface="Arial" charset="0"/>
                <a:ea typeface="ＭＳ Ｐゴシック" pitchFamily="50" charset="-128"/>
              </a:defRPr>
            </a:lvl8pPr>
            <a:lvl9pPr marL="1828008" fontAlgn="base">
              <a:spcBef>
                <a:spcPct val="0"/>
              </a:spcBef>
              <a:spcAft>
                <a:spcPct val="0"/>
              </a:spcAft>
              <a:defRPr sz="4400">
                <a:solidFill>
                  <a:schemeClr val="tx2"/>
                </a:solidFill>
                <a:latin typeface="Arial" charset="0"/>
                <a:ea typeface="ＭＳ Ｐゴシック" pitchFamily="50" charset="-128"/>
              </a:defRPr>
            </a:lvl9pPr>
          </a:lstStyle>
          <a:p>
            <a:r>
              <a:rPr lang="en-US" altLang="ja-JP" dirty="0"/>
              <a:t>(2)</a:t>
            </a:r>
            <a:r>
              <a:rPr lang="ja-JP" altLang="en-US" dirty="0"/>
              <a:t>申込変更</a:t>
            </a:r>
            <a:endParaRPr lang="en-US" altLang="ja-JP" dirty="0"/>
          </a:p>
        </p:txBody>
      </p:sp>
      <p:sp>
        <p:nvSpPr>
          <p:cNvPr id="33" name="吹き出し: 線 4">
            <a:extLst>
              <a:ext uri="{FF2B5EF4-FFF2-40B4-BE49-F238E27FC236}">
                <a16:creationId xmlns:a16="http://schemas.microsoft.com/office/drawing/2014/main" id="{9884A586-F7E3-458A-A154-07DF97FD5B31}"/>
              </a:ext>
            </a:extLst>
          </p:cNvPr>
          <p:cNvSpPr/>
          <p:nvPr/>
        </p:nvSpPr>
        <p:spPr>
          <a:xfrm>
            <a:off x="8111425" y="1282073"/>
            <a:ext cx="1481087" cy="969140"/>
          </a:xfrm>
          <a:prstGeom prst="borderCallout1">
            <a:avLst>
              <a:gd name="adj1" fmla="val 68893"/>
              <a:gd name="adj2" fmla="val -3724"/>
              <a:gd name="adj3" fmla="val 102445"/>
              <a:gd name="adj4" fmla="val -53615"/>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smtClean="0">
                <a:solidFill>
                  <a:sysClr val="windowText" lastClr="000000"/>
                </a:solidFill>
                <a:latin typeface="Meiryo UI" panose="020B0604030504040204" pitchFamily="50" charset="-128"/>
                <a:ea typeface="Meiryo UI" panose="020B0604030504040204" pitchFamily="50" charset="-128"/>
              </a:rPr>
              <a:t>オーダーの修正を行い、「次」をクリック。</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28" name="吹き出し: 線 4">
            <a:extLst>
              <a:ext uri="{FF2B5EF4-FFF2-40B4-BE49-F238E27FC236}">
                <a16:creationId xmlns:a16="http://schemas.microsoft.com/office/drawing/2014/main" id="{FE640A6B-994A-4EAD-A309-E56D92AA61B8}"/>
              </a:ext>
            </a:extLst>
          </p:cNvPr>
          <p:cNvSpPr/>
          <p:nvPr/>
        </p:nvSpPr>
        <p:spPr>
          <a:xfrm>
            <a:off x="3257717" y="1736271"/>
            <a:ext cx="1481087" cy="841212"/>
          </a:xfrm>
          <a:prstGeom prst="borderCallout1">
            <a:avLst>
              <a:gd name="adj1" fmla="val 38538"/>
              <a:gd name="adj2" fmla="val -2628"/>
              <a:gd name="adj3" fmla="val 62769"/>
              <a:gd name="adj4" fmla="val -29472"/>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smtClean="0">
                <a:solidFill>
                  <a:sysClr val="windowText" lastClr="000000"/>
                </a:solidFill>
                <a:latin typeface="Meiryo UI" panose="020B0604030504040204" pitchFamily="50" charset="-128"/>
                <a:ea typeface="Meiryo UI" panose="020B0604030504040204" pitchFamily="50" charset="-128"/>
              </a:rPr>
              <a:t>顧客画面の</a:t>
            </a:r>
            <a:r>
              <a:rPr lang="ja-JP" altLang="en-US" sz="800" dirty="0">
                <a:solidFill>
                  <a:sysClr val="windowText" lastClr="000000"/>
                </a:solidFill>
                <a:latin typeface="Meiryo UI" panose="020B0604030504040204" pitchFamily="50" charset="-128"/>
                <a:ea typeface="Meiryo UI" panose="020B0604030504040204" pitchFamily="50" charset="-128"/>
              </a:rPr>
              <a:t>「商品」</a:t>
            </a:r>
            <a:r>
              <a:rPr lang="en-US" altLang="ja-JP" sz="800" dirty="0">
                <a:solidFill>
                  <a:sysClr val="windowText" lastClr="000000"/>
                </a:solidFill>
                <a:latin typeface="Meiryo UI" panose="020B0604030504040204" pitchFamily="50" charset="-128"/>
                <a:ea typeface="Meiryo UI" panose="020B0604030504040204" pitchFamily="50" charset="-128"/>
              </a:rPr>
              <a:t>-</a:t>
            </a:r>
            <a:r>
              <a:rPr lang="ja-JP" altLang="en-US" sz="800" dirty="0" smtClean="0">
                <a:solidFill>
                  <a:sysClr val="windowText" lastClr="000000"/>
                </a:solidFill>
                <a:latin typeface="Meiryo UI" panose="020B0604030504040204" pitchFamily="50" charset="-128"/>
                <a:ea typeface="Meiryo UI" panose="020B0604030504040204" pitchFamily="50" charset="-128"/>
              </a:rPr>
              <a:t>「オーダー」から修正対象のオーダーをクリック。</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37" name="吹き出し: 線 4">
            <a:extLst>
              <a:ext uri="{FF2B5EF4-FFF2-40B4-BE49-F238E27FC236}">
                <a16:creationId xmlns:a16="http://schemas.microsoft.com/office/drawing/2014/main" id="{24A2F41D-6AD7-4BB1-9AEE-739CE7C8C7B5}"/>
              </a:ext>
            </a:extLst>
          </p:cNvPr>
          <p:cNvSpPr/>
          <p:nvPr/>
        </p:nvSpPr>
        <p:spPr>
          <a:xfrm>
            <a:off x="8111425" y="4127029"/>
            <a:ext cx="1481087" cy="841212"/>
          </a:xfrm>
          <a:prstGeom prst="borderCallout1">
            <a:avLst>
              <a:gd name="adj1" fmla="val 48511"/>
              <a:gd name="adj2" fmla="val -3725"/>
              <a:gd name="adj3" fmla="val 91720"/>
              <a:gd name="adj4" fmla="val -51707"/>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smtClean="0">
                <a:solidFill>
                  <a:sysClr val="windowText" lastClr="000000"/>
                </a:solidFill>
                <a:latin typeface="Meiryo UI" panose="020B0604030504040204" pitchFamily="50" charset="-128"/>
                <a:ea typeface="Meiryo UI" panose="020B0604030504040204" pitchFamily="50" charset="-128"/>
              </a:rPr>
              <a:t>修正後の内容を確認する。</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38" name="吹き出し: 線 4">
            <a:extLst>
              <a:ext uri="{FF2B5EF4-FFF2-40B4-BE49-F238E27FC236}">
                <a16:creationId xmlns:a16="http://schemas.microsoft.com/office/drawing/2014/main" id="{BD5C9F65-4D04-4C7A-A448-30C854001D5D}"/>
              </a:ext>
            </a:extLst>
          </p:cNvPr>
          <p:cNvSpPr/>
          <p:nvPr/>
        </p:nvSpPr>
        <p:spPr>
          <a:xfrm>
            <a:off x="8102019" y="5457027"/>
            <a:ext cx="1481087" cy="841212"/>
          </a:xfrm>
          <a:prstGeom prst="borderCallout1">
            <a:avLst>
              <a:gd name="adj1" fmla="val 16958"/>
              <a:gd name="adj2" fmla="val -2611"/>
              <a:gd name="adj3" fmla="val 36880"/>
              <a:gd name="adj4" fmla="val -21660"/>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smtClean="0">
                <a:solidFill>
                  <a:sysClr val="windowText" lastClr="000000"/>
                </a:solidFill>
                <a:latin typeface="Meiryo UI" panose="020B0604030504040204" pitchFamily="50" charset="-128"/>
                <a:ea typeface="Meiryo UI" panose="020B0604030504040204" pitchFamily="50" charset="-128"/>
              </a:rPr>
              <a:t>「契約条件に同意する」にチェックをいれ、「オーダー変更」をクリックする。</a:t>
            </a:r>
            <a:endParaRPr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849DBF22-70A2-4579-A964-19AF3089687F}"/>
              </a:ext>
            </a:extLst>
          </p:cNvPr>
          <p:cNvSpPr/>
          <p:nvPr/>
        </p:nvSpPr>
        <p:spPr bwMode="gray">
          <a:xfrm flipV="1">
            <a:off x="2336936" y="4763499"/>
            <a:ext cx="406264" cy="87539"/>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46" name="正方形/長方形 45">
            <a:extLst>
              <a:ext uri="{FF2B5EF4-FFF2-40B4-BE49-F238E27FC236}">
                <a16:creationId xmlns:a16="http://schemas.microsoft.com/office/drawing/2014/main" id="{849DBF22-70A2-4579-A964-19AF3089687F}"/>
              </a:ext>
            </a:extLst>
          </p:cNvPr>
          <p:cNvSpPr/>
          <p:nvPr/>
        </p:nvSpPr>
        <p:spPr bwMode="gray">
          <a:xfrm flipV="1">
            <a:off x="759958" y="2208860"/>
            <a:ext cx="1906186" cy="84705"/>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29" name="吹き出し: 線 4">
            <a:extLst>
              <a:ext uri="{FF2B5EF4-FFF2-40B4-BE49-F238E27FC236}">
                <a16:creationId xmlns:a16="http://schemas.microsoft.com/office/drawing/2014/main" id="{68AF1AAC-11F3-4E7E-8F26-5701B3DBCD1B}"/>
              </a:ext>
            </a:extLst>
          </p:cNvPr>
          <p:cNvSpPr/>
          <p:nvPr/>
        </p:nvSpPr>
        <p:spPr>
          <a:xfrm>
            <a:off x="3246124" y="4127029"/>
            <a:ext cx="1481087" cy="841212"/>
          </a:xfrm>
          <a:prstGeom prst="borderCallout1">
            <a:avLst>
              <a:gd name="adj1" fmla="val 34169"/>
              <a:gd name="adj2" fmla="val -5440"/>
              <a:gd name="adj3" fmla="val 102409"/>
              <a:gd name="adj4" fmla="val -77221"/>
            </a:avLst>
          </a:prstGeom>
          <a:solidFill>
            <a:schemeClr val="bg1"/>
          </a:solidFill>
          <a:ln w="6350">
            <a:solidFill>
              <a:schemeClr val="tx1">
                <a:lumMod val="50000"/>
                <a:lumOff val="50000"/>
              </a:schemeClr>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800" dirty="0" smtClean="0">
                <a:solidFill>
                  <a:sysClr val="windowText" lastClr="000000"/>
                </a:solidFill>
                <a:latin typeface="Meiryo UI" panose="020B0604030504040204" pitchFamily="50" charset="-128"/>
                <a:ea typeface="Meiryo UI" panose="020B0604030504040204" pitchFamily="50" charset="-128"/>
              </a:rPr>
              <a:t>オーダーの詳細画面が表示されるので「アクション」ボタンから「オーダーの変更」をクリック。</a:t>
            </a:r>
            <a:endParaRPr lang="ja-JP" altLang="en-US" sz="800" dirty="0">
              <a:solidFill>
                <a:sysClr val="windowText" lastClr="000000"/>
              </a:solidFill>
              <a:latin typeface="Meiryo UI" panose="020B0604030504040204" pitchFamily="50" charset="-128"/>
              <a:ea typeface="Meiryo UI" panose="020B0604030504040204" pitchFamily="50" charset="-128"/>
            </a:endParaRPr>
          </a:p>
        </p:txBody>
      </p:sp>
      <p:sp>
        <p:nvSpPr>
          <p:cNvPr id="61" name="タイトル 4">
            <a:extLst>
              <a:ext uri="{FF2B5EF4-FFF2-40B4-BE49-F238E27FC236}">
                <a16:creationId xmlns:a16="http://schemas.microsoft.com/office/drawing/2014/main" id="{F07693C4-C3BA-43CC-B035-1A4B0E58D7F8}"/>
              </a:ext>
            </a:extLst>
          </p:cNvPr>
          <p:cNvSpPr txBox="1">
            <a:spLocks/>
          </p:cNvSpPr>
          <p:nvPr/>
        </p:nvSpPr>
        <p:spPr>
          <a:xfrm>
            <a:off x="6843612" y="75154"/>
            <a:ext cx="983941" cy="257355"/>
          </a:xfrm>
          <a:prstGeom prst="rect">
            <a:avLst/>
          </a:prstGeom>
          <a:solidFill>
            <a:srgbClr val="ECCCFF"/>
          </a:solidFill>
          <a:ln>
            <a:solidFill>
              <a:schemeClr val="tx1">
                <a:lumMod val="50000"/>
                <a:lumOff val="50000"/>
              </a:schemeClr>
            </a:solidFill>
          </a:ln>
          <a:effectLst>
            <a:outerShdw blurRad="50800" dist="38100" dir="2700000" algn="tl" rotWithShape="0">
              <a:prstClr val="black">
                <a:alpha val="40000"/>
              </a:prstClr>
            </a:outerShdw>
          </a:effectLst>
        </p:spPr>
        <p:txBody>
          <a:bodyPr wrap="none" lIns="36000" tIns="36000" rIns="36000" bIns="36000" anchor="ctr"/>
          <a:lstStyle>
            <a:defPPr>
              <a:defRPr lang="ja-JP"/>
            </a:defPPr>
            <a:lvl1pPr algn="ctr" fontAlgn="base">
              <a:spcBef>
                <a:spcPct val="0"/>
              </a:spcBef>
              <a:spcAft>
                <a:spcPct val="0"/>
              </a:spcAft>
              <a:defRPr sz="1200" b="1" kern="0">
                <a:latin typeface="Meiryo UI" panose="020B0604030504040204" pitchFamily="50" charset="-128"/>
                <a:ea typeface="Meiryo UI" panose="020B0604030504040204" pitchFamily="50" charset="-128"/>
                <a:cs typeface="Meiryo UI" panose="020B0604030504040204" pitchFamily="50" charset="-128"/>
              </a:defRPr>
            </a:lvl1pPr>
            <a:lvl2pPr fontAlgn="base">
              <a:spcBef>
                <a:spcPct val="0"/>
              </a:spcBef>
              <a:spcAft>
                <a:spcPct val="0"/>
              </a:spcAft>
              <a:defRPr sz="2400">
                <a:solidFill>
                  <a:schemeClr val="tx2"/>
                </a:solidFill>
                <a:latin typeface="HGP創英角ｺﾞｼｯｸUB" pitchFamily="50" charset="-128"/>
                <a:ea typeface="HGP創英角ｺﾞｼｯｸUB" pitchFamily="50" charset="-128"/>
              </a:defRPr>
            </a:lvl2pPr>
            <a:lvl3pPr fontAlgn="base">
              <a:spcBef>
                <a:spcPct val="0"/>
              </a:spcBef>
              <a:spcAft>
                <a:spcPct val="0"/>
              </a:spcAft>
              <a:defRPr sz="2400">
                <a:solidFill>
                  <a:schemeClr val="tx2"/>
                </a:solidFill>
                <a:latin typeface="HGP創英角ｺﾞｼｯｸUB" pitchFamily="50" charset="-128"/>
                <a:ea typeface="HGP創英角ｺﾞｼｯｸUB" pitchFamily="50" charset="-128"/>
              </a:defRPr>
            </a:lvl3pPr>
            <a:lvl4pPr fontAlgn="base">
              <a:spcBef>
                <a:spcPct val="0"/>
              </a:spcBef>
              <a:spcAft>
                <a:spcPct val="0"/>
              </a:spcAft>
              <a:defRPr sz="2400">
                <a:solidFill>
                  <a:schemeClr val="tx2"/>
                </a:solidFill>
                <a:latin typeface="HGP創英角ｺﾞｼｯｸUB" pitchFamily="50" charset="-128"/>
                <a:ea typeface="HGP創英角ｺﾞｼｯｸUB" pitchFamily="50" charset="-128"/>
              </a:defRPr>
            </a:lvl4pPr>
            <a:lvl5pPr fontAlgn="base">
              <a:spcBef>
                <a:spcPct val="0"/>
              </a:spcBef>
              <a:spcAft>
                <a:spcPct val="0"/>
              </a:spcAft>
              <a:defRPr sz="2400">
                <a:solidFill>
                  <a:schemeClr val="tx2"/>
                </a:solidFill>
                <a:latin typeface="HGP創英角ｺﾞｼｯｸUB" pitchFamily="50" charset="-128"/>
                <a:ea typeface="HGP創英角ｺﾞｼｯｸUB" pitchFamily="50" charset="-128"/>
              </a:defRPr>
            </a:lvl5pPr>
            <a:lvl6pPr marL="457000" fontAlgn="base">
              <a:spcBef>
                <a:spcPct val="0"/>
              </a:spcBef>
              <a:spcAft>
                <a:spcPct val="0"/>
              </a:spcAft>
              <a:defRPr sz="4400">
                <a:solidFill>
                  <a:schemeClr val="tx2"/>
                </a:solidFill>
                <a:latin typeface="Arial" charset="0"/>
                <a:ea typeface="ＭＳ Ｐゴシック" pitchFamily="50" charset="-128"/>
              </a:defRPr>
            </a:lvl6pPr>
            <a:lvl7pPr marL="914004" fontAlgn="base">
              <a:spcBef>
                <a:spcPct val="0"/>
              </a:spcBef>
              <a:spcAft>
                <a:spcPct val="0"/>
              </a:spcAft>
              <a:defRPr sz="4400">
                <a:solidFill>
                  <a:schemeClr val="tx2"/>
                </a:solidFill>
                <a:latin typeface="Arial" charset="0"/>
                <a:ea typeface="ＭＳ Ｐゴシック" pitchFamily="50" charset="-128"/>
              </a:defRPr>
            </a:lvl7pPr>
            <a:lvl8pPr marL="1371004" fontAlgn="base">
              <a:spcBef>
                <a:spcPct val="0"/>
              </a:spcBef>
              <a:spcAft>
                <a:spcPct val="0"/>
              </a:spcAft>
              <a:defRPr sz="4400">
                <a:solidFill>
                  <a:schemeClr val="tx2"/>
                </a:solidFill>
                <a:latin typeface="Arial" charset="0"/>
                <a:ea typeface="ＭＳ Ｐゴシック" pitchFamily="50" charset="-128"/>
              </a:defRPr>
            </a:lvl8pPr>
            <a:lvl9pPr marL="1828008" fontAlgn="base">
              <a:spcBef>
                <a:spcPct val="0"/>
              </a:spcBef>
              <a:spcAft>
                <a:spcPct val="0"/>
              </a:spcAft>
              <a:defRPr sz="4400">
                <a:solidFill>
                  <a:schemeClr val="tx2"/>
                </a:solidFill>
                <a:latin typeface="Arial" charset="0"/>
                <a:ea typeface="ＭＳ Ｐゴシック" pitchFamily="50" charset="-128"/>
              </a:defRPr>
            </a:lvl9pPr>
          </a:lstStyle>
          <a:p>
            <a:r>
              <a:rPr lang="ja-JP" altLang="en-US" dirty="0"/>
              <a:t>小売テナント</a:t>
            </a:r>
          </a:p>
        </p:txBody>
      </p:sp>
      <p:grpSp>
        <p:nvGrpSpPr>
          <p:cNvPr id="63" name="グループ化 62">
            <a:extLst>
              <a:ext uri="{FF2B5EF4-FFF2-40B4-BE49-F238E27FC236}">
                <a16:creationId xmlns:a16="http://schemas.microsoft.com/office/drawing/2014/main" id="{BE8750C8-966D-4B19-BF45-8D7C02605622}"/>
              </a:ext>
            </a:extLst>
          </p:cNvPr>
          <p:cNvGrpSpPr/>
          <p:nvPr/>
        </p:nvGrpSpPr>
        <p:grpSpPr>
          <a:xfrm>
            <a:off x="5958806" y="795039"/>
            <a:ext cx="3624300" cy="331433"/>
            <a:chOff x="4727214" y="466178"/>
            <a:chExt cx="3624300" cy="331433"/>
          </a:xfrm>
        </p:grpSpPr>
        <p:sp>
          <p:nvSpPr>
            <p:cNvPr id="64" name="矢印: 五方向 5">
              <a:extLst>
                <a:ext uri="{FF2B5EF4-FFF2-40B4-BE49-F238E27FC236}">
                  <a16:creationId xmlns:a16="http://schemas.microsoft.com/office/drawing/2014/main" id="{17C0B117-7604-4E5E-9616-E0E3E0DA82AD}"/>
                </a:ext>
              </a:extLst>
            </p:cNvPr>
            <p:cNvSpPr/>
            <p:nvPr/>
          </p:nvSpPr>
          <p:spPr>
            <a:xfrm>
              <a:off x="4727214" y="617611"/>
              <a:ext cx="720000" cy="180000"/>
            </a:xfrm>
            <a:prstGeom prst="homePlate">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顧客検索</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65" name="矢印: 山形 6">
              <a:extLst>
                <a:ext uri="{FF2B5EF4-FFF2-40B4-BE49-F238E27FC236}">
                  <a16:creationId xmlns:a16="http://schemas.microsoft.com/office/drawing/2014/main" id="{A49DF194-449B-4152-BDCE-310D2205734C}"/>
                </a:ext>
              </a:extLst>
            </p:cNvPr>
            <p:cNvSpPr/>
            <p:nvPr/>
          </p:nvSpPr>
          <p:spPr>
            <a:xfrm>
              <a:off x="5453289" y="617611"/>
              <a:ext cx="720000" cy="180000"/>
            </a:xfrm>
            <a:prstGeom prst="chevron">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b="1" kern="0" dirty="0">
                  <a:latin typeface="+mn-ea"/>
                  <a:cs typeface="Meiryo UI" panose="020B0604030504040204" pitchFamily="50" charset="-128"/>
                </a:rPr>
                <a:t>注文登録</a:t>
              </a:r>
              <a:r>
                <a:rPr kumimoji="0" lang="en-US" altLang="ja-JP" sz="600" b="1" kern="0" dirty="0" smtClean="0">
                  <a:latin typeface="+mn-ea"/>
                  <a:cs typeface="Meiryo UI" panose="020B0604030504040204" pitchFamily="50" charset="-128"/>
                </a:rPr>
                <a:t>(</a:t>
              </a:r>
              <a:r>
                <a:rPr kumimoji="0" lang="ja-JP" altLang="en-US" sz="600" b="1" kern="0" dirty="0" smtClean="0">
                  <a:latin typeface="+mn-ea"/>
                  <a:cs typeface="Meiryo UI" panose="020B0604030504040204" pitchFamily="50" charset="-128"/>
                </a:rPr>
                <a:t>小売</a:t>
              </a:r>
              <a:r>
                <a:rPr kumimoji="0" lang="en-US" altLang="ja-JP" sz="600" b="1" kern="0" dirty="0" smtClean="0">
                  <a:latin typeface="+mn-ea"/>
                  <a:cs typeface="Meiryo UI" panose="020B0604030504040204" pitchFamily="50" charset="-128"/>
                </a:rPr>
                <a:t>)</a:t>
              </a:r>
              <a:endParaRPr kumimoji="0" lang="ja-JP" altLang="en-US" sz="600" b="1" kern="0" dirty="0">
                <a:latin typeface="+mn-ea"/>
                <a:cs typeface="Meiryo UI" panose="020B0604030504040204" pitchFamily="50" charset="-128"/>
              </a:endParaRPr>
            </a:p>
          </p:txBody>
        </p:sp>
        <p:sp>
          <p:nvSpPr>
            <p:cNvPr id="66" name="矢印: 山形 7">
              <a:extLst>
                <a:ext uri="{FF2B5EF4-FFF2-40B4-BE49-F238E27FC236}">
                  <a16:creationId xmlns:a16="http://schemas.microsoft.com/office/drawing/2014/main" id="{773B5B1F-F70F-40FB-9838-5C0F6B2836C2}"/>
                </a:ext>
              </a:extLst>
            </p:cNvPr>
            <p:cNvSpPr/>
            <p:nvPr/>
          </p:nvSpPr>
          <p:spPr>
            <a:xfrm>
              <a:off x="6179364"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注文完了</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卸売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600" kern="0" dirty="0">
                <a:solidFill>
                  <a:schemeClr val="tx1">
                    <a:lumMod val="50000"/>
                    <a:lumOff val="50000"/>
                  </a:schemeClr>
                </a:solidFill>
                <a:latin typeface="+mn-ea"/>
                <a:cs typeface="Meiryo UI" panose="020B0604030504040204" pitchFamily="50" charset="-128"/>
              </a:endParaRPr>
            </a:p>
          </p:txBody>
        </p:sp>
        <p:sp>
          <p:nvSpPr>
            <p:cNvPr id="67" name="矢印: 山形 8">
              <a:extLst>
                <a:ext uri="{FF2B5EF4-FFF2-40B4-BE49-F238E27FC236}">
                  <a16:creationId xmlns:a16="http://schemas.microsoft.com/office/drawing/2014/main" id="{4CD5C0CA-E4BC-44A4-BA64-2E6552A60E8B}"/>
                </a:ext>
              </a:extLst>
            </p:cNvPr>
            <p:cNvSpPr/>
            <p:nvPr/>
          </p:nvSpPr>
          <p:spPr>
            <a:xfrm>
              <a:off x="6905439"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料金計算</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68" name="矢印: 山形 9">
              <a:extLst>
                <a:ext uri="{FF2B5EF4-FFF2-40B4-BE49-F238E27FC236}">
                  <a16:creationId xmlns:a16="http://schemas.microsoft.com/office/drawing/2014/main" id="{A2A20216-D45F-4F3A-84FC-B3D89A9B7A53}"/>
                </a:ext>
              </a:extLst>
            </p:cNvPr>
            <p:cNvSpPr/>
            <p:nvPr/>
          </p:nvSpPr>
          <p:spPr>
            <a:xfrm>
              <a:off x="7631514" y="617611"/>
              <a:ext cx="720000" cy="180000"/>
            </a:xfrm>
            <a:prstGeom prst="chevron">
              <a:avLst/>
            </a:prstGeom>
            <a:solidFill>
              <a:schemeClr val="bg1"/>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ja-JP" altLang="en-US" sz="800" kern="0" dirty="0">
                  <a:solidFill>
                    <a:schemeClr val="tx1">
                      <a:lumMod val="50000"/>
                      <a:lumOff val="50000"/>
                    </a:schemeClr>
                  </a:solidFill>
                  <a:latin typeface="+mn-ea"/>
                  <a:cs typeface="Meiryo UI" panose="020B0604030504040204" pitchFamily="50" charset="-128"/>
                </a:rPr>
                <a:t>請求確認</a:t>
              </a:r>
              <a:r>
                <a:rPr kumimoji="0" lang="en-US" altLang="ja-JP" sz="600" kern="0" dirty="0" smtClean="0">
                  <a:solidFill>
                    <a:schemeClr val="tx1">
                      <a:lumMod val="50000"/>
                      <a:lumOff val="50000"/>
                    </a:schemeClr>
                  </a:solidFill>
                  <a:latin typeface="+mn-ea"/>
                  <a:cs typeface="Meiryo UI" panose="020B0604030504040204" pitchFamily="50" charset="-128"/>
                </a:rPr>
                <a:t>(</a:t>
              </a:r>
              <a:r>
                <a:rPr kumimoji="0" lang="ja-JP" altLang="en-US" sz="600" kern="0" dirty="0" smtClean="0">
                  <a:solidFill>
                    <a:schemeClr val="tx1">
                      <a:lumMod val="50000"/>
                      <a:lumOff val="50000"/>
                    </a:schemeClr>
                  </a:solidFill>
                  <a:latin typeface="+mn-ea"/>
                  <a:cs typeface="Meiryo UI" panose="020B0604030504040204" pitchFamily="50" charset="-128"/>
                </a:rPr>
                <a:t>小売</a:t>
              </a:r>
              <a:r>
                <a:rPr kumimoji="0" lang="en-US" altLang="ja-JP" sz="600" kern="0" dirty="0" smtClean="0">
                  <a:solidFill>
                    <a:schemeClr val="tx1">
                      <a:lumMod val="50000"/>
                      <a:lumOff val="50000"/>
                    </a:schemeClr>
                  </a:solidFill>
                  <a:latin typeface="+mn-ea"/>
                  <a:cs typeface="Meiryo UI" panose="020B0604030504040204" pitchFamily="50" charset="-128"/>
                </a:rPr>
                <a:t>)</a:t>
              </a:r>
              <a:endParaRPr kumimoji="0" lang="ja-JP" altLang="en-US" sz="800" kern="0" dirty="0">
                <a:solidFill>
                  <a:schemeClr val="tx1">
                    <a:lumMod val="50000"/>
                    <a:lumOff val="50000"/>
                  </a:schemeClr>
                </a:solidFill>
                <a:latin typeface="+mn-ea"/>
                <a:cs typeface="Meiryo UI" panose="020B0604030504040204" pitchFamily="50" charset="-128"/>
              </a:endParaRPr>
            </a:p>
          </p:txBody>
        </p:sp>
        <p:sp>
          <p:nvSpPr>
            <p:cNvPr id="69" name="矢印: 五方向 14">
              <a:extLst>
                <a:ext uri="{FF2B5EF4-FFF2-40B4-BE49-F238E27FC236}">
                  <a16:creationId xmlns:a16="http://schemas.microsoft.com/office/drawing/2014/main" id="{343618A9-E8E5-41A0-ABE3-143D8CA46E6C}"/>
                </a:ext>
              </a:extLst>
            </p:cNvPr>
            <p:cNvSpPr/>
            <p:nvPr/>
          </p:nvSpPr>
          <p:spPr>
            <a:xfrm>
              <a:off x="4727214" y="466178"/>
              <a:ext cx="3624300" cy="108000"/>
            </a:xfrm>
            <a:prstGeom prst="homePlate">
              <a:avLst/>
            </a:prstGeom>
            <a:solidFill>
              <a:srgbClr val="ECCCFF"/>
            </a:solidFill>
            <a:ln w="6350" cap="flat" cmpd="sng" algn="ctr">
              <a:solidFill>
                <a:schemeClr val="tx1">
                  <a:lumMod val="50000"/>
                  <a:lumOff val="50000"/>
                </a:schemeClr>
              </a:solidFill>
              <a:prstDash val="solid"/>
            </a:ln>
            <a:effectLst/>
          </p:spPr>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defTabSz="843745"/>
              <a:r>
                <a:rPr kumimoji="0" lang="en-US" altLang="ja-JP" sz="800" kern="0" dirty="0">
                  <a:latin typeface="+mn-ea"/>
                  <a:cs typeface="Meiryo UI" panose="020B0604030504040204" pitchFamily="50" charset="-128"/>
                </a:rPr>
                <a:t>Fulfillment (</a:t>
              </a:r>
              <a:r>
                <a:rPr kumimoji="0" lang="ja-JP" altLang="en-US" sz="800" kern="0" dirty="0">
                  <a:latin typeface="+mn-ea"/>
                  <a:cs typeface="Meiryo UI" panose="020B0604030504040204" pitchFamily="50" charset="-128"/>
                </a:rPr>
                <a:t>業務編</a:t>
              </a:r>
              <a:r>
                <a:rPr kumimoji="0" lang="en-US" altLang="ja-JP" sz="800" kern="0" dirty="0">
                  <a:latin typeface="+mn-ea"/>
                  <a:cs typeface="Meiryo UI" panose="020B0604030504040204" pitchFamily="50" charset="-128"/>
                </a:rPr>
                <a:t>)</a:t>
              </a:r>
              <a:endParaRPr kumimoji="0" lang="ja-JP" altLang="en-US" sz="800" kern="0" dirty="0">
                <a:latin typeface="+mn-ea"/>
                <a:cs typeface="Meiryo UI" panose="020B0604030504040204" pitchFamily="50" charset="-128"/>
              </a:endParaRPr>
            </a:p>
          </p:txBody>
        </p:sp>
      </p:grpSp>
      <p:sp>
        <p:nvSpPr>
          <p:cNvPr id="42" name="テキスト プレースホルダー 2">
            <a:extLst>
              <a:ext uri="{FF2B5EF4-FFF2-40B4-BE49-F238E27FC236}">
                <a16:creationId xmlns:a16="http://schemas.microsoft.com/office/drawing/2014/main" id="{C3385006-9AA2-4C34-A4D6-54A4632D78C1}"/>
              </a:ext>
            </a:extLst>
          </p:cNvPr>
          <p:cNvSpPr>
            <a:spLocks noGrp="1"/>
          </p:cNvSpPr>
          <p:nvPr>
            <p:ph type="body" sz="quarter" idx="11"/>
          </p:nvPr>
        </p:nvSpPr>
        <p:spPr>
          <a:xfrm>
            <a:off x="313503" y="559761"/>
            <a:ext cx="9279005" cy="722312"/>
          </a:xfrm>
        </p:spPr>
        <p:txBody>
          <a:bodyPr/>
          <a:lstStyle/>
          <a:p>
            <a:r>
              <a:rPr lang="ja-JP" altLang="en-US" dirty="0"/>
              <a:t>「注文ステータス：実行中」の場合</a:t>
            </a:r>
            <a:r>
              <a:rPr lang="ja-JP" altLang="en-US" dirty="0" smtClean="0"/>
              <a:t>にオーダーの修正が可能。</a:t>
            </a:r>
            <a:endParaRPr lang="en-US" altLang="ja-JP" dirty="0"/>
          </a:p>
        </p:txBody>
      </p:sp>
      <p:sp>
        <p:nvSpPr>
          <p:cNvPr id="55" name="正方形/長方形 54">
            <a:extLst>
              <a:ext uri="{FF2B5EF4-FFF2-40B4-BE49-F238E27FC236}">
                <a16:creationId xmlns:a16="http://schemas.microsoft.com/office/drawing/2014/main" id="{849DBF22-70A2-4579-A964-19AF3089687F}"/>
              </a:ext>
            </a:extLst>
          </p:cNvPr>
          <p:cNvSpPr/>
          <p:nvPr/>
        </p:nvSpPr>
        <p:spPr bwMode="gray">
          <a:xfrm flipV="1">
            <a:off x="5669187" y="2236854"/>
            <a:ext cx="1735693" cy="127258"/>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56" name="正方形/長方形 55">
            <a:extLst>
              <a:ext uri="{FF2B5EF4-FFF2-40B4-BE49-F238E27FC236}">
                <a16:creationId xmlns:a16="http://schemas.microsoft.com/office/drawing/2014/main" id="{849DBF22-70A2-4579-A964-19AF3089687F}"/>
              </a:ext>
            </a:extLst>
          </p:cNvPr>
          <p:cNvSpPr/>
          <p:nvPr/>
        </p:nvSpPr>
        <p:spPr bwMode="gray">
          <a:xfrm flipV="1">
            <a:off x="7600308" y="3166567"/>
            <a:ext cx="234383" cy="45719"/>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57" name="正方形/長方形 56">
            <a:extLst>
              <a:ext uri="{FF2B5EF4-FFF2-40B4-BE49-F238E27FC236}">
                <a16:creationId xmlns:a16="http://schemas.microsoft.com/office/drawing/2014/main" id="{849DBF22-70A2-4579-A964-19AF3089687F}"/>
              </a:ext>
            </a:extLst>
          </p:cNvPr>
          <p:cNvSpPr/>
          <p:nvPr/>
        </p:nvSpPr>
        <p:spPr bwMode="gray">
          <a:xfrm flipV="1">
            <a:off x="7423740" y="5717282"/>
            <a:ext cx="406264" cy="154398"/>
          </a:xfrm>
          <a:prstGeom prst="rect">
            <a:avLst/>
          </a:prstGeom>
          <a:solidFill>
            <a:srgbClr val="FF0000">
              <a:alpha val="30000"/>
            </a:srgbClr>
          </a:solidFill>
          <a:ln w="19050">
            <a:solidFill>
              <a:srgbClr val="FF0000"/>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eaLnBrk="1" latinLnBrk="0" hangingPunct="1">
              <a:lnSpc>
                <a:spcPct val="100000"/>
              </a:lnSpc>
              <a:spcBef>
                <a:spcPts val="0"/>
              </a:spcBef>
              <a:spcAft>
                <a:spcPts val="300"/>
              </a:spcAft>
              <a:buClrTx/>
              <a:buSzTx/>
              <a:buFontTx/>
              <a:buNone/>
              <a:tabLst/>
            </a:pPr>
            <a:endParaRPr kumimoji="1" lang="ja-JP" altLang="en-US" kern="0" dirty="0">
              <a:solidFill>
                <a:sysClr val="windowText" lastClr="000000"/>
              </a:solidFill>
              <a:latin typeface="Meiryo UI" panose="020B0604030504040204" pitchFamily="50" charset="-128"/>
              <a:ea typeface="Meiryo UI" panose="020B0604030504040204" pitchFamily="50" charset="-128"/>
              <a:cs typeface="Arial" pitchFamily="34" charset="0"/>
            </a:endParaRPr>
          </a:p>
        </p:txBody>
      </p:sp>
      <p:sp>
        <p:nvSpPr>
          <p:cNvPr id="36" name="タイトル 1">
            <a:extLst>
              <a:ext uri="{FF2B5EF4-FFF2-40B4-BE49-F238E27FC236}">
                <a16:creationId xmlns:a16="http://schemas.microsoft.com/office/drawing/2014/main" id="{E0BAB6E0-514E-4E9B-AC3A-E4E90D645DAD}"/>
              </a:ext>
            </a:extLst>
          </p:cNvPr>
          <p:cNvSpPr txBox="1">
            <a:spLocks/>
          </p:cNvSpPr>
          <p:nvPr/>
        </p:nvSpPr>
        <p:spPr>
          <a:xfrm>
            <a:off x="313490" y="4022866"/>
            <a:ext cx="2648762" cy="362752"/>
          </a:xfrm>
          <a:prstGeom prst="rect">
            <a:avLst/>
          </a:prstGeom>
        </p:spPr>
        <p:txBody>
          <a:bodyPr lIns="72000" tIns="36000" rIns="36000" bIns="36000" anchor="ctr"/>
          <a:lstStyle>
            <a:lvl1pPr algn="l" rtl="0" eaLnBrk="1" fontAlgn="base" hangingPunct="1">
              <a:spcBef>
                <a:spcPct val="0"/>
              </a:spcBef>
              <a:spcAft>
                <a:spcPct val="0"/>
              </a:spcAft>
              <a:defRPr kumimoji="1" sz="1400" b="1">
                <a:solidFill>
                  <a:schemeClr val="tx1"/>
                </a:solidFill>
                <a:latin typeface="+mn-ea"/>
                <a:ea typeface="+mn-ea"/>
                <a:cs typeface="Meiryo UI" panose="020B0604030504040204" pitchFamily="50" charset="-128"/>
              </a:defRPr>
            </a:lvl1pPr>
            <a:lvl2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15">
                <a:solidFill>
                  <a:schemeClr val="tx2"/>
                </a:solidFill>
                <a:latin typeface="HGP創英角ｺﾞｼｯｸUB" pitchFamily="50" charset="-128"/>
                <a:ea typeface="HGP創英角ｺﾞｼｯｸUB" pitchFamily="50" charset="-128"/>
              </a:defRPr>
            </a:lvl5pPr>
            <a:lvl6pPr marL="421856" algn="l" rtl="0" eaLnBrk="1" fontAlgn="base" hangingPunct="1">
              <a:spcBef>
                <a:spcPct val="0"/>
              </a:spcBef>
              <a:spcAft>
                <a:spcPct val="0"/>
              </a:spcAft>
              <a:defRPr kumimoji="1" sz="4063">
                <a:solidFill>
                  <a:schemeClr val="tx2"/>
                </a:solidFill>
                <a:latin typeface="Arial" charset="0"/>
                <a:ea typeface="ＭＳ Ｐゴシック" pitchFamily="50" charset="-128"/>
              </a:defRPr>
            </a:lvl6pPr>
            <a:lvl7pPr marL="843712" algn="l" rtl="0" eaLnBrk="1" fontAlgn="base" hangingPunct="1">
              <a:spcBef>
                <a:spcPct val="0"/>
              </a:spcBef>
              <a:spcAft>
                <a:spcPct val="0"/>
              </a:spcAft>
              <a:defRPr kumimoji="1" sz="4063">
                <a:solidFill>
                  <a:schemeClr val="tx2"/>
                </a:solidFill>
                <a:latin typeface="Arial" charset="0"/>
                <a:ea typeface="ＭＳ Ｐゴシック" pitchFamily="50" charset="-128"/>
              </a:defRPr>
            </a:lvl7pPr>
            <a:lvl8pPr marL="1265568" algn="l" rtl="0" eaLnBrk="1" fontAlgn="base" hangingPunct="1">
              <a:spcBef>
                <a:spcPct val="0"/>
              </a:spcBef>
              <a:spcAft>
                <a:spcPct val="0"/>
              </a:spcAft>
              <a:defRPr kumimoji="1" sz="4063">
                <a:solidFill>
                  <a:schemeClr val="tx2"/>
                </a:solidFill>
                <a:latin typeface="Arial" charset="0"/>
                <a:ea typeface="ＭＳ Ｐゴシック" pitchFamily="50" charset="-128"/>
              </a:defRPr>
            </a:lvl8pPr>
            <a:lvl9pPr marL="1687424" algn="l" rtl="0" eaLnBrk="1" fontAlgn="base" hangingPunct="1">
              <a:spcBef>
                <a:spcPct val="0"/>
              </a:spcBef>
              <a:spcAft>
                <a:spcPct val="0"/>
              </a:spcAft>
              <a:defRPr kumimoji="1" sz="4063">
                <a:solidFill>
                  <a:schemeClr val="tx2"/>
                </a:solidFill>
                <a:latin typeface="Arial" charset="0"/>
                <a:ea typeface="ＭＳ Ｐゴシック" pitchFamily="50" charset="-128"/>
              </a:defRPr>
            </a:lvl9pPr>
          </a:lstStyle>
          <a:p>
            <a:pPr defTabSz="914400"/>
            <a:r>
              <a:rPr lang="en-US" altLang="ja-JP" sz="1000" kern="0" dirty="0" smtClean="0"/>
              <a:t>2. </a:t>
            </a:r>
            <a:r>
              <a:rPr lang="ja-JP" altLang="en-US" sz="1000" kern="0" dirty="0" smtClean="0"/>
              <a:t>修正対象のオーダーを選択</a:t>
            </a:r>
            <a:endParaRPr lang="ja-JP" altLang="en-US" sz="1000" kern="0" dirty="0"/>
          </a:p>
        </p:txBody>
      </p:sp>
    </p:spTree>
    <p:extLst>
      <p:ext uri="{BB962C8B-B14F-4D97-AF65-F5344CB8AC3E}">
        <p14:creationId xmlns:p14="http://schemas.microsoft.com/office/powerpoint/2010/main" val="1544457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10_標準デザイン">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w="6350" cap="flat" cmpd="sng" algn="ctr">
          <a:solidFill>
            <a:schemeClr val="tx1">
              <a:lumMod val="50000"/>
              <a:lumOff val="50000"/>
            </a:schemeClr>
          </a:solidFill>
          <a:prstDash val="solid"/>
        </a:ln>
        <a:effectLst/>
      </a:spPr>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defPPr defTabSz="843745">
          <a:defRPr kumimoji="0" sz="1000" kern="0" dirty="0" smtClean="0">
            <a:solidFill>
              <a:prstClr val="black"/>
            </a:solidFill>
            <a:latin typeface="+mn-ea"/>
            <a:cs typeface="Meiryo UI" panose="020B0604030504040204" pitchFamily="50" charset="-128"/>
          </a:defRPr>
        </a:defPPr>
      </a:lstStyle>
    </a:spDef>
    <a:lnDef>
      <a:spPr bwMode="auto">
        <a:solidFill>
          <a:schemeClr val="accent1"/>
        </a:solidFill>
        <a:ln w="6350" cap="flat" cmpd="sng" algn="ctr">
          <a:solidFill>
            <a:schemeClr val="bg1">
              <a:lumMod val="50000"/>
            </a:schemeClr>
          </a:solidFill>
          <a:prstDash val="solid"/>
          <a:round/>
          <a:headEnd type="none" w="med" len="med"/>
          <a:tailEnd type="none" w="med" len="med"/>
        </a:ln>
        <a:effectLst/>
      </a:spPr>
      <a:bodyPr/>
      <a:lstStyle/>
    </a:lnDef>
    <a:txDef>
      <a:spPr>
        <a:noFill/>
        <a:ln>
          <a:noFill/>
        </a:ln>
        <a:effectLst/>
      </a:spPr>
      <a:bodyPr lIns="36000" tIns="36000" rIns="36000" bIns="36000" anchor="ctr"/>
      <a:lstStyle>
        <a:defPPr algn="ctr">
          <a:defRPr sz="2000" b="0" kern="0" dirty="0" smtClean="0">
            <a:solidFill>
              <a:schemeClr val="tx1"/>
            </a:solidFill>
          </a:defRPr>
        </a:defPPr>
      </a:lstStyle>
    </a:txDef>
  </a:objectDefaults>
  <a:extraClrSchemeLst>
    <a:extraClrScheme>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J成果物雛形.potx" id="{9471AEB3-69A5-4CA2-95E0-6A3A4F230F74}" vid="{E0D8C976-4BC7-425E-8355-CD31F6526E8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033cbc28-5e18-4ff6-8df8-4e2e50aea95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63EAAB300D19459DFC38D5B31A1AB8" ma:contentTypeVersion="13" ma:contentTypeDescription="Create a new document." ma:contentTypeScope="" ma:versionID="5e1b4b979e0da8fd226b4085b294a8ac">
  <xsd:schema xmlns:xsd="http://www.w3.org/2001/XMLSchema" xmlns:xs="http://www.w3.org/2001/XMLSchema" xmlns:p="http://schemas.microsoft.com/office/2006/metadata/properties" xmlns:ns2="033cbc28-5e18-4ff6-8df8-4e2e50aea951" xmlns:ns3="ab12f157-74b9-4ea6-b350-bf08c0ea5c2b" targetNamespace="http://schemas.microsoft.com/office/2006/metadata/properties" ma:root="true" ma:fieldsID="3c03684d6d25b6939eb7a12f801e0b69" ns2:_="" ns3:_="">
    <xsd:import namespace="033cbc28-5e18-4ff6-8df8-4e2e50aea951"/>
    <xsd:import namespace="ab12f157-74b9-4ea6-b350-bf08c0ea5c2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AutoKeyPoints" minOccurs="0"/>
                <xsd:element ref="ns2:MediaServiceKeyPoint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3cbc28-5e18-4ff6-8df8-4e2e50aea9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12f157-74b9-4ea6-b350-bf08c0ea5c2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1B5B04-80F1-4C79-B8A5-E9AD26D3B276}">
  <ds:schemaRefs>
    <ds:schemaRef ds:uri="http://schemas.microsoft.com/sharepoint/v3/contenttype/forms"/>
  </ds:schemaRefs>
</ds:datastoreItem>
</file>

<file path=customXml/itemProps2.xml><?xml version="1.0" encoding="utf-8"?>
<ds:datastoreItem xmlns:ds="http://schemas.openxmlformats.org/officeDocument/2006/customXml" ds:itemID="{E74D032C-DC7D-4B16-8A04-D39A9CC625AA}">
  <ds:schemaRefs>
    <ds:schemaRef ds:uri="http://schemas.microsoft.com/office/2006/documentManagement/types"/>
    <ds:schemaRef ds:uri="http://purl.org/dc/dcmitype/"/>
    <ds:schemaRef ds:uri="http://purl.org/dc/elements/1.1/"/>
    <ds:schemaRef ds:uri="http://schemas.microsoft.com/office/2006/metadata/properties"/>
    <ds:schemaRef ds:uri="ab12f157-74b9-4ea6-b350-bf08c0ea5c2b"/>
    <ds:schemaRef ds:uri="http://schemas.microsoft.com/office/infopath/2007/PartnerControls"/>
    <ds:schemaRef ds:uri="http://schemas.openxmlformats.org/package/2006/metadata/core-properties"/>
    <ds:schemaRef ds:uri="033cbc28-5e18-4ff6-8df8-4e2e50aea951"/>
    <ds:schemaRef ds:uri="http://www.w3.org/XML/1998/namespace"/>
    <ds:schemaRef ds:uri="http://purl.org/dc/terms/"/>
  </ds:schemaRefs>
</ds:datastoreItem>
</file>

<file path=customXml/itemProps3.xml><?xml version="1.0" encoding="utf-8"?>
<ds:datastoreItem xmlns:ds="http://schemas.openxmlformats.org/officeDocument/2006/customXml" ds:itemID="{3C47F418-E917-486F-B2B5-A819F3FEC0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3cbc28-5e18-4ff6-8df8-4e2e50aea951"/>
    <ds:schemaRef ds:uri="ab12f157-74b9-4ea6-b350-bf08c0ea5c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5626</TotalTime>
  <Words>4313</Words>
  <Application>Microsoft Office PowerPoint</Application>
  <PresentationFormat>A4 210 x 297 mm</PresentationFormat>
  <Paragraphs>501</Paragraphs>
  <Slides>20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HGP創英角ｺﾞｼｯｸUB</vt:lpstr>
      <vt:lpstr>Meiryo UI</vt:lpstr>
      <vt:lpstr>ＭＳ Ｐゴシック</vt:lpstr>
      <vt:lpstr>游ゴシック</vt:lpstr>
      <vt:lpstr>Arial</vt:lpstr>
      <vt:lpstr>Segoe UI</vt:lpstr>
      <vt:lpstr>10_標準デザイン</vt:lpstr>
      <vt:lpstr>PowerPoint プレゼンテーション</vt:lpstr>
      <vt:lpstr>1．前提</vt:lpstr>
      <vt:lpstr>２．申込～注文登録：Fulfillment画面操作方法（登録種別について）</vt:lpstr>
      <vt:lpstr>２．申込～注文登録：Fulfillment画面操作方法（注文ステータスについて）</vt:lpstr>
      <vt:lpstr>２．申込～注文登録：新規申込</vt:lpstr>
      <vt:lpstr>２．申込～注文登録：新規申込</vt:lpstr>
      <vt:lpstr>２．申込～注文登録：新規申込</vt:lpstr>
      <vt:lpstr>２．申込～注文登録：新規申込</vt:lpstr>
      <vt:lpstr>２．申込～注文登録：申込オーダーの修正</vt:lpstr>
      <vt:lpstr>２．申込～注文登録：申込オーダーのキャンセル</vt:lpstr>
      <vt:lpstr>3．注文登録後：タスクのクローズ</vt:lpstr>
      <vt:lpstr>3．注文登録後：タスクのクローズ</vt:lpstr>
      <vt:lpstr>3．注文登録後：タスクのクローズ</vt:lpstr>
      <vt:lpstr>4．料金確定</vt:lpstr>
      <vt:lpstr>4．料金確定</vt:lpstr>
      <vt:lpstr>5．申込～注文登録：変更申込</vt:lpstr>
      <vt:lpstr>6．申込～注文登録：解約申込</vt:lpstr>
      <vt:lpstr>6．申込～注文登録：解約申込</vt:lpstr>
      <vt:lpstr>補足：アカウントの解約</vt:lpstr>
      <vt:lpstr>補足：アカウントの削除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Sekiya, Toshiya</dc:creator>
  <cp:lastModifiedBy>菅谷 絢香</cp:lastModifiedBy>
  <cp:revision>2522</cp:revision>
  <dcterms:created xsi:type="dcterms:W3CDTF">2019-02-17T10:53:51Z</dcterms:created>
  <dcterms:modified xsi:type="dcterms:W3CDTF">2022-03-24T02:54:11Z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0x0101002563EAAB300D19459DFC38D5B31A1AB8</vt:lpwstr>
  </property>
</Properties>
</file>