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68" r:id="rId6"/>
    <p:sldMasterId id="2147483676" r:id="rId7"/>
    <p:sldMasterId id="2147483680" r:id="rId8"/>
    <p:sldMasterId id="2147483683" r:id="rId9"/>
  </p:sldMasterIdLst>
  <p:notesMasterIdLst>
    <p:notesMasterId r:id="rId11"/>
  </p:notesMasterIdLst>
  <p:handoutMasterIdLst>
    <p:handoutMasterId r:id="rId12"/>
  </p:handoutMasterIdLst>
  <p:sldIdLst>
    <p:sldId id="1448942512" r:id="rId10"/>
  </p:sldIdLst>
  <p:sldSz cx="9906000" cy="6858000" type="A4"/>
  <p:notesSz cx="6858000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55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FFCC"/>
    <a:srgbClr val="7C204A"/>
    <a:srgbClr val="E7CF3D"/>
    <a:srgbClr val="E6B9B8"/>
    <a:srgbClr val="006600"/>
    <a:srgbClr val="EDB037"/>
    <a:srgbClr val="2BE5F9"/>
    <a:srgbClr val="385D8A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AB9-32E9-421E-8D14-880E6AB1D7B7}" v="131" dt="2021-12-21T04:20:36.087"/>
    <p1510:client id="{19488BF8-370F-4846-8AA1-687CB7248678}" v="24" vWet="28" dt="2021-12-21T00:48:36.596"/>
    <p1510:client id="{64BBC685-BB26-43A0-8F59-FC2AD039248B}" v="2067" dt="2021-12-21T02:47:48.469"/>
    <p1510:client id="{786F0371-7F8E-4BDE-A1B2-5F909A783900}" v="3" dt="2021-12-21T05:14:24.274"/>
  </p1510:revLst>
</p1510:revInfo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43" autoAdjust="0"/>
    <p:restoredTop sz="96866" autoAdjust="0"/>
  </p:normalViewPr>
  <p:slideViewPr>
    <p:cSldViewPr snapToGrid="0">
      <p:cViewPr varScale="1">
        <p:scale>
          <a:sx n="92" d="100"/>
          <a:sy n="92" d="100"/>
        </p:scale>
        <p:origin x="468" y="72"/>
      </p:cViewPr>
      <p:guideLst>
        <p:guide orient="horz" pos="2115"/>
        <p:guide pos="55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10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uo Komine（小嶺一雄）" userId="1d1dd153-7b64-40d1-9fee-e4a704e24551" providerId="ADAL" clId="{01678AB9-32E9-421E-8D14-880E6AB1D7B7}"/>
    <pc:docChg chg="undo custSel modSld">
      <pc:chgData name="Kazuo Komine（小嶺一雄）" userId="1d1dd153-7b64-40d1-9fee-e4a704e24551" providerId="ADAL" clId="{01678AB9-32E9-421E-8D14-880E6AB1D7B7}" dt="2021-12-21T04:20:36.087" v="130" actId="14100"/>
      <pc:docMkLst>
        <pc:docMk/>
      </pc:docMkLst>
      <pc:sldChg chg="modSp mod">
        <pc:chgData name="Kazuo Komine（小嶺一雄）" userId="1d1dd153-7b64-40d1-9fee-e4a704e24551" providerId="ADAL" clId="{01678AB9-32E9-421E-8D14-880E6AB1D7B7}" dt="2021-12-21T04:18:05.429" v="12" actId="20577"/>
        <pc:sldMkLst>
          <pc:docMk/>
          <pc:sldMk cId="3846028972" sldId="256"/>
        </pc:sldMkLst>
        <pc:spChg chg="mod">
          <ac:chgData name="Kazuo Komine（小嶺一雄）" userId="1d1dd153-7b64-40d1-9fee-e4a704e24551" providerId="ADAL" clId="{01678AB9-32E9-421E-8D14-880E6AB1D7B7}" dt="2021-12-21T04:18:05.429" v="12" actId="20577"/>
          <ac:spMkLst>
            <pc:docMk/>
            <pc:sldMk cId="3846028972" sldId="256"/>
            <ac:spMk id="7" creationId="{A09DED7F-5B9C-434E-95ED-A2325204C644}"/>
          </ac:spMkLst>
        </pc:spChg>
      </pc:sldChg>
      <pc:sldChg chg="addSp modSp mod">
        <pc:chgData name="Kazuo Komine（小嶺一雄）" userId="1d1dd153-7b64-40d1-9fee-e4a704e24551" providerId="ADAL" clId="{01678AB9-32E9-421E-8D14-880E6AB1D7B7}" dt="2021-12-21T04:19:25.810" v="107" actId="207"/>
        <pc:sldMkLst>
          <pc:docMk/>
          <pc:sldMk cId="605095959" sldId="258"/>
        </pc:sldMkLst>
        <pc:spChg chg="mod">
          <ac:chgData name="Kazuo Komine（小嶺一雄）" userId="1d1dd153-7b64-40d1-9fee-e4a704e24551" providerId="ADAL" clId="{01678AB9-32E9-421E-8D14-880E6AB1D7B7}" dt="2021-12-21T04:18:24.059" v="14" actId="20577"/>
          <ac:spMkLst>
            <pc:docMk/>
            <pc:sldMk cId="605095959" sldId="258"/>
            <ac:spMk id="2" creationId="{2D2F9C61-9C78-4632-A2AA-5B7EE045BA62}"/>
          </ac:spMkLst>
        </pc:spChg>
        <pc:spChg chg="add mod">
          <ac:chgData name="Kazuo Komine（小嶺一雄）" userId="1d1dd153-7b64-40d1-9fee-e4a704e24551" providerId="ADAL" clId="{01678AB9-32E9-421E-8D14-880E6AB1D7B7}" dt="2021-12-21T04:19:25.810" v="107" actId="207"/>
          <ac:spMkLst>
            <pc:docMk/>
            <pc:sldMk cId="605095959" sldId="258"/>
            <ac:spMk id="4" creationId="{4E1B57BF-4B61-4938-96CD-7CCB11B053B6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6" creationId="{2BD7416C-2CB8-4956-92B9-060ADA119552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7" creationId="{DD6E7D5D-5167-4FBA-9F04-E004016988CC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21" creationId="{2DABC791-D40A-4F3E-BF1B-9A13EFE9293E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22" creationId="{89A7120D-6A1F-42AB-86D0-F4E1CA17C6AB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23" creationId="{321545BE-2350-495B-9B29-28BF12EF503E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24" creationId="{C4106853-2476-448E-8B03-945ECC1E2438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25" creationId="{13295BE3-8F1D-40D9-8DBD-8615D32C5AB1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26" creationId="{A0BAEA5F-4061-41C5-A2F1-BAA666D72B6A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55" creationId="{7CC8A4D4-6CF8-451C-A956-C4198AFBFB89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60" creationId="{F24E92F6-112B-4809-93B4-8C14142CB6B8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61" creationId="{E8962254-2B61-4174-A3B5-AA5052059E7F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62" creationId="{B255EA2A-3D96-4DAB-831E-676F95D6232D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63" creationId="{69EB157E-A886-40F6-A00E-B3314648B893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64" creationId="{B2AB882B-CB7A-4009-AFED-7C957D938C7A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65" creationId="{F6D90DF3-1C18-46D4-B186-BF5C817AC42D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70" creationId="{E2794CB4-20D6-4429-ABCA-0E29803E8D6C}"/>
          </ac:spMkLst>
        </pc:spChg>
        <pc:spChg chg="mod">
          <ac:chgData name="Kazuo Komine（小嶺一雄）" userId="1d1dd153-7b64-40d1-9fee-e4a704e24551" providerId="ADAL" clId="{01678AB9-32E9-421E-8D14-880E6AB1D7B7}" dt="2021-12-21T04:18:53.451" v="28" actId="1076"/>
          <ac:spMkLst>
            <pc:docMk/>
            <pc:sldMk cId="605095959" sldId="258"/>
            <ac:spMk id="85" creationId="{D17F385D-59C5-4F24-8A0C-012083CAB5B8}"/>
          </ac:spMkLst>
        </pc:spChg>
        <pc:cxnChg chg="mod">
          <ac:chgData name="Kazuo Komine（小嶺一雄）" userId="1d1dd153-7b64-40d1-9fee-e4a704e24551" providerId="ADAL" clId="{01678AB9-32E9-421E-8D14-880E6AB1D7B7}" dt="2021-12-21T04:18:53.451" v="28" actId="1076"/>
          <ac:cxnSpMkLst>
            <pc:docMk/>
            <pc:sldMk cId="605095959" sldId="258"/>
            <ac:cxnSpMk id="33" creationId="{E8929065-A8EC-436F-A7C8-C3630F5C901D}"/>
          </ac:cxnSpMkLst>
        </pc:cxnChg>
        <pc:cxnChg chg="mod">
          <ac:chgData name="Kazuo Komine（小嶺一雄）" userId="1d1dd153-7b64-40d1-9fee-e4a704e24551" providerId="ADAL" clId="{01678AB9-32E9-421E-8D14-880E6AB1D7B7}" dt="2021-12-21T04:18:53.451" v="28" actId="1076"/>
          <ac:cxnSpMkLst>
            <pc:docMk/>
            <pc:sldMk cId="605095959" sldId="258"/>
            <ac:cxnSpMk id="34" creationId="{307957E5-7604-49A0-B413-E0611A352F5E}"/>
          </ac:cxnSpMkLst>
        </pc:cxnChg>
        <pc:cxnChg chg="mod">
          <ac:chgData name="Kazuo Komine（小嶺一雄）" userId="1d1dd153-7b64-40d1-9fee-e4a704e24551" providerId="ADAL" clId="{01678AB9-32E9-421E-8D14-880E6AB1D7B7}" dt="2021-12-21T04:18:53.451" v="28" actId="1076"/>
          <ac:cxnSpMkLst>
            <pc:docMk/>
            <pc:sldMk cId="605095959" sldId="258"/>
            <ac:cxnSpMk id="37" creationId="{86037A20-3EEE-4A36-A1B0-74E5A8549CC7}"/>
          </ac:cxnSpMkLst>
        </pc:cxnChg>
        <pc:cxnChg chg="mod">
          <ac:chgData name="Kazuo Komine（小嶺一雄）" userId="1d1dd153-7b64-40d1-9fee-e4a704e24551" providerId="ADAL" clId="{01678AB9-32E9-421E-8D14-880E6AB1D7B7}" dt="2021-12-21T04:18:53.451" v="28" actId="1076"/>
          <ac:cxnSpMkLst>
            <pc:docMk/>
            <pc:sldMk cId="605095959" sldId="258"/>
            <ac:cxnSpMk id="40" creationId="{038BC8B8-2FC4-4CB6-B275-4EF12FCC2973}"/>
          </ac:cxnSpMkLst>
        </pc:cxnChg>
        <pc:cxnChg chg="mod">
          <ac:chgData name="Kazuo Komine（小嶺一雄）" userId="1d1dd153-7b64-40d1-9fee-e4a704e24551" providerId="ADAL" clId="{01678AB9-32E9-421E-8D14-880E6AB1D7B7}" dt="2021-12-21T04:18:53.451" v="28" actId="1076"/>
          <ac:cxnSpMkLst>
            <pc:docMk/>
            <pc:sldMk cId="605095959" sldId="258"/>
            <ac:cxnSpMk id="56" creationId="{3F2BD321-B3CF-4384-9014-D1D8E7BFA70C}"/>
          </ac:cxnSpMkLst>
        </pc:cxnChg>
        <pc:cxnChg chg="mod">
          <ac:chgData name="Kazuo Komine（小嶺一雄）" userId="1d1dd153-7b64-40d1-9fee-e4a704e24551" providerId="ADAL" clId="{01678AB9-32E9-421E-8D14-880E6AB1D7B7}" dt="2021-12-21T04:18:53.451" v="28" actId="1076"/>
          <ac:cxnSpMkLst>
            <pc:docMk/>
            <pc:sldMk cId="605095959" sldId="258"/>
            <ac:cxnSpMk id="66" creationId="{2D69B6D8-84E3-431D-A14E-5ED4318E04B8}"/>
          </ac:cxnSpMkLst>
        </pc:cxnChg>
        <pc:cxnChg chg="mod">
          <ac:chgData name="Kazuo Komine（小嶺一雄）" userId="1d1dd153-7b64-40d1-9fee-e4a704e24551" providerId="ADAL" clId="{01678AB9-32E9-421E-8D14-880E6AB1D7B7}" dt="2021-12-21T04:18:53.451" v="28" actId="1076"/>
          <ac:cxnSpMkLst>
            <pc:docMk/>
            <pc:sldMk cId="605095959" sldId="258"/>
            <ac:cxnSpMk id="67" creationId="{0EA33306-FAA1-401B-99DD-5A9333851FA6}"/>
          </ac:cxnSpMkLst>
        </pc:cxnChg>
        <pc:cxnChg chg="mod">
          <ac:chgData name="Kazuo Komine（小嶺一雄）" userId="1d1dd153-7b64-40d1-9fee-e4a704e24551" providerId="ADAL" clId="{01678AB9-32E9-421E-8D14-880E6AB1D7B7}" dt="2021-12-21T04:18:53.451" v="28" actId="1076"/>
          <ac:cxnSpMkLst>
            <pc:docMk/>
            <pc:sldMk cId="605095959" sldId="258"/>
            <ac:cxnSpMk id="68" creationId="{4482D9FA-8DD9-4A9B-89EC-A266BDF9567C}"/>
          </ac:cxnSpMkLst>
        </pc:cxnChg>
        <pc:cxnChg chg="mod">
          <ac:chgData name="Kazuo Komine（小嶺一雄）" userId="1d1dd153-7b64-40d1-9fee-e4a704e24551" providerId="ADAL" clId="{01678AB9-32E9-421E-8D14-880E6AB1D7B7}" dt="2021-12-21T04:18:53.451" v="28" actId="1076"/>
          <ac:cxnSpMkLst>
            <pc:docMk/>
            <pc:sldMk cId="605095959" sldId="258"/>
            <ac:cxnSpMk id="69" creationId="{A3444E90-681E-4AF7-B91A-77190F7F20E5}"/>
          </ac:cxnSpMkLst>
        </pc:cxnChg>
        <pc:cxnChg chg="mod">
          <ac:chgData name="Kazuo Komine（小嶺一雄）" userId="1d1dd153-7b64-40d1-9fee-e4a704e24551" providerId="ADAL" clId="{01678AB9-32E9-421E-8D14-880E6AB1D7B7}" dt="2021-12-21T04:18:53.451" v="28" actId="1076"/>
          <ac:cxnSpMkLst>
            <pc:docMk/>
            <pc:sldMk cId="605095959" sldId="258"/>
            <ac:cxnSpMk id="71" creationId="{C03A04CB-443A-4819-B6BA-308AA715FD54}"/>
          </ac:cxnSpMkLst>
        </pc:cxnChg>
      </pc:sldChg>
      <pc:sldChg chg="modSp mod">
        <pc:chgData name="Kazuo Komine（小嶺一雄）" userId="1d1dd153-7b64-40d1-9fee-e4a704e24551" providerId="ADAL" clId="{01678AB9-32E9-421E-8D14-880E6AB1D7B7}" dt="2021-12-21T04:20:05.206" v="117" actId="20577"/>
        <pc:sldMkLst>
          <pc:docMk/>
          <pc:sldMk cId="1078738604" sldId="1448942510"/>
        </pc:sldMkLst>
        <pc:spChg chg="mod">
          <ac:chgData name="Kazuo Komine（小嶺一雄）" userId="1d1dd153-7b64-40d1-9fee-e4a704e24551" providerId="ADAL" clId="{01678AB9-32E9-421E-8D14-880E6AB1D7B7}" dt="2021-12-21T04:20:05.206" v="117" actId="20577"/>
          <ac:spMkLst>
            <pc:docMk/>
            <pc:sldMk cId="1078738604" sldId="1448942510"/>
            <ac:spMk id="2" creationId="{2D2F9C61-9C78-4632-A2AA-5B7EE045BA62}"/>
          </ac:spMkLst>
        </pc:spChg>
        <pc:spChg chg="mod">
          <ac:chgData name="Kazuo Komine（小嶺一雄）" userId="1d1dd153-7b64-40d1-9fee-e4a704e24551" providerId="ADAL" clId="{01678AB9-32E9-421E-8D14-880E6AB1D7B7}" dt="2021-12-21T04:18:34.112" v="21" actId="1076"/>
          <ac:spMkLst>
            <pc:docMk/>
            <pc:sldMk cId="1078738604" sldId="1448942510"/>
            <ac:spMk id="47" creationId="{6763F00E-A276-463B-AAF4-93D47BF67061}"/>
          </ac:spMkLst>
        </pc:spChg>
        <pc:spChg chg="mod">
          <ac:chgData name="Kazuo Komine（小嶺一雄）" userId="1d1dd153-7b64-40d1-9fee-e4a704e24551" providerId="ADAL" clId="{01678AB9-32E9-421E-8D14-880E6AB1D7B7}" dt="2021-12-21T04:18:34.112" v="21" actId="1076"/>
          <ac:spMkLst>
            <pc:docMk/>
            <pc:sldMk cId="1078738604" sldId="1448942510"/>
            <ac:spMk id="49" creationId="{D44B4B07-1F5F-4189-A4D0-21A1E30D6646}"/>
          </ac:spMkLst>
        </pc:spChg>
        <pc:spChg chg="mod">
          <ac:chgData name="Kazuo Komine（小嶺一雄）" userId="1d1dd153-7b64-40d1-9fee-e4a704e24551" providerId="ADAL" clId="{01678AB9-32E9-421E-8D14-880E6AB1D7B7}" dt="2021-12-21T04:18:34.112" v="21" actId="1076"/>
          <ac:spMkLst>
            <pc:docMk/>
            <pc:sldMk cId="1078738604" sldId="1448942510"/>
            <ac:spMk id="52" creationId="{7506AFD8-E41A-401E-A105-BBC6E2C7237B}"/>
          </ac:spMkLst>
        </pc:spChg>
      </pc:sldChg>
      <pc:sldChg chg="modSp mod">
        <pc:chgData name="Kazuo Komine（小嶺一雄）" userId="1d1dd153-7b64-40d1-9fee-e4a704e24551" providerId="ADAL" clId="{01678AB9-32E9-421E-8D14-880E6AB1D7B7}" dt="2021-12-21T04:20:36.087" v="130" actId="14100"/>
        <pc:sldMkLst>
          <pc:docMk/>
          <pc:sldMk cId="1145162838" sldId="1448942511"/>
        </pc:sldMkLst>
        <pc:spChg chg="mod">
          <ac:chgData name="Kazuo Komine（小嶺一雄）" userId="1d1dd153-7b64-40d1-9fee-e4a704e24551" providerId="ADAL" clId="{01678AB9-32E9-421E-8D14-880E6AB1D7B7}" dt="2021-12-21T04:20:10.178" v="127" actId="20577"/>
          <ac:spMkLst>
            <pc:docMk/>
            <pc:sldMk cId="1145162838" sldId="1448942511"/>
            <ac:spMk id="2" creationId="{2D2F9C61-9C78-4632-A2AA-5B7EE045BA62}"/>
          </ac:spMkLst>
        </pc:spChg>
        <pc:spChg chg="mod">
          <ac:chgData name="Kazuo Komine（小嶺一雄）" userId="1d1dd153-7b64-40d1-9fee-e4a704e24551" providerId="ADAL" clId="{01678AB9-32E9-421E-8D14-880E6AB1D7B7}" dt="2021-12-21T04:20:30.878" v="129" actId="14100"/>
          <ac:spMkLst>
            <pc:docMk/>
            <pc:sldMk cId="1145162838" sldId="1448942511"/>
            <ac:spMk id="142" creationId="{CD85A7AA-D566-4034-A359-4FC66BB73283}"/>
          </ac:spMkLst>
        </pc:spChg>
        <pc:spChg chg="mod">
          <ac:chgData name="Kazuo Komine（小嶺一雄）" userId="1d1dd153-7b64-40d1-9fee-e4a704e24551" providerId="ADAL" clId="{01678AB9-32E9-421E-8D14-880E6AB1D7B7}" dt="2021-12-21T04:20:36.087" v="130" actId="14100"/>
          <ac:spMkLst>
            <pc:docMk/>
            <pc:sldMk cId="1145162838" sldId="1448942511"/>
            <ac:spMk id="143" creationId="{3909D7B8-F671-4BC2-8543-F0A04207AB60}"/>
          </ac:spMkLst>
        </pc:spChg>
        <pc:spChg chg="mod">
          <ac:chgData name="Kazuo Komine（小嶺一雄）" userId="1d1dd153-7b64-40d1-9fee-e4a704e24551" providerId="ADAL" clId="{01678AB9-32E9-421E-8D14-880E6AB1D7B7}" dt="2021-12-21T04:20:23.396" v="128" actId="14100"/>
          <ac:spMkLst>
            <pc:docMk/>
            <pc:sldMk cId="1145162838" sldId="1448942511"/>
            <ac:spMk id="155" creationId="{E6F4F74E-A84B-494E-A5CD-8CAD74499CC8}"/>
          </ac:spMkLst>
        </pc:spChg>
      </pc:sldChg>
    </pc:docChg>
  </pc:docChgLst>
  <pc:docChgLst>
    <pc:chgData name="Tamotsu Nagai（永井有）" userId="ed5ecf06-18ae-456a-bf52-4ce4644efbe8" providerId="ADAL" clId="{19488BF8-370F-4846-8AA1-687CB7248678}"/>
    <pc:docChg chg="addSld modSld">
      <pc:chgData name="Tamotsu Nagai（永井有）" userId="ed5ecf06-18ae-456a-bf52-4ce4644efbe8" providerId="ADAL" clId="{19488BF8-370F-4846-8AA1-687CB7248678}" dt="2021-12-20T09:03:11.851" v="20" actId="14100"/>
      <pc:docMkLst>
        <pc:docMk/>
      </pc:docMkLst>
      <pc:sldChg chg="addSp modSp new mod">
        <pc:chgData name="Tamotsu Nagai（永井有）" userId="ed5ecf06-18ae-456a-bf52-4ce4644efbe8" providerId="ADAL" clId="{19488BF8-370F-4846-8AA1-687CB7248678}" dt="2021-12-20T09:03:11.851" v="20" actId="14100"/>
        <pc:sldMkLst>
          <pc:docMk/>
          <pc:sldMk cId="458309361" sldId="1448942513"/>
        </pc:sldMkLst>
        <pc:spChg chg="add">
          <ac:chgData name="Tamotsu Nagai（永井有）" userId="ed5ecf06-18ae-456a-bf52-4ce4644efbe8" providerId="ADAL" clId="{19488BF8-370F-4846-8AA1-687CB7248678}" dt="2021-12-20T08:39:52.126" v="1" actId="11529"/>
          <ac:spMkLst>
            <pc:docMk/>
            <pc:sldMk cId="458309361" sldId="1448942513"/>
            <ac:spMk id="3" creationId="{EDFA972E-9609-43FA-9C61-7B55A250FCCB}"/>
          </ac:spMkLst>
        </pc:spChg>
        <pc:spChg chg="add mod">
          <ac:chgData name="Tamotsu Nagai（永井有）" userId="ed5ecf06-18ae-456a-bf52-4ce4644efbe8" providerId="ADAL" clId="{19488BF8-370F-4846-8AA1-687CB7248678}" dt="2021-12-20T08:39:55.624" v="3" actId="1076"/>
          <ac:spMkLst>
            <pc:docMk/>
            <pc:sldMk cId="458309361" sldId="1448942513"/>
            <ac:spMk id="4" creationId="{39FFFBCE-0101-4AA6-8117-CC93B6BB9C2C}"/>
          </ac:spMkLst>
        </pc:spChg>
        <pc:spChg chg="add mod">
          <ac:chgData name="Tamotsu Nagai（永井有）" userId="ed5ecf06-18ae-456a-bf52-4ce4644efbe8" providerId="ADAL" clId="{19488BF8-370F-4846-8AA1-687CB7248678}" dt="2021-12-20T08:39:56.249" v="4"/>
          <ac:spMkLst>
            <pc:docMk/>
            <pc:sldMk cId="458309361" sldId="1448942513"/>
            <ac:spMk id="5" creationId="{38C0C13D-C039-459E-8507-4C55C625BF94}"/>
          </ac:spMkLst>
        </pc:spChg>
        <pc:spChg chg="add mod">
          <ac:chgData name="Tamotsu Nagai（永井有）" userId="ed5ecf06-18ae-456a-bf52-4ce4644efbe8" providerId="ADAL" clId="{19488BF8-370F-4846-8AA1-687CB7248678}" dt="2021-12-20T08:39:56.612" v="5"/>
          <ac:spMkLst>
            <pc:docMk/>
            <pc:sldMk cId="458309361" sldId="1448942513"/>
            <ac:spMk id="6" creationId="{7346B956-8F4B-40AD-84FD-D773A882DDF3}"/>
          </ac:spMkLst>
        </pc:spChg>
        <pc:spChg chg="add mod">
          <ac:chgData name="Tamotsu Nagai（永井有）" userId="ed5ecf06-18ae-456a-bf52-4ce4644efbe8" providerId="ADAL" clId="{19488BF8-370F-4846-8AA1-687CB7248678}" dt="2021-12-20T08:39:56.956" v="6"/>
          <ac:spMkLst>
            <pc:docMk/>
            <pc:sldMk cId="458309361" sldId="1448942513"/>
            <ac:spMk id="7" creationId="{290FA5CC-A7AB-4BC4-83E7-330693671258}"/>
          </ac:spMkLst>
        </pc:spChg>
        <pc:spChg chg="add mod">
          <ac:chgData name="Tamotsu Nagai（永井有）" userId="ed5ecf06-18ae-456a-bf52-4ce4644efbe8" providerId="ADAL" clId="{19488BF8-370F-4846-8AA1-687CB7248678}" dt="2021-12-20T08:40:04.145" v="8" actId="1076"/>
          <ac:spMkLst>
            <pc:docMk/>
            <pc:sldMk cId="458309361" sldId="1448942513"/>
            <ac:spMk id="8" creationId="{0827EAB7-039A-4EF0-A46D-0AFD451C0FE5}"/>
          </ac:spMkLst>
        </pc:spChg>
        <pc:spChg chg="add mod">
          <ac:chgData name="Tamotsu Nagai（永井有）" userId="ed5ecf06-18ae-456a-bf52-4ce4644efbe8" providerId="ADAL" clId="{19488BF8-370F-4846-8AA1-687CB7248678}" dt="2021-12-20T08:40:10.081" v="10" actId="1076"/>
          <ac:spMkLst>
            <pc:docMk/>
            <pc:sldMk cId="458309361" sldId="1448942513"/>
            <ac:spMk id="9" creationId="{B3819599-14D9-47C3-A978-04674EB64B23}"/>
          </ac:spMkLst>
        </pc:spChg>
        <pc:cxnChg chg="add">
          <ac:chgData name="Tamotsu Nagai（永井有）" userId="ed5ecf06-18ae-456a-bf52-4ce4644efbe8" providerId="ADAL" clId="{19488BF8-370F-4846-8AA1-687CB7248678}" dt="2021-12-20T09:02:55.919" v="11" actId="11529"/>
          <ac:cxnSpMkLst>
            <pc:docMk/>
            <pc:sldMk cId="458309361" sldId="1448942513"/>
            <ac:cxnSpMk id="13" creationId="{8D862A3C-9F70-4D54-8EF1-380A36A5977A}"/>
          </ac:cxnSpMkLst>
        </pc:cxnChg>
        <pc:cxnChg chg="add mod">
          <ac:chgData name="Tamotsu Nagai（永井有）" userId="ed5ecf06-18ae-456a-bf52-4ce4644efbe8" providerId="ADAL" clId="{19488BF8-370F-4846-8AA1-687CB7248678}" dt="2021-12-20T09:03:00.494" v="14" actId="14100"/>
          <ac:cxnSpMkLst>
            <pc:docMk/>
            <pc:sldMk cId="458309361" sldId="1448942513"/>
            <ac:cxnSpMk id="14" creationId="{C47A863C-6C5E-468C-B325-74BE41B64694}"/>
          </ac:cxnSpMkLst>
        </pc:cxnChg>
        <pc:cxnChg chg="add mod">
          <ac:chgData name="Tamotsu Nagai（永井有）" userId="ed5ecf06-18ae-456a-bf52-4ce4644efbe8" providerId="ADAL" clId="{19488BF8-370F-4846-8AA1-687CB7248678}" dt="2021-12-20T09:03:06.261" v="17" actId="14100"/>
          <ac:cxnSpMkLst>
            <pc:docMk/>
            <pc:sldMk cId="458309361" sldId="1448942513"/>
            <ac:cxnSpMk id="17" creationId="{9DA6CC78-9941-480F-B310-63BA3BDEEA60}"/>
          </ac:cxnSpMkLst>
        </pc:cxnChg>
        <pc:cxnChg chg="add mod">
          <ac:chgData name="Tamotsu Nagai（永井有）" userId="ed5ecf06-18ae-456a-bf52-4ce4644efbe8" providerId="ADAL" clId="{19488BF8-370F-4846-8AA1-687CB7248678}" dt="2021-12-20T09:03:11.851" v="20" actId="14100"/>
          <ac:cxnSpMkLst>
            <pc:docMk/>
            <pc:sldMk cId="458309361" sldId="1448942513"/>
            <ac:cxnSpMk id="20" creationId="{AE4EDA4E-F8E1-499A-8640-2F14A785A8ED}"/>
          </ac:cxnSpMkLst>
        </pc:cxnChg>
      </pc:sldChg>
    </pc:docChg>
  </pc:docChgLst>
  <pc:docChgLst>
    <pc:chgData name="Jun Omori（大森潤）" userId="288797cd-2cd2-481c-a047-a0136bcc9aec" providerId="ADAL" clId="{64BBC685-BB26-43A0-8F59-FC2AD039248B}"/>
    <pc:docChg chg="undo custSel addSld delSld modSld">
      <pc:chgData name="Jun Omori（大森潤）" userId="288797cd-2cd2-481c-a047-a0136bcc9aec" providerId="ADAL" clId="{64BBC685-BB26-43A0-8F59-FC2AD039248B}" dt="2021-12-21T02:47:48.469" v="4970" actId="47"/>
      <pc:docMkLst>
        <pc:docMk/>
      </pc:docMkLst>
      <pc:sldChg chg="addSp delSp modSp add mod">
        <pc:chgData name="Jun Omori（大森潤）" userId="288797cd-2cd2-481c-a047-a0136bcc9aec" providerId="ADAL" clId="{64BBC685-BB26-43A0-8F59-FC2AD039248B}" dt="2021-12-21T02:47:43.459" v="4969" actId="478"/>
        <pc:sldMkLst>
          <pc:docMk/>
          <pc:sldMk cId="1078738604" sldId="1448942510"/>
        </pc:sldMkLst>
        <pc:spChg chg="mod">
          <ac:chgData name="Jun Omori（大森潤）" userId="288797cd-2cd2-481c-a047-a0136bcc9aec" providerId="ADAL" clId="{64BBC685-BB26-43A0-8F59-FC2AD039248B}" dt="2021-12-20T23:24:47.016" v="3532" actId="20577"/>
          <ac:spMkLst>
            <pc:docMk/>
            <pc:sldMk cId="1078738604" sldId="1448942510"/>
            <ac:spMk id="3" creationId="{1CC218B7-48D0-4093-AE36-5A550C6FB2DD}"/>
          </ac:spMkLst>
        </pc:spChg>
        <pc:spChg chg="mod">
          <ac:chgData name="Jun Omori（大森潤）" userId="288797cd-2cd2-481c-a047-a0136bcc9aec" providerId="ADAL" clId="{64BBC685-BB26-43A0-8F59-FC2AD039248B}" dt="2021-12-20T10:07:20.030" v="3006" actId="20577"/>
          <ac:spMkLst>
            <pc:docMk/>
            <pc:sldMk cId="1078738604" sldId="1448942510"/>
            <ac:spMk id="5" creationId="{65F57762-6B76-462A-AB8C-FC9107DA67F8}"/>
          </ac:spMkLst>
        </pc:spChg>
        <pc:spChg chg="mod">
          <ac:chgData name="Jun Omori（大森潤）" userId="288797cd-2cd2-481c-a047-a0136bcc9aec" providerId="ADAL" clId="{64BBC685-BB26-43A0-8F59-FC2AD039248B}" dt="2021-12-20T10:07:12.275" v="2983" actId="20577"/>
          <ac:spMkLst>
            <pc:docMk/>
            <pc:sldMk cId="1078738604" sldId="1448942510"/>
            <ac:spMk id="6" creationId="{2BD7416C-2CB8-4956-92B9-060ADA119552}"/>
          </ac:spMkLst>
        </pc:spChg>
        <pc:spChg chg="mod">
          <ac:chgData name="Jun Omori（大森潤）" userId="288797cd-2cd2-481c-a047-a0136bcc9aec" providerId="ADAL" clId="{64BBC685-BB26-43A0-8F59-FC2AD039248B}" dt="2021-12-20T10:07:33.405" v="3015" actId="20577"/>
          <ac:spMkLst>
            <pc:docMk/>
            <pc:sldMk cId="1078738604" sldId="1448942510"/>
            <ac:spMk id="7" creationId="{DD6E7D5D-5167-4FBA-9F04-E004016988CC}"/>
          </ac:spMkLst>
        </pc:spChg>
        <pc:spChg chg="del mod">
          <ac:chgData name="Jun Omori（大森潤）" userId="288797cd-2cd2-481c-a047-a0136bcc9aec" providerId="ADAL" clId="{64BBC685-BB26-43A0-8F59-FC2AD039248B}" dt="2021-12-20T07:14:12.402" v="814" actId="478"/>
          <ac:spMkLst>
            <pc:docMk/>
            <pc:sldMk cId="1078738604" sldId="1448942510"/>
            <ac:spMk id="8" creationId="{A771A9AD-EFFA-4E19-A2A4-F6581CF91E08}"/>
          </ac:spMkLst>
        </pc:spChg>
        <pc:spChg chg="del mod">
          <ac:chgData name="Jun Omori（大森潤）" userId="288797cd-2cd2-481c-a047-a0136bcc9aec" providerId="ADAL" clId="{64BBC685-BB26-43A0-8F59-FC2AD039248B}" dt="2021-12-20T07:14:12.402" v="814" actId="478"/>
          <ac:spMkLst>
            <pc:docMk/>
            <pc:sldMk cId="1078738604" sldId="1448942510"/>
            <ac:spMk id="9" creationId="{A65CDEFC-9A23-4FC2-ADA6-BE24C0ECEB0A}"/>
          </ac:spMkLst>
        </pc:spChg>
        <pc:spChg chg="del mod">
          <ac:chgData name="Jun Omori（大森潤）" userId="288797cd-2cd2-481c-a047-a0136bcc9aec" providerId="ADAL" clId="{64BBC685-BB26-43A0-8F59-FC2AD039248B}" dt="2021-12-20T07:14:12.402" v="814" actId="478"/>
          <ac:spMkLst>
            <pc:docMk/>
            <pc:sldMk cId="1078738604" sldId="1448942510"/>
            <ac:spMk id="10" creationId="{9A539B3D-2749-4D24-8E6A-5F784E0C7A75}"/>
          </ac:spMkLst>
        </pc:spChg>
        <pc:spChg chg="del mod">
          <ac:chgData name="Jun Omori（大森潤）" userId="288797cd-2cd2-481c-a047-a0136bcc9aec" providerId="ADAL" clId="{64BBC685-BB26-43A0-8F59-FC2AD039248B}" dt="2021-12-20T07:14:12.402" v="814" actId="478"/>
          <ac:spMkLst>
            <pc:docMk/>
            <pc:sldMk cId="1078738604" sldId="1448942510"/>
            <ac:spMk id="11" creationId="{6A5CB61D-8756-4419-9306-1256200C3E87}"/>
          </ac:spMkLst>
        </pc:spChg>
        <pc:spChg chg="del mod">
          <ac:chgData name="Jun Omori（大森潤）" userId="288797cd-2cd2-481c-a047-a0136bcc9aec" providerId="ADAL" clId="{64BBC685-BB26-43A0-8F59-FC2AD039248B}" dt="2021-12-20T07:14:12.402" v="814" actId="478"/>
          <ac:spMkLst>
            <pc:docMk/>
            <pc:sldMk cId="1078738604" sldId="1448942510"/>
            <ac:spMk id="12" creationId="{DF98A5DC-2EDE-4FED-B380-B58E1C017089}"/>
          </ac:spMkLst>
        </pc:spChg>
        <pc:spChg chg="add del mod">
          <ac:chgData name="Jun Omori（大森潤）" userId="288797cd-2cd2-481c-a047-a0136bcc9aec" providerId="ADAL" clId="{64BBC685-BB26-43A0-8F59-FC2AD039248B}" dt="2021-12-21T02:47:43.459" v="4969" actId="478"/>
          <ac:spMkLst>
            <pc:docMk/>
            <pc:sldMk cId="1078738604" sldId="1448942510"/>
            <ac:spMk id="17" creationId="{5DC5E4B6-2141-4F4E-9A8B-51864E0C12C3}"/>
          </ac:spMkLst>
        </pc:spChg>
        <pc:spChg chg="del mod">
          <ac:chgData name="Jun Omori（大森潤）" userId="288797cd-2cd2-481c-a047-a0136bcc9aec" providerId="ADAL" clId="{64BBC685-BB26-43A0-8F59-FC2AD039248B}" dt="2021-12-20T07:14:12.402" v="814" actId="478"/>
          <ac:spMkLst>
            <pc:docMk/>
            <pc:sldMk cId="1078738604" sldId="1448942510"/>
            <ac:spMk id="19" creationId="{709498FB-A0CB-4D1A-AD9A-21907E767F21}"/>
          </ac:spMkLst>
        </pc:spChg>
        <pc:spChg chg="del mod">
          <ac:chgData name="Jun Omori（大森潤）" userId="288797cd-2cd2-481c-a047-a0136bcc9aec" providerId="ADAL" clId="{64BBC685-BB26-43A0-8F59-FC2AD039248B}" dt="2021-12-20T07:14:12.402" v="814" actId="478"/>
          <ac:spMkLst>
            <pc:docMk/>
            <pc:sldMk cId="1078738604" sldId="1448942510"/>
            <ac:spMk id="20" creationId="{338F0E23-7351-417A-9AF0-14128076E762}"/>
          </ac:spMkLst>
        </pc:spChg>
        <pc:spChg chg="mod">
          <ac:chgData name="Jun Omori（大森潤）" userId="288797cd-2cd2-481c-a047-a0136bcc9aec" providerId="ADAL" clId="{64BBC685-BB26-43A0-8F59-FC2AD039248B}" dt="2021-12-21T02:38:51.440" v="4470" actId="20577"/>
          <ac:spMkLst>
            <pc:docMk/>
            <pc:sldMk cId="1078738604" sldId="1448942510"/>
            <ac:spMk id="21" creationId="{2DABC791-D40A-4F3E-BF1B-9A13EFE9293E}"/>
          </ac:spMkLst>
        </pc:spChg>
        <pc:spChg chg="del mod">
          <ac:chgData name="Jun Omori（大森潤）" userId="288797cd-2cd2-481c-a047-a0136bcc9aec" providerId="ADAL" clId="{64BBC685-BB26-43A0-8F59-FC2AD039248B}" dt="2021-12-20T07:10:20.302" v="670" actId="478"/>
          <ac:spMkLst>
            <pc:docMk/>
            <pc:sldMk cId="1078738604" sldId="1448942510"/>
            <ac:spMk id="22" creationId="{89A7120D-6A1F-42AB-86D0-F4E1CA17C6AB}"/>
          </ac:spMkLst>
        </pc:spChg>
        <pc:spChg chg="del mod">
          <ac:chgData name="Jun Omori（大森潤）" userId="288797cd-2cd2-481c-a047-a0136bcc9aec" providerId="ADAL" clId="{64BBC685-BB26-43A0-8F59-FC2AD039248B}" dt="2021-12-20T07:10:20.302" v="670" actId="478"/>
          <ac:spMkLst>
            <pc:docMk/>
            <pc:sldMk cId="1078738604" sldId="1448942510"/>
            <ac:spMk id="23" creationId="{321545BE-2350-495B-9B29-28BF12EF503E}"/>
          </ac:spMkLst>
        </pc:spChg>
        <pc:spChg chg="del mod">
          <ac:chgData name="Jun Omori（大森潤）" userId="288797cd-2cd2-481c-a047-a0136bcc9aec" providerId="ADAL" clId="{64BBC685-BB26-43A0-8F59-FC2AD039248B}" dt="2021-12-20T07:10:20.302" v="670" actId="478"/>
          <ac:spMkLst>
            <pc:docMk/>
            <pc:sldMk cId="1078738604" sldId="1448942510"/>
            <ac:spMk id="24" creationId="{C4106853-2476-448E-8B03-945ECC1E2438}"/>
          </ac:spMkLst>
        </pc:spChg>
        <pc:spChg chg="del mod">
          <ac:chgData name="Jun Omori（大森潤）" userId="288797cd-2cd2-481c-a047-a0136bcc9aec" providerId="ADAL" clId="{64BBC685-BB26-43A0-8F59-FC2AD039248B}" dt="2021-12-20T07:10:20.302" v="670" actId="478"/>
          <ac:spMkLst>
            <pc:docMk/>
            <pc:sldMk cId="1078738604" sldId="1448942510"/>
            <ac:spMk id="25" creationId="{13295BE3-8F1D-40D9-8DBD-8615D32C5AB1}"/>
          </ac:spMkLst>
        </pc:spChg>
        <pc:spChg chg="del mod">
          <ac:chgData name="Jun Omori（大森潤）" userId="288797cd-2cd2-481c-a047-a0136bcc9aec" providerId="ADAL" clId="{64BBC685-BB26-43A0-8F59-FC2AD039248B}" dt="2021-12-20T07:10:20.302" v="670" actId="478"/>
          <ac:spMkLst>
            <pc:docMk/>
            <pc:sldMk cId="1078738604" sldId="1448942510"/>
            <ac:spMk id="26" creationId="{A0BAEA5F-4061-41C5-A2F1-BAA666D72B6A}"/>
          </ac:spMkLst>
        </pc:spChg>
        <pc:spChg chg="add del mod">
          <ac:chgData name="Jun Omori（大森潤）" userId="288797cd-2cd2-481c-a047-a0136bcc9aec" providerId="ADAL" clId="{64BBC685-BB26-43A0-8F59-FC2AD039248B}" dt="2021-12-20T10:05:41.534" v="2918" actId="478"/>
          <ac:spMkLst>
            <pc:docMk/>
            <pc:sldMk cId="1078738604" sldId="1448942510"/>
            <ac:spMk id="27" creationId="{90CAC59C-87BB-45BD-B7AC-804F339F27A3}"/>
          </ac:spMkLst>
        </pc:spChg>
        <pc:spChg chg="add mod">
          <ac:chgData name="Jun Omori（大森潤）" userId="288797cd-2cd2-481c-a047-a0136bcc9aec" providerId="ADAL" clId="{64BBC685-BB26-43A0-8F59-FC2AD039248B}" dt="2021-12-20T07:17:56.359" v="1083" actId="1076"/>
          <ac:spMkLst>
            <pc:docMk/>
            <pc:sldMk cId="1078738604" sldId="1448942510"/>
            <ac:spMk id="28" creationId="{EA1FDB23-C1B1-4DEE-92E8-B4CB071CD795}"/>
          </ac:spMkLst>
        </pc:spChg>
        <pc:spChg chg="add mod">
          <ac:chgData name="Jun Omori（大森潤）" userId="288797cd-2cd2-481c-a047-a0136bcc9aec" providerId="ADAL" clId="{64BBC685-BB26-43A0-8F59-FC2AD039248B}" dt="2021-12-20T07:11:55.505" v="737" actId="14100"/>
          <ac:spMkLst>
            <pc:docMk/>
            <pc:sldMk cId="1078738604" sldId="1448942510"/>
            <ac:spMk id="29" creationId="{7EC3ED5D-5E6E-4129-94E1-272273F43708}"/>
          </ac:spMkLst>
        </pc:spChg>
        <pc:spChg chg="add del mod">
          <ac:chgData name="Jun Omori（大森潤）" userId="288797cd-2cd2-481c-a047-a0136bcc9aec" providerId="ADAL" clId="{64BBC685-BB26-43A0-8F59-FC2AD039248B}" dt="2021-12-20T07:32:44.185" v="1584"/>
          <ac:spMkLst>
            <pc:docMk/>
            <pc:sldMk cId="1078738604" sldId="1448942510"/>
            <ac:spMk id="31" creationId="{2B496707-AAAF-43F2-9663-3AA0DD0126AF}"/>
          </ac:spMkLst>
        </pc:spChg>
        <pc:spChg chg="add mod topLvl">
          <ac:chgData name="Jun Omori（大森潤）" userId="288797cd-2cd2-481c-a047-a0136bcc9aec" providerId="ADAL" clId="{64BBC685-BB26-43A0-8F59-FC2AD039248B}" dt="2021-12-20T07:16:40.698" v="1054" actId="1036"/>
          <ac:spMkLst>
            <pc:docMk/>
            <pc:sldMk cId="1078738604" sldId="1448942510"/>
            <ac:spMk id="46" creationId="{151F1D41-1CC8-4750-8BB5-29983821463D}"/>
          </ac:spMkLst>
        </pc:spChg>
        <pc:spChg chg="del mod">
          <ac:chgData name="Jun Omori（大森潤）" userId="288797cd-2cd2-481c-a047-a0136bcc9aec" providerId="ADAL" clId="{64BBC685-BB26-43A0-8F59-FC2AD039248B}" dt="2021-12-20T07:14:12.402" v="814" actId="478"/>
          <ac:spMkLst>
            <pc:docMk/>
            <pc:sldMk cId="1078738604" sldId="1448942510"/>
            <ac:spMk id="47" creationId="{3B793382-9DC6-4048-9817-42D7A51AA7DD}"/>
          </ac:spMkLst>
        </pc:spChg>
        <pc:spChg chg="add mod">
          <ac:chgData name="Jun Omori（大森潤）" userId="288797cd-2cd2-481c-a047-a0136bcc9aec" providerId="ADAL" clId="{64BBC685-BB26-43A0-8F59-FC2AD039248B}" dt="2021-12-21T02:46:58.639" v="4875" actId="1076"/>
          <ac:spMkLst>
            <pc:docMk/>
            <pc:sldMk cId="1078738604" sldId="1448942510"/>
            <ac:spMk id="47" creationId="{6763F00E-A276-463B-AAF4-93D47BF67061}"/>
          </ac:spMkLst>
        </pc:spChg>
        <pc:spChg chg="add mod topLvl">
          <ac:chgData name="Jun Omori（大森潤）" userId="288797cd-2cd2-481c-a047-a0136bcc9aec" providerId="ADAL" clId="{64BBC685-BB26-43A0-8F59-FC2AD039248B}" dt="2021-12-20T07:16:40.698" v="1054" actId="1036"/>
          <ac:spMkLst>
            <pc:docMk/>
            <pc:sldMk cId="1078738604" sldId="1448942510"/>
            <ac:spMk id="48" creationId="{93E40770-2ED4-4F16-A68F-587BCE77817C}"/>
          </ac:spMkLst>
        </pc:spChg>
        <pc:spChg chg="add mod">
          <ac:chgData name="Jun Omori（大森潤）" userId="288797cd-2cd2-481c-a047-a0136bcc9aec" providerId="ADAL" clId="{64BBC685-BB26-43A0-8F59-FC2AD039248B}" dt="2021-12-21T02:46:58.639" v="4875" actId="1076"/>
          <ac:spMkLst>
            <pc:docMk/>
            <pc:sldMk cId="1078738604" sldId="1448942510"/>
            <ac:spMk id="49" creationId="{D44B4B07-1F5F-4189-A4D0-21A1E30D6646}"/>
          </ac:spMkLst>
        </pc:spChg>
        <pc:spChg chg="add mod topLvl">
          <ac:chgData name="Jun Omori（大森潤）" userId="288797cd-2cd2-481c-a047-a0136bcc9aec" providerId="ADAL" clId="{64BBC685-BB26-43A0-8F59-FC2AD039248B}" dt="2021-12-20T23:26:09.630" v="3576" actId="20577"/>
          <ac:spMkLst>
            <pc:docMk/>
            <pc:sldMk cId="1078738604" sldId="1448942510"/>
            <ac:spMk id="50" creationId="{AF3728CD-AB0E-4085-B3D6-AD4E7EC77E88}"/>
          </ac:spMkLst>
        </pc:spChg>
        <pc:spChg chg="add del mod">
          <ac:chgData name="Jun Omori（大森潤）" userId="288797cd-2cd2-481c-a047-a0136bcc9aec" providerId="ADAL" clId="{64BBC685-BB26-43A0-8F59-FC2AD039248B}" dt="2021-12-21T02:45:08.356" v="4528" actId="478"/>
          <ac:spMkLst>
            <pc:docMk/>
            <pc:sldMk cId="1078738604" sldId="1448942510"/>
            <ac:spMk id="51" creationId="{F33C39D2-C14C-44DC-B283-EE2ADCC56DCB}"/>
          </ac:spMkLst>
        </pc:spChg>
        <pc:spChg chg="add mod">
          <ac:chgData name="Jun Omori（大森潤）" userId="288797cd-2cd2-481c-a047-a0136bcc9aec" providerId="ADAL" clId="{64BBC685-BB26-43A0-8F59-FC2AD039248B}" dt="2021-12-21T02:47:38.789" v="4968" actId="20577"/>
          <ac:spMkLst>
            <pc:docMk/>
            <pc:sldMk cId="1078738604" sldId="1448942510"/>
            <ac:spMk id="52" creationId="{7506AFD8-E41A-401E-A105-BBC6E2C7237B}"/>
          </ac:spMkLst>
        </pc:spChg>
        <pc:spChg chg="add del mod">
          <ac:chgData name="Jun Omori（大森潤）" userId="288797cd-2cd2-481c-a047-a0136bcc9aec" providerId="ADAL" clId="{64BBC685-BB26-43A0-8F59-FC2AD039248B}" dt="2021-12-21T02:47:43.459" v="4969" actId="478"/>
          <ac:spMkLst>
            <pc:docMk/>
            <pc:sldMk cId="1078738604" sldId="1448942510"/>
            <ac:spMk id="53" creationId="{B97142C8-4143-4090-B4D7-3483711C36EA}"/>
          </ac:spMkLst>
        </pc:spChg>
        <pc:spChg chg="del mod">
          <ac:chgData name="Jun Omori（大森潤）" userId="288797cd-2cd2-481c-a047-a0136bcc9aec" providerId="ADAL" clId="{64BBC685-BB26-43A0-8F59-FC2AD039248B}" dt="2021-12-20T07:10:20.302" v="670" actId="478"/>
          <ac:spMkLst>
            <pc:docMk/>
            <pc:sldMk cId="1078738604" sldId="1448942510"/>
            <ac:spMk id="55" creationId="{7CC8A4D4-6CF8-451C-A956-C4198AFBFB89}"/>
          </ac:spMkLst>
        </pc:spChg>
        <pc:spChg chg="add del mod">
          <ac:chgData name="Jun Omori（大森潤）" userId="288797cd-2cd2-481c-a047-a0136bcc9aec" providerId="ADAL" clId="{64BBC685-BB26-43A0-8F59-FC2AD039248B}" dt="2021-12-21T01:02:05.273" v="4469" actId="478"/>
          <ac:spMkLst>
            <pc:docMk/>
            <pc:sldMk cId="1078738604" sldId="1448942510"/>
            <ac:spMk id="55" creationId="{EE1A2AC3-B1FD-4154-BB45-21A4CC69C1F3}"/>
          </ac:spMkLst>
        </pc:spChg>
        <pc:spChg chg="add del mod">
          <ac:chgData name="Jun Omori（大森潤）" userId="288797cd-2cd2-481c-a047-a0136bcc9aec" providerId="ADAL" clId="{64BBC685-BB26-43A0-8F59-FC2AD039248B}" dt="2021-12-21T01:02:05.273" v="4469" actId="478"/>
          <ac:spMkLst>
            <pc:docMk/>
            <pc:sldMk cId="1078738604" sldId="1448942510"/>
            <ac:spMk id="56" creationId="{C55328C9-A3D9-4293-82D6-770238C88865}"/>
          </ac:spMkLst>
        </pc:spChg>
        <pc:spChg chg="add mod topLvl">
          <ac:chgData name="Jun Omori（大森潤）" userId="288797cd-2cd2-481c-a047-a0136bcc9aec" providerId="ADAL" clId="{64BBC685-BB26-43A0-8F59-FC2AD039248B}" dt="2021-12-20T23:26:14.355" v="3577"/>
          <ac:spMkLst>
            <pc:docMk/>
            <pc:sldMk cId="1078738604" sldId="1448942510"/>
            <ac:spMk id="57" creationId="{6698FF4B-EC8A-4CCF-9A7A-000A12107C7C}"/>
          </ac:spMkLst>
        </pc:spChg>
        <pc:spChg chg="add del mod">
          <ac:chgData name="Jun Omori（大森潤）" userId="288797cd-2cd2-481c-a047-a0136bcc9aec" providerId="ADAL" clId="{64BBC685-BB26-43A0-8F59-FC2AD039248B}" dt="2021-12-20T08:38:26.252" v="2404" actId="478"/>
          <ac:spMkLst>
            <pc:docMk/>
            <pc:sldMk cId="1078738604" sldId="1448942510"/>
            <ac:spMk id="59" creationId="{4C44F816-9039-42AD-9846-A057A0125592}"/>
          </ac:spMkLst>
        </pc:spChg>
        <pc:spChg chg="add del mod">
          <ac:chgData name="Jun Omori（大森潤）" userId="288797cd-2cd2-481c-a047-a0136bcc9aec" providerId="ADAL" clId="{64BBC685-BB26-43A0-8F59-FC2AD039248B}" dt="2021-12-21T01:02:05.273" v="4469" actId="478"/>
          <ac:spMkLst>
            <pc:docMk/>
            <pc:sldMk cId="1078738604" sldId="1448942510"/>
            <ac:spMk id="59" creationId="{F8AD27A7-59FC-42E5-9498-879B66BB9CC6}"/>
          </ac:spMkLst>
        </pc:spChg>
        <pc:spChg chg="del mod">
          <ac:chgData name="Jun Omori（大森潤）" userId="288797cd-2cd2-481c-a047-a0136bcc9aec" providerId="ADAL" clId="{64BBC685-BB26-43A0-8F59-FC2AD039248B}" dt="2021-12-20T07:10:48.044" v="724"/>
          <ac:spMkLst>
            <pc:docMk/>
            <pc:sldMk cId="1078738604" sldId="1448942510"/>
            <ac:spMk id="60" creationId="{F24E92F6-112B-4809-93B4-8C14142CB6B8}"/>
          </ac:spMkLst>
        </pc:spChg>
        <pc:spChg chg="del mod">
          <ac:chgData name="Jun Omori（大森潤）" userId="288797cd-2cd2-481c-a047-a0136bcc9aec" providerId="ADAL" clId="{64BBC685-BB26-43A0-8F59-FC2AD039248B}" dt="2021-12-20T07:14:07.861" v="813" actId="478"/>
          <ac:spMkLst>
            <pc:docMk/>
            <pc:sldMk cId="1078738604" sldId="1448942510"/>
            <ac:spMk id="61" creationId="{E8962254-2B61-4174-A3B5-AA5052059E7F}"/>
          </ac:spMkLst>
        </pc:spChg>
        <pc:spChg chg="del mod">
          <ac:chgData name="Jun Omori（大森潤）" userId="288797cd-2cd2-481c-a047-a0136bcc9aec" providerId="ADAL" clId="{64BBC685-BB26-43A0-8F59-FC2AD039248B}" dt="2021-12-20T07:14:07.861" v="813" actId="478"/>
          <ac:spMkLst>
            <pc:docMk/>
            <pc:sldMk cId="1078738604" sldId="1448942510"/>
            <ac:spMk id="62" creationId="{B255EA2A-3D96-4DAB-831E-676F95D6232D}"/>
          </ac:spMkLst>
        </pc:spChg>
        <pc:spChg chg="del mod">
          <ac:chgData name="Jun Omori（大森潤）" userId="288797cd-2cd2-481c-a047-a0136bcc9aec" providerId="ADAL" clId="{64BBC685-BB26-43A0-8F59-FC2AD039248B}" dt="2021-12-20T07:14:07.861" v="813" actId="478"/>
          <ac:spMkLst>
            <pc:docMk/>
            <pc:sldMk cId="1078738604" sldId="1448942510"/>
            <ac:spMk id="63" creationId="{69EB157E-A886-40F6-A00E-B3314648B893}"/>
          </ac:spMkLst>
        </pc:spChg>
        <pc:spChg chg="del mod">
          <ac:chgData name="Jun Omori（大森潤）" userId="288797cd-2cd2-481c-a047-a0136bcc9aec" providerId="ADAL" clId="{64BBC685-BB26-43A0-8F59-FC2AD039248B}" dt="2021-12-20T07:14:07.861" v="813" actId="478"/>
          <ac:spMkLst>
            <pc:docMk/>
            <pc:sldMk cId="1078738604" sldId="1448942510"/>
            <ac:spMk id="64" creationId="{B2AB882B-CB7A-4009-AFED-7C957D938C7A}"/>
          </ac:spMkLst>
        </pc:spChg>
        <pc:spChg chg="del mod">
          <ac:chgData name="Jun Omori（大森潤）" userId="288797cd-2cd2-481c-a047-a0136bcc9aec" providerId="ADAL" clId="{64BBC685-BB26-43A0-8F59-FC2AD039248B}" dt="2021-12-20T07:14:07.861" v="813" actId="478"/>
          <ac:spMkLst>
            <pc:docMk/>
            <pc:sldMk cId="1078738604" sldId="1448942510"/>
            <ac:spMk id="65" creationId="{F6D90DF3-1C18-46D4-B186-BF5C817AC42D}"/>
          </ac:spMkLst>
        </pc:spChg>
        <pc:spChg chg="del mod">
          <ac:chgData name="Jun Omori（大森潤）" userId="288797cd-2cd2-481c-a047-a0136bcc9aec" providerId="ADAL" clId="{64BBC685-BB26-43A0-8F59-FC2AD039248B}" dt="2021-12-20T07:14:07.861" v="813" actId="478"/>
          <ac:spMkLst>
            <pc:docMk/>
            <pc:sldMk cId="1078738604" sldId="1448942510"/>
            <ac:spMk id="70" creationId="{E2794CB4-20D6-4429-ABCA-0E29803E8D6C}"/>
          </ac:spMkLst>
        </pc:spChg>
        <pc:spChg chg="add del mod">
          <ac:chgData name="Jun Omori（大森潤）" userId="288797cd-2cd2-481c-a047-a0136bcc9aec" providerId="ADAL" clId="{64BBC685-BB26-43A0-8F59-FC2AD039248B}" dt="2021-12-20T10:05:41.534" v="2918" actId="478"/>
          <ac:spMkLst>
            <pc:docMk/>
            <pc:sldMk cId="1078738604" sldId="1448942510"/>
            <ac:spMk id="72" creationId="{10BDDA41-DEBA-4BF7-8344-7FC9BF4B5FD5}"/>
          </ac:spMkLst>
        </pc:spChg>
        <pc:spChg chg="add del mod">
          <ac:chgData name="Jun Omori（大森潤）" userId="288797cd-2cd2-481c-a047-a0136bcc9aec" providerId="ADAL" clId="{64BBC685-BB26-43A0-8F59-FC2AD039248B}" dt="2021-12-20T10:05:41.534" v="2918" actId="478"/>
          <ac:spMkLst>
            <pc:docMk/>
            <pc:sldMk cId="1078738604" sldId="1448942510"/>
            <ac:spMk id="73" creationId="{2480C9FA-7EF2-44A7-A8A2-4D2A2DF0C1BF}"/>
          </ac:spMkLst>
        </pc:spChg>
        <pc:spChg chg="add del mod">
          <ac:chgData name="Jun Omori（大森潤）" userId="288797cd-2cd2-481c-a047-a0136bcc9aec" providerId="ADAL" clId="{64BBC685-BB26-43A0-8F59-FC2AD039248B}" dt="2021-12-20T10:05:41.534" v="2918" actId="478"/>
          <ac:spMkLst>
            <pc:docMk/>
            <pc:sldMk cId="1078738604" sldId="1448942510"/>
            <ac:spMk id="74" creationId="{AD61A518-C525-466D-97F8-89E4D7D024B8}"/>
          </ac:spMkLst>
        </pc:spChg>
        <pc:spChg chg="add mod topLvl">
          <ac:chgData name="Jun Omori（大森潤）" userId="288797cd-2cd2-481c-a047-a0136bcc9aec" providerId="ADAL" clId="{64BBC685-BB26-43A0-8F59-FC2AD039248B}" dt="2021-12-20T10:06:22.756" v="2938" actId="1037"/>
          <ac:spMkLst>
            <pc:docMk/>
            <pc:sldMk cId="1078738604" sldId="1448942510"/>
            <ac:spMk id="75" creationId="{2792DAE9-BCFE-49AA-B739-F9A41F65F44F}"/>
          </ac:spMkLst>
        </pc:spChg>
        <pc:spChg chg="add mod topLvl">
          <ac:chgData name="Jun Omori（大森潤）" userId="288797cd-2cd2-481c-a047-a0136bcc9aec" providerId="ADAL" clId="{64BBC685-BB26-43A0-8F59-FC2AD039248B}" dt="2021-12-20T10:06:22.756" v="2938" actId="1037"/>
          <ac:spMkLst>
            <pc:docMk/>
            <pc:sldMk cId="1078738604" sldId="1448942510"/>
            <ac:spMk id="76" creationId="{543F22DC-5EB3-407B-AAB5-159B63A47610}"/>
          </ac:spMkLst>
        </pc:spChg>
        <pc:spChg chg="add mod topLvl">
          <ac:chgData name="Jun Omori（大森潤）" userId="288797cd-2cd2-481c-a047-a0136bcc9aec" providerId="ADAL" clId="{64BBC685-BB26-43A0-8F59-FC2AD039248B}" dt="2021-12-20T23:26:16.144" v="3578"/>
          <ac:spMkLst>
            <pc:docMk/>
            <pc:sldMk cId="1078738604" sldId="1448942510"/>
            <ac:spMk id="77" creationId="{3B767F03-5D2B-46BF-8D0C-E4E79B05FD74}"/>
          </ac:spMkLst>
        </pc:spChg>
        <pc:spChg chg="add mod topLvl">
          <ac:chgData name="Jun Omori（大森潤）" userId="288797cd-2cd2-481c-a047-a0136bcc9aec" providerId="ADAL" clId="{64BBC685-BB26-43A0-8F59-FC2AD039248B}" dt="2021-12-20T23:26:34.456" v="3586" actId="20577"/>
          <ac:spMkLst>
            <pc:docMk/>
            <pc:sldMk cId="1078738604" sldId="1448942510"/>
            <ac:spMk id="78" creationId="{622D3329-A4E0-4C67-B925-3D114AA2885F}"/>
          </ac:spMkLst>
        </pc:spChg>
        <pc:spChg chg="add mod topLvl">
          <ac:chgData name="Jun Omori（大森潤）" userId="288797cd-2cd2-481c-a047-a0136bcc9aec" providerId="ADAL" clId="{64BBC685-BB26-43A0-8F59-FC2AD039248B}" dt="2021-12-20T10:06:22.756" v="2938" actId="1037"/>
          <ac:spMkLst>
            <pc:docMk/>
            <pc:sldMk cId="1078738604" sldId="1448942510"/>
            <ac:spMk id="82" creationId="{445F3E54-2B56-4ED8-9301-9AC93670F3A0}"/>
          </ac:spMkLst>
        </pc:spChg>
        <pc:spChg chg="add mod topLvl">
          <ac:chgData name="Jun Omori（大森潤）" userId="288797cd-2cd2-481c-a047-a0136bcc9aec" providerId="ADAL" clId="{64BBC685-BB26-43A0-8F59-FC2AD039248B}" dt="2021-12-20T10:06:22.756" v="2938" actId="1037"/>
          <ac:spMkLst>
            <pc:docMk/>
            <pc:sldMk cId="1078738604" sldId="1448942510"/>
            <ac:spMk id="83" creationId="{59250A7D-E5B0-4420-815B-4E0FDC5BC973}"/>
          </ac:spMkLst>
        </pc:spChg>
        <pc:spChg chg="add mod topLvl">
          <ac:chgData name="Jun Omori（大森潤）" userId="288797cd-2cd2-481c-a047-a0136bcc9aec" providerId="ADAL" clId="{64BBC685-BB26-43A0-8F59-FC2AD039248B}" dt="2021-12-20T23:26:21.572" v="3580" actId="20577"/>
          <ac:spMkLst>
            <pc:docMk/>
            <pc:sldMk cId="1078738604" sldId="1448942510"/>
            <ac:spMk id="84" creationId="{7FC879CA-35C3-46FD-9042-E1711AF86C5A}"/>
          </ac:spMkLst>
        </pc:spChg>
        <pc:spChg chg="del mod">
          <ac:chgData name="Jun Omori（大森潤）" userId="288797cd-2cd2-481c-a047-a0136bcc9aec" providerId="ADAL" clId="{64BBC685-BB26-43A0-8F59-FC2AD039248B}" dt="2021-12-20T07:14:07.861" v="813" actId="478"/>
          <ac:spMkLst>
            <pc:docMk/>
            <pc:sldMk cId="1078738604" sldId="1448942510"/>
            <ac:spMk id="85" creationId="{D17F385D-59C5-4F24-8A0C-012083CAB5B8}"/>
          </ac:spMkLst>
        </pc:spChg>
        <pc:spChg chg="del mod">
          <ac:chgData name="Jun Omori（大森潤）" userId="288797cd-2cd2-481c-a047-a0136bcc9aec" providerId="ADAL" clId="{64BBC685-BB26-43A0-8F59-FC2AD039248B}" dt="2021-12-20T07:10:06.627" v="639"/>
          <ac:spMkLst>
            <pc:docMk/>
            <pc:sldMk cId="1078738604" sldId="1448942510"/>
            <ac:spMk id="86" creationId="{F5A4A29F-1C8B-4CC6-AF1C-352971EC798A}"/>
          </ac:spMkLst>
        </pc:spChg>
        <pc:spChg chg="add mod topLvl">
          <ac:chgData name="Jun Omori（大森潤）" userId="288797cd-2cd2-481c-a047-a0136bcc9aec" providerId="ADAL" clId="{64BBC685-BB26-43A0-8F59-FC2AD039248B}" dt="2021-12-20T23:26:38.300" v="3587" actId="20577"/>
          <ac:spMkLst>
            <pc:docMk/>
            <pc:sldMk cId="1078738604" sldId="1448942510"/>
            <ac:spMk id="87" creationId="{A6C90632-774F-4521-9204-BA5AC55226C4}"/>
          </ac:spMkLst>
        </pc:spChg>
        <pc:spChg chg="add mod topLvl">
          <ac:chgData name="Jun Omori（大森潤）" userId="288797cd-2cd2-481c-a047-a0136bcc9aec" providerId="ADAL" clId="{64BBC685-BB26-43A0-8F59-FC2AD039248B}" dt="2021-12-20T10:06:22.756" v="2938" actId="1037"/>
          <ac:spMkLst>
            <pc:docMk/>
            <pc:sldMk cId="1078738604" sldId="1448942510"/>
            <ac:spMk id="91" creationId="{2DBD2629-0133-4D23-8330-D42E0D7DE485}"/>
          </ac:spMkLst>
        </pc:spChg>
        <pc:spChg chg="add mod topLvl">
          <ac:chgData name="Jun Omori（大森潤）" userId="288797cd-2cd2-481c-a047-a0136bcc9aec" providerId="ADAL" clId="{64BBC685-BB26-43A0-8F59-FC2AD039248B}" dt="2021-12-20T10:06:22.756" v="2938" actId="1037"/>
          <ac:spMkLst>
            <pc:docMk/>
            <pc:sldMk cId="1078738604" sldId="1448942510"/>
            <ac:spMk id="92" creationId="{2BFE7185-EF54-43C7-BD20-EE131D134FBD}"/>
          </ac:spMkLst>
        </pc:spChg>
        <pc:spChg chg="add mod topLvl">
          <ac:chgData name="Jun Omori（大森潤）" userId="288797cd-2cd2-481c-a047-a0136bcc9aec" providerId="ADAL" clId="{64BBC685-BB26-43A0-8F59-FC2AD039248B}" dt="2021-12-20T23:26:24.794" v="3582" actId="20577"/>
          <ac:spMkLst>
            <pc:docMk/>
            <pc:sldMk cId="1078738604" sldId="1448942510"/>
            <ac:spMk id="93" creationId="{9B228C2D-CA07-4E9E-82C0-C760052DD656}"/>
          </ac:spMkLst>
        </pc:spChg>
        <pc:spChg chg="add mod topLvl">
          <ac:chgData name="Jun Omori（大森潤）" userId="288797cd-2cd2-481c-a047-a0136bcc9aec" providerId="ADAL" clId="{64BBC685-BB26-43A0-8F59-FC2AD039248B}" dt="2021-12-20T23:26:43.826" v="3592" actId="20577"/>
          <ac:spMkLst>
            <pc:docMk/>
            <pc:sldMk cId="1078738604" sldId="1448942510"/>
            <ac:spMk id="94" creationId="{90306571-AC8F-43FE-BCB3-28BECFD7B419}"/>
          </ac:spMkLst>
        </pc:spChg>
        <pc:spChg chg="add mod">
          <ac:chgData name="Jun Omori（大森潤）" userId="288797cd-2cd2-481c-a047-a0136bcc9aec" providerId="ADAL" clId="{64BBC685-BB26-43A0-8F59-FC2AD039248B}" dt="2021-12-20T07:16:47.251" v="1081" actId="20577"/>
          <ac:spMkLst>
            <pc:docMk/>
            <pc:sldMk cId="1078738604" sldId="1448942510"/>
            <ac:spMk id="98" creationId="{2F1C06D6-614B-475E-9B42-86F906DA3CAA}"/>
          </ac:spMkLst>
        </pc:spChg>
        <pc:spChg chg="add mod">
          <ac:chgData name="Jun Omori（大森潤）" userId="288797cd-2cd2-481c-a047-a0136bcc9aec" providerId="ADAL" clId="{64BBC685-BB26-43A0-8F59-FC2AD039248B}" dt="2021-12-20T10:06:22.756" v="2938" actId="1037"/>
          <ac:spMkLst>
            <pc:docMk/>
            <pc:sldMk cId="1078738604" sldId="1448942510"/>
            <ac:spMk id="99" creationId="{BDCCE93C-404F-4073-B3E8-A90494F75246}"/>
          </ac:spMkLst>
        </pc:spChg>
        <pc:spChg chg="add mod">
          <ac:chgData name="Jun Omori（大森潤）" userId="288797cd-2cd2-481c-a047-a0136bcc9aec" providerId="ADAL" clId="{64BBC685-BB26-43A0-8F59-FC2AD039248B}" dt="2021-12-20T10:07:41.255" v="3021" actId="20577"/>
          <ac:spMkLst>
            <pc:docMk/>
            <pc:sldMk cId="1078738604" sldId="1448942510"/>
            <ac:spMk id="100" creationId="{84228407-025D-45AB-B9F4-CEDDD673E8A1}"/>
          </ac:spMkLst>
        </pc:spChg>
        <pc:spChg chg="add mod">
          <ac:chgData name="Jun Omori（大森潤）" userId="288797cd-2cd2-481c-a047-a0136bcc9aec" providerId="ADAL" clId="{64BBC685-BB26-43A0-8F59-FC2AD039248B}" dt="2021-12-20T10:14:32.200" v="3479" actId="14100"/>
          <ac:spMkLst>
            <pc:docMk/>
            <pc:sldMk cId="1078738604" sldId="1448942510"/>
            <ac:spMk id="101" creationId="{359F8671-5870-4AF4-963F-7F128A7DC7E8}"/>
          </ac:spMkLst>
        </pc:spChg>
        <pc:grpChg chg="add del mod">
          <ac:chgData name="Jun Omori（大森潤）" userId="288797cd-2cd2-481c-a047-a0136bcc9aec" providerId="ADAL" clId="{64BBC685-BB26-43A0-8F59-FC2AD039248B}" dt="2021-12-20T07:15:58.859" v="996" actId="165"/>
          <ac:grpSpMkLst>
            <pc:docMk/>
            <pc:sldMk cId="1078738604" sldId="1448942510"/>
            <ac:grpSpMk id="30" creationId="{47E2FF40-B58F-490A-9D97-C11DD55E304B}"/>
          </ac:grpSpMkLst>
        </pc:grpChg>
        <pc:cxnChg chg="add mod topLvl">
          <ac:chgData name="Jun Omori（大森潤）" userId="288797cd-2cd2-481c-a047-a0136bcc9aec" providerId="ADAL" clId="{64BBC685-BB26-43A0-8F59-FC2AD039248B}" dt="2021-12-20T07:16:40.698" v="1054" actId="1036"/>
          <ac:cxnSpMkLst>
            <pc:docMk/>
            <pc:sldMk cId="1078738604" sldId="1448942510"/>
            <ac:cxnSpMk id="13" creationId="{A6D2F4C6-7810-4B48-9FDF-F25784DA1734}"/>
          </ac:cxnSpMkLst>
        </pc:cxnChg>
        <pc:cxnChg chg="add mod topLvl">
          <ac:chgData name="Jun Omori（大森潤）" userId="288797cd-2cd2-481c-a047-a0136bcc9aec" providerId="ADAL" clId="{64BBC685-BB26-43A0-8F59-FC2AD039248B}" dt="2021-12-20T23:26:01.584" v="3566" actId="14100"/>
          <ac:cxnSpMkLst>
            <pc:docMk/>
            <pc:sldMk cId="1078738604" sldId="1448942510"/>
            <ac:cxnSpMk id="16" creationId="{C66798B3-6647-42E0-A035-50AABBDBCBB4}"/>
          </ac:cxnSpMkLst>
        </pc:cxnChg>
        <pc:cxnChg chg="del mod">
          <ac:chgData name="Jun Omori（大森潤）" userId="288797cd-2cd2-481c-a047-a0136bcc9aec" providerId="ADAL" clId="{64BBC685-BB26-43A0-8F59-FC2AD039248B}" dt="2021-12-20T07:10:20.302" v="670" actId="478"/>
          <ac:cxnSpMkLst>
            <pc:docMk/>
            <pc:sldMk cId="1078738604" sldId="1448942510"/>
            <ac:cxnSpMk id="33" creationId="{E8929065-A8EC-436F-A7C8-C3630F5C901D}"/>
          </ac:cxnSpMkLst>
        </pc:cxnChg>
        <pc:cxnChg chg="del mod">
          <ac:chgData name="Jun Omori（大森潤）" userId="288797cd-2cd2-481c-a047-a0136bcc9aec" providerId="ADAL" clId="{64BBC685-BB26-43A0-8F59-FC2AD039248B}" dt="2021-12-20T07:10:20.302" v="670" actId="478"/>
          <ac:cxnSpMkLst>
            <pc:docMk/>
            <pc:sldMk cId="1078738604" sldId="1448942510"/>
            <ac:cxnSpMk id="34" creationId="{307957E5-7604-49A0-B413-E0611A352F5E}"/>
          </ac:cxnSpMkLst>
        </pc:cxnChg>
        <pc:cxnChg chg="add del mod">
          <ac:chgData name="Jun Omori（大森潤）" userId="288797cd-2cd2-481c-a047-a0136bcc9aec" providerId="ADAL" clId="{64BBC685-BB26-43A0-8F59-FC2AD039248B}" dt="2021-12-20T10:06:13.946" v="2923" actId="478"/>
          <ac:cxnSpMkLst>
            <pc:docMk/>
            <pc:sldMk cId="1078738604" sldId="1448942510"/>
            <ac:cxnSpMk id="35" creationId="{058F6F1D-BE36-4AAD-A628-520E2793611F}"/>
          </ac:cxnSpMkLst>
        </pc:cxnChg>
        <pc:cxnChg chg="del mod">
          <ac:chgData name="Jun Omori（大森潤）" userId="288797cd-2cd2-481c-a047-a0136bcc9aec" providerId="ADAL" clId="{64BBC685-BB26-43A0-8F59-FC2AD039248B}" dt="2021-12-20T07:10:20.302" v="670" actId="478"/>
          <ac:cxnSpMkLst>
            <pc:docMk/>
            <pc:sldMk cId="1078738604" sldId="1448942510"/>
            <ac:cxnSpMk id="37" creationId="{86037A20-3EEE-4A36-A1B0-74E5A8549CC7}"/>
          </ac:cxnSpMkLst>
        </pc:cxnChg>
        <pc:cxnChg chg="del mod">
          <ac:chgData name="Jun Omori（大森潤）" userId="288797cd-2cd2-481c-a047-a0136bcc9aec" providerId="ADAL" clId="{64BBC685-BB26-43A0-8F59-FC2AD039248B}" dt="2021-12-20T07:10:20.302" v="670" actId="478"/>
          <ac:cxnSpMkLst>
            <pc:docMk/>
            <pc:sldMk cId="1078738604" sldId="1448942510"/>
            <ac:cxnSpMk id="40" creationId="{038BC8B8-2FC4-4CB6-B275-4EF12FCC2973}"/>
          </ac:cxnSpMkLst>
        </pc:cxnChg>
        <pc:cxnChg chg="del mod">
          <ac:chgData name="Jun Omori（大森潤）" userId="288797cd-2cd2-481c-a047-a0136bcc9aec" providerId="ADAL" clId="{64BBC685-BB26-43A0-8F59-FC2AD039248B}" dt="2021-12-20T07:14:12.402" v="814" actId="478"/>
          <ac:cxnSpMkLst>
            <pc:docMk/>
            <pc:sldMk cId="1078738604" sldId="1448942510"/>
            <ac:cxnSpMk id="49" creationId="{7B7D6768-C04A-438E-866D-797B6612E270}"/>
          </ac:cxnSpMkLst>
        </pc:cxnChg>
        <pc:cxnChg chg="del mod">
          <ac:chgData name="Jun Omori（大森潤）" userId="288797cd-2cd2-481c-a047-a0136bcc9aec" providerId="ADAL" clId="{64BBC685-BB26-43A0-8F59-FC2AD039248B}" dt="2021-12-20T07:14:12.402" v="814" actId="478"/>
          <ac:cxnSpMkLst>
            <pc:docMk/>
            <pc:sldMk cId="1078738604" sldId="1448942510"/>
            <ac:cxnSpMk id="51" creationId="{82079373-7AED-4A58-ADD8-2616A47C1044}"/>
          </ac:cxnSpMkLst>
        </pc:cxnChg>
        <pc:cxnChg chg="del mod">
          <ac:chgData name="Jun Omori（大森潤）" userId="288797cd-2cd2-481c-a047-a0136bcc9aec" providerId="ADAL" clId="{64BBC685-BB26-43A0-8F59-FC2AD039248B}" dt="2021-12-20T07:14:12.402" v="814" actId="478"/>
          <ac:cxnSpMkLst>
            <pc:docMk/>
            <pc:sldMk cId="1078738604" sldId="1448942510"/>
            <ac:cxnSpMk id="52" creationId="{8655CC5D-A04A-4335-8B2A-B577EEA4E78E}"/>
          </ac:cxnSpMkLst>
        </pc:cxnChg>
        <pc:cxnChg chg="del mod">
          <ac:chgData name="Jun Omori（大森潤）" userId="288797cd-2cd2-481c-a047-a0136bcc9aec" providerId="ADAL" clId="{64BBC685-BB26-43A0-8F59-FC2AD039248B}" dt="2021-12-20T07:14:12.402" v="814" actId="478"/>
          <ac:cxnSpMkLst>
            <pc:docMk/>
            <pc:sldMk cId="1078738604" sldId="1448942510"/>
            <ac:cxnSpMk id="53" creationId="{F431F57C-311E-41E5-8E0C-08F6A23DF37A}"/>
          </ac:cxnSpMkLst>
        </pc:cxnChg>
        <pc:cxnChg chg="del mod">
          <ac:chgData name="Jun Omori（大森潤）" userId="288797cd-2cd2-481c-a047-a0136bcc9aec" providerId="ADAL" clId="{64BBC685-BB26-43A0-8F59-FC2AD039248B}" dt="2021-12-20T07:14:12.402" v="814" actId="478"/>
          <ac:cxnSpMkLst>
            <pc:docMk/>
            <pc:sldMk cId="1078738604" sldId="1448942510"/>
            <ac:cxnSpMk id="54" creationId="{16F0A00C-5141-4451-8F8C-AAF05300C73D}"/>
          </ac:cxnSpMkLst>
        </pc:cxnChg>
        <pc:cxnChg chg="del mod">
          <ac:chgData name="Jun Omori（大森潤）" userId="288797cd-2cd2-481c-a047-a0136bcc9aec" providerId="ADAL" clId="{64BBC685-BB26-43A0-8F59-FC2AD039248B}" dt="2021-12-20T07:10:20.302" v="670" actId="478"/>
          <ac:cxnSpMkLst>
            <pc:docMk/>
            <pc:sldMk cId="1078738604" sldId="1448942510"/>
            <ac:cxnSpMk id="56" creationId="{3F2BD321-B3CF-4384-9014-D1D8E7BFA70C}"/>
          </ac:cxnSpMkLst>
        </pc:cxnChg>
        <pc:cxnChg chg="add mod topLvl">
          <ac:chgData name="Jun Omori（大森潤）" userId="288797cd-2cd2-481c-a047-a0136bcc9aec" providerId="ADAL" clId="{64BBC685-BB26-43A0-8F59-FC2AD039248B}" dt="2021-12-20T23:26:01.584" v="3566" actId="14100"/>
          <ac:cxnSpMkLst>
            <pc:docMk/>
            <pc:sldMk cId="1078738604" sldId="1448942510"/>
            <ac:cxnSpMk id="58" creationId="{8D67A939-D474-4AC8-B42D-8E317D60844B}"/>
          </ac:cxnSpMkLst>
        </pc:cxnChg>
        <pc:cxnChg chg="del mod">
          <ac:chgData name="Jun Omori（大森潤）" userId="288797cd-2cd2-481c-a047-a0136bcc9aec" providerId="ADAL" clId="{64BBC685-BB26-43A0-8F59-FC2AD039248B}" dt="2021-12-20T07:14:07.861" v="813" actId="478"/>
          <ac:cxnSpMkLst>
            <pc:docMk/>
            <pc:sldMk cId="1078738604" sldId="1448942510"/>
            <ac:cxnSpMk id="66" creationId="{2D69B6D8-84E3-431D-A14E-5ED4318E04B8}"/>
          </ac:cxnSpMkLst>
        </pc:cxnChg>
        <pc:cxnChg chg="del mod">
          <ac:chgData name="Jun Omori（大森潤）" userId="288797cd-2cd2-481c-a047-a0136bcc9aec" providerId="ADAL" clId="{64BBC685-BB26-43A0-8F59-FC2AD039248B}" dt="2021-12-20T07:14:07.861" v="813" actId="478"/>
          <ac:cxnSpMkLst>
            <pc:docMk/>
            <pc:sldMk cId="1078738604" sldId="1448942510"/>
            <ac:cxnSpMk id="67" creationId="{0EA33306-FAA1-401B-99DD-5A9333851FA6}"/>
          </ac:cxnSpMkLst>
        </pc:cxnChg>
        <pc:cxnChg chg="del mod">
          <ac:chgData name="Jun Omori（大森潤）" userId="288797cd-2cd2-481c-a047-a0136bcc9aec" providerId="ADAL" clId="{64BBC685-BB26-43A0-8F59-FC2AD039248B}" dt="2021-12-20T07:14:07.861" v="813" actId="478"/>
          <ac:cxnSpMkLst>
            <pc:docMk/>
            <pc:sldMk cId="1078738604" sldId="1448942510"/>
            <ac:cxnSpMk id="68" creationId="{4482D9FA-8DD9-4A9B-89EC-A266BDF9567C}"/>
          </ac:cxnSpMkLst>
        </pc:cxnChg>
        <pc:cxnChg chg="del mod">
          <ac:chgData name="Jun Omori（大森潤）" userId="288797cd-2cd2-481c-a047-a0136bcc9aec" providerId="ADAL" clId="{64BBC685-BB26-43A0-8F59-FC2AD039248B}" dt="2021-12-20T07:14:07.861" v="813" actId="478"/>
          <ac:cxnSpMkLst>
            <pc:docMk/>
            <pc:sldMk cId="1078738604" sldId="1448942510"/>
            <ac:cxnSpMk id="69" creationId="{A3444E90-681E-4AF7-B91A-77190F7F20E5}"/>
          </ac:cxnSpMkLst>
        </pc:cxnChg>
        <pc:cxnChg chg="del mod">
          <ac:chgData name="Jun Omori（大森潤）" userId="288797cd-2cd2-481c-a047-a0136bcc9aec" providerId="ADAL" clId="{64BBC685-BB26-43A0-8F59-FC2AD039248B}" dt="2021-12-20T07:14:07.861" v="813" actId="478"/>
          <ac:cxnSpMkLst>
            <pc:docMk/>
            <pc:sldMk cId="1078738604" sldId="1448942510"/>
            <ac:cxnSpMk id="71" creationId="{C03A04CB-443A-4819-B6BA-308AA715FD54}"/>
          </ac:cxnSpMkLst>
        </pc:cxnChg>
        <pc:cxnChg chg="add mod topLvl">
          <ac:chgData name="Jun Omori（大森潤）" userId="288797cd-2cd2-481c-a047-a0136bcc9aec" providerId="ADAL" clId="{64BBC685-BB26-43A0-8F59-FC2AD039248B}" dt="2021-12-20T10:06:22.756" v="2938" actId="1037"/>
          <ac:cxnSpMkLst>
            <pc:docMk/>
            <pc:sldMk cId="1078738604" sldId="1448942510"/>
            <ac:cxnSpMk id="79" creationId="{B8ABA694-41F5-4A74-A8B6-FE3564A7C670}"/>
          </ac:cxnSpMkLst>
        </pc:cxnChg>
        <pc:cxnChg chg="add mod topLvl">
          <ac:chgData name="Jun Omori（大森潤）" userId="288797cd-2cd2-481c-a047-a0136bcc9aec" providerId="ADAL" clId="{64BBC685-BB26-43A0-8F59-FC2AD039248B}" dt="2021-12-20T23:26:01.584" v="3566" actId="14100"/>
          <ac:cxnSpMkLst>
            <pc:docMk/>
            <pc:sldMk cId="1078738604" sldId="1448942510"/>
            <ac:cxnSpMk id="80" creationId="{1DCEDB45-67BD-42A3-A00D-F3A133177BFF}"/>
          </ac:cxnSpMkLst>
        </pc:cxnChg>
        <pc:cxnChg chg="add mod topLvl">
          <ac:chgData name="Jun Omori（大森潤）" userId="288797cd-2cd2-481c-a047-a0136bcc9aec" providerId="ADAL" clId="{64BBC685-BB26-43A0-8F59-FC2AD039248B}" dt="2021-12-20T23:26:01.584" v="3566" actId="14100"/>
          <ac:cxnSpMkLst>
            <pc:docMk/>
            <pc:sldMk cId="1078738604" sldId="1448942510"/>
            <ac:cxnSpMk id="81" creationId="{E67A4A35-BCE8-4BF7-9E65-8101F3E25973}"/>
          </ac:cxnSpMkLst>
        </pc:cxnChg>
        <pc:cxnChg chg="add mod topLvl">
          <ac:chgData name="Jun Omori（大森潤）" userId="288797cd-2cd2-481c-a047-a0136bcc9aec" providerId="ADAL" clId="{64BBC685-BB26-43A0-8F59-FC2AD039248B}" dt="2021-12-20T10:06:22.756" v="2938" actId="1037"/>
          <ac:cxnSpMkLst>
            <pc:docMk/>
            <pc:sldMk cId="1078738604" sldId="1448942510"/>
            <ac:cxnSpMk id="88" creationId="{AFFDD358-AD2F-48D7-BE2E-4D5BE6996E17}"/>
          </ac:cxnSpMkLst>
        </pc:cxnChg>
        <pc:cxnChg chg="add mod topLvl">
          <ac:chgData name="Jun Omori（大森潤）" userId="288797cd-2cd2-481c-a047-a0136bcc9aec" providerId="ADAL" clId="{64BBC685-BB26-43A0-8F59-FC2AD039248B}" dt="2021-12-20T23:26:01.584" v="3566" actId="14100"/>
          <ac:cxnSpMkLst>
            <pc:docMk/>
            <pc:sldMk cId="1078738604" sldId="1448942510"/>
            <ac:cxnSpMk id="89" creationId="{FC2948CF-8569-4FD5-A689-8F4C9001D695}"/>
          </ac:cxnSpMkLst>
        </pc:cxnChg>
        <pc:cxnChg chg="add mod topLvl">
          <ac:chgData name="Jun Omori（大森潤）" userId="288797cd-2cd2-481c-a047-a0136bcc9aec" providerId="ADAL" clId="{64BBC685-BB26-43A0-8F59-FC2AD039248B}" dt="2021-12-20T23:26:01.584" v="3566" actId="14100"/>
          <ac:cxnSpMkLst>
            <pc:docMk/>
            <pc:sldMk cId="1078738604" sldId="1448942510"/>
            <ac:cxnSpMk id="90" creationId="{24CC9B40-A611-4198-8315-F89735F63D0B}"/>
          </ac:cxnSpMkLst>
        </pc:cxnChg>
        <pc:cxnChg chg="add mod topLvl">
          <ac:chgData name="Jun Omori（大森潤）" userId="288797cd-2cd2-481c-a047-a0136bcc9aec" providerId="ADAL" clId="{64BBC685-BB26-43A0-8F59-FC2AD039248B}" dt="2021-12-20T10:06:22.756" v="2938" actId="1037"/>
          <ac:cxnSpMkLst>
            <pc:docMk/>
            <pc:sldMk cId="1078738604" sldId="1448942510"/>
            <ac:cxnSpMk id="95" creationId="{20943723-6734-46FC-A989-BCA00B99CB39}"/>
          </ac:cxnSpMkLst>
        </pc:cxnChg>
        <pc:cxnChg chg="add mod topLvl">
          <ac:chgData name="Jun Omori（大森潤）" userId="288797cd-2cd2-481c-a047-a0136bcc9aec" providerId="ADAL" clId="{64BBC685-BB26-43A0-8F59-FC2AD039248B}" dt="2021-12-20T23:26:01.584" v="3566" actId="14100"/>
          <ac:cxnSpMkLst>
            <pc:docMk/>
            <pc:sldMk cId="1078738604" sldId="1448942510"/>
            <ac:cxnSpMk id="96" creationId="{22C21B5F-7380-40F5-AEAB-A2D411995535}"/>
          </ac:cxnSpMkLst>
        </pc:cxnChg>
        <pc:cxnChg chg="add mod topLvl">
          <ac:chgData name="Jun Omori（大森潤）" userId="288797cd-2cd2-481c-a047-a0136bcc9aec" providerId="ADAL" clId="{64BBC685-BB26-43A0-8F59-FC2AD039248B}" dt="2021-12-20T23:26:01.584" v="3566" actId="14100"/>
          <ac:cxnSpMkLst>
            <pc:docMk/>
            <pc:sldMk cId="1078738604" sldId="1448942510"/>
            <ac:cxnSpMk id="97" creationId="{B77A2299-A8E2-4A98-A70A-7CB3FF1E1251}"/>
          </ac:cxnSpMkLst>
        </pc:cxnChg>
      </pc:sldChg>
      <pc:sldChg chg="addSp delSp modSp add mod">
        <pc:chgData name="Jun Omori（大森潤）" userId="288797cd-2cd2-481c-a047-a0136bcc9aec" providerId="ADAL" clId="{64BBC685-BB26-43A0-8F59-FC2AD039248B}" dt="2021-12-20T23:45:13.119" v="4067" actId="14100"/>
        <pc:sldMkLst>
          <pc:docMk/>
          <pc:sldMk cId="1145162838" sldId="1448942511"/>
        </pc:sldMkLst>
        <pc:spChg chg="mod">
          <ac:chgData name="Jun Omori（大森潤）" userId="288797cd-2cd2-481c-a047-a0136bcc9aec" providerId="ADAL" clId="{64BBC685-BB26-43A0-8F59-FC2AD039248B}" dt="2021-12-20T10:13:01.937" v="3446" actId="20577"/>
          <ac:spMkLst>
            <pc:docMk/>
            <pc:sldMk cId="1145162838" sldId="1448942511"/>
            <ac:spMk id="3" creationId="{1CC218B7-48D0-4093-AE36-5A550C6FB2DD}"/>
          </ac:spMkLst>
        </pc:spChg>
        <pc:spChg chg="add del mod">
          <ac:chgData name="Jun Omori（大森潤）" userId="288797cd-2cd2-481c-a047-a0136bcc9aec" providerId="ADAL" clId="{64BBC685-BB26-43A0-8F59-FC2AD039248B}" dt="2021-12-20T07:43:51.353" v="1875" actId="478"/>
          <ac:spMkLst>
            <pc:docMk/>
            <pc:sldMk cId="1145162838" sldId="1448942511"/>
            <ac:spMk id="4" creationId="{DD9D908B-2906-4AC5-B0D5-6E43410F006E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5" creationId="{65F57762-6B76-462A-AB8C-FC9107DA67F8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6" creationId="{2BD7416C-2CB8-4956-92B9-060ADA119552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7" creationId="{DD6E7D5D-5167-4FBA-9F04-E004016988CC}"/>
          </ac:spMkLst>
        </pc:spChg>
        <pc:spChg chg="add del mod">
          <ac:chgData name="Jun Omori（大森潤）" userId="288797cd-2cd2-481c-a047-a0136bcc9aec" providerId="ADAL" clId="{64BBC685-BB26-43A0-8F59-FC2AD039248B}" dt="2021-12-20T07:43:51.353" v="1875" actId="478"/>
          <ac:spMkLst>
            <pc:docMk/>
            <pc:sldMk cId="1145162838" sldId="1448942511"/>
            <ac:spMk id="8" creationId="{01069519-8853-4E59-9110-E36796476943}"/>
          </ac:spMkLst>
        </pc:spChg>
        <pc:spChg chg="add del">
          <ac:chgData name="Jun Omori（大森潤）" userId="288797cd-2cd2-481c-a047-a0136bcc9aec" providerId="ADAL" clId="{64BBC685-BB26-43A0-8F59-FC2AD039248B}" dt="2021-12-20T07:35:36.131" v="1800" actId="11529"/>
          <ac:spMkLst>
            <pc:docMk/>
            <pc:sldMk cId="1145162838" sldId="1448942511"/>
            <ac:spMk id="9" creationId="{4E3E0816-6994-4505-982D-4A9742616F8B}"/>
          </ac:spMkLst>
        </pc:spChg>
        <pc:spChg chg="add del mod">
          <ac:chgData name="Jun Omori（大森潤）" userId="288797cd-2cd2-481c-a047-a0136bcc9aec" providerId="ADAL" clId="{64BBC685-BB26-43A0-8F59-FC2AD039248B}" dt="2021-12-20T07:43:51.353" v="1875" actId="478"/>
          <ac:spMkLst>
            <pc:docMk/>
            <pc:sldMk cId="1145162838" sldId="1448942511"/>
            <ac:spMk id="10" creationId="{EE05BE27-DE04-4F8D-8786-57E4C3B7ECC2}"/>
          </ac:spMkLst>
        </pc:spChg>
        <pc:spChg chg="add del mod">
          <ac:chgData name="Jun Omori（大森潤）" userId="288797cd-2cd2-481c-a047-a0136bcc9aec" providerId="ADAL" clId="{64BBC685-BB26-43A0-8F59-FC2AD039248B}" dt="2021-12-20T07:43:51.353" v="1875" actId="478"/>
          <ac:spMkLst>
            <pc:docMk/>
            <pc:sldMk cId="1145162838" sldId="1448942511"/>
            <ac:spMk id="11" creationId="{3A623F1C-5DD2-4EA4-81E6-ADD5834F357D}"/>
          </ac:spMkLst>
        </pc:spChg>
        <pc:spChg chg="add del mod">
          <ac:chgData name="Jun Omori（大森潤）" userId="288797cd-2cd2-481c-a047-a0136bcc9aec" providerId="ADAL" clId="{64BBC685-BB26-43A0-8F59-FC2AD039248B}" dt="2021-12-20T07:43:51.353" v="1875" actId="478"/>
          <ac:spMkLst>
            <pc:docMk/>
            <pc:sldMk cId="1145162838" sldId="1448942511"/>
            <ac:spMk id="19" creationId="{7F70F080-8C13-411C-8195-33460C482357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21" creationId="{2DABC791-D40A-4F3E-BF1B-9A13EFE9293E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27" creationId="{90CAC59C-87BB-45BD-B7AC-804F339F27A3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28" creationId="{EA1FDB23-C1B1-4DEE-92E8-B4CB071CD795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29" creationId="{7EC3ED5D-5E6E-4129-94E1-272273F43708}"/>
          </ac:spMkLst>
        </pc:spChg>
        <pc:spChg chg="add mod">
          <ac:chgData name="Jun Omori（大森潤）" userId="288797cd-2cd2-481c-a047-a0136bcc9aec" providerId="ADAL" clId="{64BBC685-BB26-43A0-8F59-FC2AD039248B}" dt="2021-12-20T23:45:13.119" v="4067" actId="14100"/>
          <ac:spMkLst>
            <pc:docMk/>
            <pc:sldMk cId="1145162838" sldId="1448942511"/>
            <ac:spMk id="38" creationId="{B58DCD47-4AB7-43C1-B3B4-D9721F32A60A}"/>
          </ac:spMkLst>
        </pc:spChg>
        <pc:spChg chg="add mod">
          <ac:chgData name="Jun Omori（大森潤）" userId="288797cd-2cd2-481c-a047-a0136bcc9aec" providerId="ADAL" clId="{64BBC685-BB26-43A0-8F59-FC2AD039248B}" dt="2021-12-20T23:33:16.359" v="3801" actId="14100"/>
          <ac:spMkLst>
            <pc:docMk/>
            <pc:sldMk cId="1145162838" sldId="1448942511"/>
            <ac:spMk id="39" creationId="{D5F0FF37-C8B6-4BBF-B0A7-53C98E3A996F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41" creationId="{9359FB60-50DB-4B62-8B75-F999E08E4681}"/>
          </ac:spMkLst>
        </pc:spChg>
        <pc:spChg chg="add mod">
          <ac:chgData name="Jun Omori（大森潤）" userId="288797cd-2cd2-481c-a047-a0136bcc9aec" providerId="ADAL" clId="{64BBC685-BB26-43A0-8F59-FC2AD039248B}" dt="2021-12-20T23:45:10.904" v="4066" actId="14100"/>
          <ac:spMkLst>
            <pc:docMk/>
            <pc:sldMk cId="1145162838" sldId="1448942511"/>
            <ac:spMk id="42" creationId="{C57B1F1A-9F6A-4F9E-8A5A-4A31891B9347}"/>
          </ac:spMkLst>
        </pc:spChg>
        <pc:spChg chg="add mod">
          <ac:chgData name="Jun Omori（大森潤）" userId="288797cd-2cd2-481c-a047-a0136bcc9aec" providerId="ADAL" clId="{64BBC685-BB26-43A0-8F59-FC2AD039248B}" dt="2021-12-20T23:35:13.358" v="4063" actId="20577"/>
          <ac:spMkLst>
            <pc:docMk/>
            <pc:sldMk cId="1145162838" sldId="1448942511"/>
            <ac:spMk id="43" creationId="{2E70F6A3-9770-4971-ACA2-CAB129B70EB1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46" creationId="{151F1D41-1CC8-4750-8BB5-29983821463D}"/>
          </ac:spMkLst>
        </pc:spChg>
        <pc:spChg chg="add mod">
          <ac:chgData name="Jun Omori（大森潤）" userId="288797cd-2cd2-481c-a047-a0136bcc9aec" providerId="ADAL" clId="{64BBC685-BB26-43A0-8F59-FC2AD039248B}" dt="2021-12-20T23:33:19.096" v="3802" actId="14100"/>
          <ac:spMkLst>
            <pc:docMk/>
            <pc:sldMk cId="1145162838" sldId="1448942511"/>
            <ac:spMk id="47" creationId="{7A53CF83-7F1B-4817-8145-C3442F10F934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48" creationId="{93E40770-2ED4-4F16-A68F-587BCE77817C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50" creationId="{AF3728CD-AB0E-4085-B3D6-AD4E7EC77E88}"/>
          </ac:spMkLst>
        </pc:spChg>
        <pc:spChg chg="add del mod">
          <ac:chgData name="Jun Omori（大森潤）" userId="288797cd-2cd2-481c-a047-a0136bcc9aec" providerId="ADAL" clId="{64BBC685-BB26-43A0-8F59-FC2AD039248B}" dt="2021-12-20T07:43:51.353" v="1875" actId="478"/>
          <ac:spMkLst>
            <pc:docMk/>
            <pc:sldMk cId="1145162838" sldId="1448942511"/>
            <ac:spMk id="53" creationId="{F222DF84-2BA4-4D22-B1CF-5167151C0DE2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57" creationId="{6698FF4B-EC8A-4CCF-9A7A-000A12107C7C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59" creationId="{4C44F816-9039-42AD-9846-A057A0125592}"/>
          </ac:spMkLst>
        </pc:spChg>
        <pc:spChg chg="add del mod">
          <ac:chgData name="Jun Omori（大森潤）" userId="288797cd-2cd2-481c-a047-a0136bcc9aec" providerId="ADAL" clId="{64BBC685-BB26-43A0-8F59-FC2AD039248B}" dt="2021-12-20T08:12:01.717" v="2233" actId="478"/>
          <ac:spMkLst>
            <pc:docMk/>
            <pc:sldMk cId="1145162838" sldId="1448942511"/>
            <ac:spMk id="65" creationId="{FDD645AD-457B-4246-9198-25DCBC18327C}"/>
          </ac:spMkLst>
        </pc:spChg>
        <pc:spChg chg="add mod topLvl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66" creationId="{96F65A97-E42F-49C3-99DE-6CB55804DD0C}"/>
          </ac:spMkLst>
        </pc:spChg>
        <pc:spChg chg="add del mod topLvl">
          <ac:chgData name="Jun Omori（大森潤）" userId="288797cd-2cd2-481c-a047-a0136bcc9aec" providerId="ADAL" clId="{64BBC685-BB26-43A0-8F59-FC2AD039248B}" dt="2021-12-20T07:58:35.105" v="2075" actId="478"/>
          <ac:spMkLst>
            <pc:docMk/>
            <pc:sldMk cId="1145162838" sldId="1448942511"/>
            <ac:spMk id="67" creationId="{672A3AE9-2B8D-44BB-9A90-C58E647D257A}"/>
          </ac:spMkLst>
        </pc:spChg>
        <pc:spChg chg="add mod topLvl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68" creationId="{A970854A-77DE-44A3-BD86-37C7FFDB164D}"/>
          </ac:spMkLst>
        </pc:spChg>
        <pc:spChg chg="add mod topLvl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69" creationId="{195DDDF1-6437-4A86-A7FF-E6C2EC23210D}"/>
          </ac:spMkLst>
        </pc:spChg>
        <pc:spChg chg="add mod topLvl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70" creationId="{BB460A09-1DD4-4329-A445-782DD80AA836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72" creationId="{10BDDA41-DEBA-4BF7-8344-7FC9BF4B5FD5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73" creationId="{2480C9FA-7EF2-44A7-A8A2-4D2A2DF0C1BF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74" creationId="{AD61A518-C525-466D-97F8-89E4D7D024B8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75" creationId="{2792DAE9-BCFE-49AA-B739-F9A41F65F44F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76" creationId="{543F22DC-5EB3-407B-AAB5-159B63A47610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77" creationId="{3B767F03-5D2B-46BF-8D0C-E4E79B05FD74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78" creationId="{622D3329-A4E0-4C67-B925-3D114AA2885F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82" creationId="{445F3E54-2B56-4ED8-9301-9AC93670F3A0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83" creationId="{59250A7D-E5B0-4420-815B-4E0FDC5BC973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84" creationId="{7FC879CA-35C3-46FD-9042-E1711AF86C5A}"/>
          </ac:spMkLst>
        </pc:spChg>
        <pc:spChg chg="add del mod topLvl">
          <ac:chgData name="Jun Omori（大森潤）" userId="288797cd-2cd2-481c-a047-a0136bcc9aec" providerId="ADAL" clId="{64BBC685-BB26-43A0-8F59-FC2AD039248B}" dt="2021-12-20T07:58:35.105" v="2075" actId="478"/>
          <ac:spMkLst>
            <pc:docMk/>
            <pc:sldMk cId="1145162838" sldId="1448942511"/>
            <ac:spMk id="86" creationId="{2B7759C4-0F65-45F2-ABD1-9FD5435C56B5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87" creationId="{A6C90632-774F-4521-9204-BA5AC55226C4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91" creationId="{2DBD2629-0133-4D23-8330-D42E0D7DE485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92" creationId="{2BFE7185-EF54-43C7-BD20-EE131D134FBD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93" creationId="{9B228C2D-CA07-4E9E-82C0-C760052DD656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94" creationId="{90306571-AC8F-43FE-BCB3-28BECFD7B419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98" creationId="{2F1C06D6-614B-475E-9B42-86F906DA3CAA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99" creationId="{BDCCE93C-404F-4073-B3E8-A90494F75246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100" creationId="{84228407-025D-45AB-B9F4-CEDDD673E8A1}"/>
          </ac:spMkLst>
        </pc:spChg>
        <pc:spChg chg="del">
          <ac:chgData name="Jun Omori（大森潤）" userId="288797cd-2cd2-481c-a047-a0136bcc9aec" providerId="ADAL" clId="{64BBC685-BB26-43A0-8F59-FC2AD039248B}" dt="2021-12-20T07:33:21.564" v="1640" actId="478"/>
          <ac:spMkLst>
            <pc:docMk/>
            <pc:sldMk cId="1145162838" sldId="1448942511"/>
            <ac:spMk id="101" creationId="{359F8671-5870-4AF4-963F-7F128A7DC7E8}"/>
          </ac:spMkLst>
        </pc:spChg>
        <pc:spChg chg="add del mod">
          <ac:chgData name="Jun Omori（大森潤）" userId="288797cd-2cd2-481c-a047-a0136bcc9aec" providerId="ADAL" clId="{64BBC685-BB26-43A0-8F59-FC2AD039248B}" dt="2021-12-20T08:02:41.635" v="2209" actId="478"/>
          <ac:spMkLst>
            <pc:docMk/>
            <pc:sldMk cId="1145162838" sldId="1448942511"/>
            <ac:spMk id="105" creationId="{0BDFFFA1-23A9-4307-A2F5-2B8EB0B6CFA5}"/>
          </ac:spMkLst>
        </pc:spChg>
        <pc:spChg chg="add mod or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06" creationId="{ABD0EB33-047D-48DA-AD17-B90EE17918D3}"/>
          </ac:spMkLst>
        </pc:spChg>
        <pc:spChg chg="add del mod">
          <ac:chgData name="Jun Omori（大森潤）" userId="288797cd-2cd2-481c-a047-a0136bcc9aec" providerId="ADAL" clId="{64BBC685-BB26-43A0-8F59-FC2AD039248B}" dt="2021-12-20T08:02:41.635" v="2209" actId="478"/>
          <ac:spMkLst>
            <pc:docMk/>
            <pc:sldMk cId="1145162838" sldId="1448942511"/>
            <ac:spMk id="107" creationId="{8D3AB7B0-C238-44FE-BD8D-15DBB337754B}"/>
          </ac:spMkLst>
        </pc:spChg>
        <pc:spChg chg="add del mod">
          <ac:chgData name="Jun Omori（大森潤）" userId="288797cd-2cd2-481c-a047-a0136bcc9aec" providerId="ADAL" clId="{64BBC685-BB26-43A0-8F59-FC2AD039248B}" dt="2021-12-20T08:02:41.635" v="2209" actId="478"/>
          <ac:spMkLst>
            <pc:docMk/>
            <pc:sldMk cId="1145162838" sldId="1448942511"/>
            <ac:spMk id="108" creationId="{71AD4A72-873D-4FB5-A865-139BB955D9A8}"/>
          </ac:spMkLst>
        </pc:spChg>
        <pc:spChg chg="add del mod">
          <ac:chgData name="Jun Omori（大森潤）" userId="288797cd-2cd2-481c-a047-a0136bcc9aec" providerId="ADAL" clId="{64BBC685-BB26-43A0-8F59-FC2AD039248B}" dt="2021-12-20T08:02:38.360" v="2208" actId="478"/>
          <ac:spMkLst>
            <pc:docMk/>
            <pc:sldMk cId="1145162838" sldId="1448942511"/>
            <ac:spMk id="109" creationId="{A02C3892-FD03-47FF-9655-EC9BF2B748E3}"/>
          </ac:spMkLst>
        </pc:spChg>
        <pc:spChg chg="add del mod">
          <ac:chgData name="Jun Omori（大森潤）" userId="288797cd-2cd2-481c-a047-a0136bcc9aec" providerId="ADAL" clId="{64BBC685-BB26-43A0-8F59-FC2AD039248B}" dt="2021-12-20T08:02:38.360" v="2208" actId="478"/>
          <ac:spMkLst>
            <pc:docMk/>
            <pc:sldMk cId="1145162838" sldId="1448942511"/>
            <ac:spMk id="110" creationId="{35671256-D164-490F-82F8-12E196E7BA22}"/>
          </ac:spMkLst>
        </pc:spChg>
        <pc:spChg chg="add del mod">
          <ac:chgData name="Jun Omori（大森潤）" userId="288797cd-2cd2-481c-a047-a0136bcc9aec" providerId="ADAL" clId="{64BBC685-BB26-43A0-8F59-FC2AD039248B}" dt="2021-12-20T08:02:38.360" v="2208" actId="478"/>
          <ac:spMkLst>
            <pc:docMk/>
            <pc:sldMk cId="1145162838" sldId="1448942511"/>
            <ac:spMk id="111" creationId="{61B40B1B-6A99-4EE6-9B0B-7757EA798CC1}"/>
          </ac:spMkLst>
        </pc:spChg>
        <pc:spChg chg="add del mod">
          <ac:chgData name="Jun Omori（大森潤）" userId="288797cd-2cd2-481c-a047-a0136bcc9aec" providerId="ADAL" clId="{64BBC685-BB26-43A0-8F59-FC2AD039248B}" dt="2021-12-20T08:02:38.360" v="2208" actId="478"/>
          <ac:spMkLst>
            <pc:docMk/>
            <pc:sldMk cId="1145162838" sldId="1448942511"/>
            <ac:spMk id="112" creationId="{BBF5276A-8673-428B-81CE-E7FDBE2CE5E4}"/>
          </ac:spMkLst>
        </pc:spChg>
        <pc:spChg chg="add del mod">
          <ac:chgData name="Jun Omori（大森潤）" userId="288797cd-2cd2-481c-a047-a0136bcc9aec" providerId="ADAL" clId="{64BBC685-BB26-43A0-8F59-FC2AD039248B}" dt="2021-12-20T08:02:38.360" v="2208" actId="478"/>
          <ac:spMkLst>
            <pc:docMk/>
            <pc:sldMk cId="1145162838" sldId="1448942511"/>
            <ac:spMk id="113" creationId="{E47B3C60-D56F-4E8A-861E-A737D93A5C5B}"/>
          </ac:spMkLst>
        </pc:spChg>
        <pc:spChg chg="add del mod">
          <ac:chgData name="Jun Omori（大森潤）" userId="288797cd-2cd2-481c-a047-a0136bcc9aec" providerId="ADAL" clId="{64BBC685-BB26-43A0-8F59-FC2AD039248B}" dt="2021-12-20T08:02:38.360" v="2208" actId="478"/>
          <ac:spMkLst>
            <pc:docMk/>
            <pc:sldMk cId="1145162838" sldId="1448942511"/>
            <ac:spMk id="115" creationId="{0E1D6F9F-C727-4526-A2EA-82F9B969F4FB}"/>
          </ac:spMkLst>
        </pc:spChg>
        <pc:spChg chg="add del mod">
          <ac:chgData name="Jun Omori（大森潤）" userId="288797cd-2cd2-481c-a047-a0136bcc9aec" providerId="ADAL" clId="{64BBC685-BB26-43A0-8F59-FC2AD039248B}" dt="2021-12-20T08:02:38.360" v="2208" actId="478"/>
          <ac:spMkLst>
            <pc:docMk/>
            <pc:sldMk cId="1145162838" sldId="1448942511"/>
            <ac:spMk id="119" creationId="{0DB64B3E-0209-4AE6-A045-998305E15FD6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20" creationId="{39CAF80C-6085-4700-B4A2-5456E5DD84EA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21" creationId="{976B0FE5-36A4-40CB-9CE1-596257C835E8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25" creationId="{D1A453AC-D42B-4CD5-8A9E-5B630B4469E1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26" creationId="{F028D266-57FF-4FA4-B1AD-B3071B6D24D0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27" creationId="{B8D80D34-009F-439A-827B-7CEF8172737F}"/>
          </ac:spMkLst>
        </pc:spChg>
        <pc:spChg chg="add del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28" creationId="{C43CA1AF-176F-4414-B2B5-FEB13A2593F0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29" creationId="{AF06A773-2A9A-4823-9D64-2CB0B5B2D62E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30" creationId="{DC9CC01C-2170-48B7-9C84-580412A9B16B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35" creationId="{1272A05F-7EA0-4E08-86AF-9D8B0437B335}"/>
          </ac:spMkLst>
        </pc:spChg>
        <pc:spChg chg="add del mod">
          <ac:chgData name="Jun Omori（大森潤）" userId="288797cd-2cd2-481c-a047-a0136bcc9aec" providerId="ADAL" clId="{64BBC685-BB26-43A0-8F59-FC2AD039248B}" dt="2021-12-20T07:59:32.099" v="2107" actId="478"/>
          <ac:spMkLst>
            <pc:docMk/>
            <pc:sldMk cId="1145162838" sldId="1448942511"/>
            <ac:spMk id="136" creationId="{980ECAF0-868A-44AD-959E-A35F10B5FCF6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37" creationId="{9599A2B0-2CEE-4A5C-93F5-C2757012920B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38" creationId="{32759BEF-4AAB-4019-ABB6-193FC3712737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42" creationId="{CD85A7AA-D566-4034-A359-4FC66BB73283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43" creationId="{3909D7B8-F671-4BC2-8543-F0A04207AB60}"/>
          </ac:spMkLst>
        </pc:spChg>
        <pc:spChg chg="add mod">
          <ac:chgData name="Jun Omori（大森潤）" userId="288797cd-2cd2-481c-a047-a0136bcc9aec" providerId="ADAL" clId="{64BBC685-BB26-43A0-8F59-FC2AD039248B}" dt="2021-12-20T08:13:50.183" v="2340" actId="571"/>
          <ac:spMkLst>
            <pc:docMk/>
            <pc:sldMk cId="1145162838" sldId="1448942511"/>
            <ac:spMk id="146" creationId="{18991AC2-6CB1-4EEA-8FB4-8E773ADDD127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51" creationId="{DE85EE0E-6698-46C9-B860-FA0D67947B65}"/>
          </ac:spMkLst>
        </pc:spChg>
        <pc:spChg chg="add del mod">
          <ac:chgData name="Jun Omori（大森潤）" userId="288797cd-2cd2-481c-a047-a0136bcc9aec" providerId="ADAL" clId="{64BBC685-BB26-43A0-8F59-FC2AD039248B}" dt="2021-12-20T08:16:25.563" v="2389" actId="478"/>
          <ac:spMkLst>
            <pc:docMk/>
            <pc:sldMk cId="1145162838" sldId="1448942511"/>
            <ac:spMk id="152" creationId="{C10C3CC3-F02E-4873-A70D-34D64143E9CB}"/>
          </ac:spMkLst>
        </pc:spChg>
        <pc:spChg chg="add mod or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53" creationId="{AECBCB59-00BB-44BE-AE36-36A636605800}"/>
          </ac:spMkLst>
        </pc:spChg>
        <pc:spChg chg="add mod">
          <ac:chgData name="Jun Omori（大森潤）" userId="288797cd-2cd2-481c-a047-a0136bcc9aec" providerId="ADAL" clId="{64BBC685-BB26-43A0-8F59-FC2AD039248B}" dt="2021-12-20T23:33:03.765" v="3784" actId="1036"/>
          <ac:spMkLst>
            <pc:docMk/>
            <pc:sldMk cId="1145162838" sldId="1448942511"/>
            <ac:spMk id="154" creationId="{EC03B4A7-3A58-46D8-92FD-294E85D06F87}"/>
          </ac:spMkLst>
        </pc:spChg>
        <pc:spChg chg="add mod">
          <ac:chgData name="Jun Omori（大森潤）" userId="288797cd-2cd2-481c-a047-a0136bcc9aec" providerId="ADAL" clId="{64BBC685-BB26-43A0-8F59-FC2AD039248B}" dt="2021-12-20T23:35:20.263" v="4064" actId="1076"/>
          <ac:spMkLst>
            <pc:docMk/>
            <pc:sldMk cId="1145162838" sldId="1448942511"/>
            <ac:spMk id="155" creationId="{E6F4F74E-A84B-494E-A5CD-8CAD74499CC8}"/>
          </ac:spMkLst>
        </pc:spChg>
        <pc:spChg chg="add mod">
          <ac:chgData name="Jun Omori（大森潤）" userId="288797cd-2cd2-481c-a047-a0136bcc9aec" providerId="ADAL" clId="{64BBC685-BB26-43A0-8F59-FC2AD039248B}" dt="2021-12-20T23:27:39.252" v="3596" actId="1076"/>
          <ac:spMkLst>
            <pc:docMk/>
            <pc:sldMk cId="1145162838" sldId="1448942511"/>
            <ac:spMk id="156" creationId="{FEA02BFE-77C4-49CF-BDA4-6BB5BD9D6805}"/>
          </ac:spMkLst>
        </pc:spChg>
        <pc:grpChg chg="add del mod">
          <ac:chgData name="Jun Omori（大森潤）" userId="288797cd-2cd2-481c-a047-a0136bcc9aec" providerId="ADAL" clId="{64BBC685-BB26-43A0-8F59-FC2AD039248B}" dt="2021-12-20T07:40:59.833" v="1867" actId="165"/>
          <ac:grpSpMkLst>
            <pc:docMk/>
            <pc:sldMk cId="1145162838" sldId="1448942511"/>
            <ac:grpSpMk id="25" creationId="{033F4465-AE1A-419E-8A2E-CB2C54340CF0}"/>
          </ac:grpSpMkLst>
        </pc:grpChg>
        <pc:picChg chg="add del mod">
          <ac:chgData name="Jun Omori（大森潤）" userId="288797cd-2cd2-481c-a047-a0136bcc9aec" providerId="ADAL" clId="{64BBC685-BB26-43A0-8F59-FC2AD039248B}" dt="2021-12-20T07:43:51.353" v="1875" actId="478"/>
          <ac:picMkLst>
            <pc:docMk/>
            <pc:sldMk cId="1145162838" sldId="1448942511"/>
            <ac:picMk id="14" creationId="{E7F3321E-9ACB-4FEE-B263-E0DA46D8E49E}"/>
          </ac:picMkLst>
        </pc:picChg>
        <pc:picChg chg="add del mod topLvl">
          <ac:chgData name="Jun Omori（大森潤）" userId="288797cd-2cd2-481c-a047-a0136bcc9aec" providerId="ADAL" clId="{64BBC685-BB26-43A0-8F59-FC2AD039248B}" dt="2021-12-20T07:41:02.208" v="1868" actId="478"/>
          <ac:picMkLst>
            <pc:docMk/>
            <pc:sldMk cId="1145162838" sldId="1448942511"/>
            <ac:picMk id="71" creationId="{F29AC6AA-D69C-49DE-9F23-89804D0E73C1}"/>
          </ac:picMkLst>
        </pc:picChg>
        <pc:picChg chg="add del mod">
          <ac:chgData name="Jun Omori（大森潤）" userId="288797cd-2cd2-481c-a047-a0136bcc9aec" providerId="ADAL" clId="{64BBC685-BB26-43A0-8F59-FC2AD039248B}" dt="2021-12-20T07:58:35.105" v="2075" actId="478"/>
          <ac:picMkLst>
            <pc:docMk/>
            <pc:sldMk cId="1145162838" sldId="1448942511"/>
            <ac:picMk id="104" creationId="{483CCF2D-C6BF-433D-9458-E0401138FFCA}"/>
          </ac:picMkLst>
        </pc:picChg>
        <pc:picChg chg="add del mod">
          <ac:chgData name="Jun Omori（大森潤）" userId="288797cd-2cd2-481c-a047-a0136bcc9aec" providerId="ADAL" clId="{64BBC685-BB26-43A0-8F59-FC2AD039248B}" dt="2021-12-20T08:02:38.360" v="2208" actId="478"/>
          <ac:picMkLst>
            <pc:docMk/>
            <pc:sldMk cId="1145162838" sldId="1448942511"/>
            <ac:picMk id="118" creationId="{3E13CABB-2DEE-412E-B55B-F8A5A12EF7AF}"/>
          </ac:picMkLst>
        </pc:picChg>
        <pc:picChg chg="add mod">
          <ac:chgData name="Jun Omori（大森潤）" userId="288797cd-2cd2-481c-a047-a0136bcc9aec" providerId="ADAL" clId="{64BBC685-BB26-43A0-8F59-FC2AD039248B}" dt="2021-12-20T23:33:03.765" v="3784" actId="1036"/>
          <ac:picMkLst>
            <pc:docMk/>
            <pc:sldMk cId="1145162838" sldId="1448942511"/>
            <ac:picMk id="122" creationId="{86C5C772-67DE-41AE-910E-C46C2C78315E}"/>
          </ac:picMkLst>
        </pc:picChg>
        <pc:picChg chg="add mod">
          <ac:chgData name="Jun Omori（大森潤）" userId="288797cd-2cd2-481c-a047-a0136bcc9aec" providerId="ADAL" clId="{64BBC685-BB26-43A0-8F59-FC2AD039248B}" dt="2021-12-20T23:33:03.765" v="3784" actId="1036"/>
          <ac:picMkLst>
            <pc:docMk/>
            <pc:sldMk cId="1145162838" sldId="1448942511"/>
            <ac:picMk id="131" creationId="{FE168B39-F5A7-42B3-B5F5-D4CFA3516BFE}"/>
          </ac:picMkLst>
        </pc:pic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13" creationId="{A6D2F4C6-7810-4B48-9FDF-F25784DA1734}"/>
          </ac:cxnSpMkLst>
        </pc:cxn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16" creationId="{C66798B3-6647-42E0-A035-50AABBDBCBB4}"/>
          </ac:cxnSpMkLst>
        </pc:cxnChg>
        <pc:cxnChg chg="add del mod">
          <ac:chgData name="Jun Omori（大森潤）" userId="288797cd-2cd2-481c-a047-a0136bcc9aec" providerId="ADAL" clId="{64BBC685-BB26-43A0-8F59-FC2AD039248B}" dt="2021-12-20T07:43:51.353" v="1875" actId="478"/>
          <ac:cxnSpMkLst>
            <pc:docMk/>
            <pc:sldMk cId="1145162838" sldId="1448942511"/>
            <ac:cxnSpMk id="17" creationId="{027E8BFE-4AF6-49B9-AD85-23C37312F82F}"/>
          </ac:cxnSpMkLst>
        </pc:cxnChg>
        <pc:cxnChg chg="add mod">
          <ac:chgData name="Jun Omori（大森潤）" userId="288797cd-2cd2-481c-a047-a0136bcc9aec" providerId="ADAL" clId="{64BBC685-BB26-43A0-8F59-FC2AD039248B}" dt="2021-12-20T23:33:03.765" v="3784" actId="1036"/>
          <ac:cxnSpMkLst>
            <pc:docMk/>
            <pc:sldMk cId="1145162838" sldId="1448942511"/>
            <ac:cxnSpMk id="37" creationId="{83B15CDB-350F-4D1C-8764-7FDAA09CD9B1}"/>
          </ac:cxnSpMkLst>
        </pc:cxnChg>
        <pc:cxnChg chg="add del mod">
          <ac:chgData name="Jun Omori（大森潤）" userId="288797cd-2cd2-481c-a047-a0136bcc9aec" providerId="ADAL" clId="{64BBC685-BB26-43A0-8F59-FC2AD039248B}" dt="2021-12-20T08:17:27.568" v="2391" actId="478"/>
          <ac:cxnSpMkLst>
            <pc:docMk/>
            <pc:sldMk cId="1145162838" sldId="1448942511"/>
            <ac:cxnSpMk id="45" creationId="{6C867D90-B6F3-42DC-8355-A0F223A450C6}"/>
          </ac:cxnSpMkLst>
        </pc:cxn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58" creationId="{8D67A939-D474-4AC8-B42D-8E317D60844B}"/>
          </ac:cxnSpMkLst>
        </pc:cxnChg>
        <pc:cxnChg chg="add del mod">
          <ac:chgData name="Jun Omori（大森潤）" userId="288797cd-2cd2-481c-a047-a0136bcc9aec" providerId="ADAL" clId="{64BBC685-BB26-43A0-8F59-FC2AD039248B}" dt="2021-12-20T07:43:51.353" v="1875" actId="478"/>
          <ac:cxnSpMkLst>
            <pc:docMk/>
            <pc:sldMk cId="1145162838" sldId="1448942511"/>
            <ac:cxnSpMk id="60" creationId="{8AC9CCFD-3D03-40C5-8EAF-3855C4ECF151}"/>
          </ac:cxnSpMkLst>
        </pc:cxnChg>
        <pc:cxnChg chg="add del mod">
          <ac:chgData name="Jun Omori（大森潤）" userId="288797cd-2cd2-481c-a047-a0136bcc9aec" providerId="ADAL" clId="{64BBC685-BB26-43A0-8F59-FC2AD039248B}" dt="2021-12-20T07:43:51.353" v="1875" actId="478"/>
          <ac:cxnSpMkLst>
            <pc:docMk/>
            <pc:sldMk cId="1145162838" sldId="1448942511"/>
            <ac:cxnSpMk id="63" creationId="{39C1FBEC-4153-42E6-B553-F059B8AC9699}"/>
          </ac:cxnSpMkLst>
        </pc:cxn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79" creationId="{B8ABA694-41F5-4A74-A8B6-FE3564A7C670}"/>
          </ac:cxnSpMkLst>
        </pc:cxn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80" creationId="{1DCEDB45-67BD-42A3-A00D-F3A133177BFF}"/>
          </ac:cxnSpMkLst>
        </pc:cxn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81" creationId="{E67A4A35-BCE8-4BF7-9E65-8101F3E25973}"/>
          </ac:cxnSpMkLst>
        </pc:cxnChg>
        <pc:cxnChg chg="add del mod topLvl">
          <ac:chgData name="Jun Omori（大森潤）" userId="288797cd-2cd2-481c-a047-a0136bcc9aec" providerId="ADAL" clId="{64BBC685-BB26-43A0-8F59-FC2AD039248B}" dt="2021-12-20T07:56:37.861" v="1977" actId="478"/>
          <ac:cxnSpMkLst>
            <pc:docMk/>
            <pc:sldMk cId="1145162838" sldId="1448942511"/>
            <ac:cxnSpMk id="85" creationId="{710A8123-97D1-49F6-8B25-DB35A5D1F39D}"/>
          </ac:cxnSpMkLst>
        </pc:cxn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88" creationId="{AFFDD358-AD2F-48D7-BE2E-4D5BE6996E17}"/>
          </ac:cxnSpMkLst>
        </pc:cxn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89" creationId="{FC2948CF-8569-4FD5-A689-8F4C9001D695}"/>
          </ac:cxnSpMkLst>
        </pc:cxn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90" creationId="{24CC9B40-A611-4198-8315-F89735F63D0B}"/>
          </ac:cxnSpMkLst>
        </pc:cxn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95" creationId="{20943723-6734-46FC-A989-BCA00B99CB39}"/>
          </ac:cxnSpMkLst>
        </pc:cxn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96" creationId="{22C21B5F-7380-40F5-AEAB-A2D411995535}"/>
          </ac:cxnSpMkLst>
        </pc:cxnChg>
        <pc:cxnChg chg="del mod">
          <ac:chgData name="Jun Omori（大森潤）" userId="288797cd-2cd2-481c-a047-a0136bcc9aec" providerId="ADAL" clId="{64BBC685-BB26-43A0-8F59-FC2AD039248B}" dt="2021-12-20T07:33:21.564" v="1640" actId="478"/>
          <ac:cxnSpMkLst>
            <pc:docMk/>
            <pc:sldMk cId="1145162838" sldId="1448942511"/>
            <ac:cxnSpMk id="97" creationId="{B77A2299-A8E2-4A98-A70A-7CB3FF1E1251}"/>
          </ac:cxnSpMkLst>
        </pc:cxnChg>
        <pc:cxnChg chg="add del mod topLvl">
          <ac:chgData name="Jun Omori（大森潤）" userId="288797cd-2cd2-481c-a047-a0136bcc9aec" providerId="ADAL" clId="{64BBC685-BB26-43A0-8F59-FC2AD039248B}" dt="2021-12-20T07:56:40.445" v="1978" actId="478"/>
          <ac:cxnSpMkLst>
            <pc:docMk/>
            <pc:sldMk cId="1145162838" sldId="1448942511"/>
            <ac:cxnSpMk id="102" creationId="{9067F9DB-5AA5-440F-8BA7-1D7266217D84}"/>
          </ac:cxnSpMkLst>
        </pc:cxnChg>
        <pc:cxnChg chg="add del mod topLvl">
          <ac:chgData name="Jun Omori（大森潤）" userId="288797cd-2cd2-481c-a047-a0136bcc9aec" providerId="ADAL" clId="{64BBC685-BB26-43A0-8F59-FC2AD039248B}" dt="2021-12-20T07:56:35.976" v="1976" actId="478"/>
          <ac:cxnSpMkLst>
            <pc:docMk/>
            <pc:sldMk cId="1145162838" sldId="1448942511"/>
            <ac:cxnSpMk id="103" creationId="{CA5BA984-A77C-459B-84FD-5EDE5893E3BA}"/>
          </ac:cxnSpMkLst>
        </pc:cxnChg>
        <pc:cxnChg chg="add del mod">
          <ac:chgData name="Jun Omori（大森潤）" userId="288797cd-2cd2-481c-a047-a0136bcc9aec" providerId="ADAL" clId="{64BBC685-BB26-43A0-8F59-FC2AD039248B}" dt="2021-12-20T08:02:38.360" v="2208" actId="478"/>
          <ac:cxnSpMkLst>
            <pc:docMk/>
            <pc:sldMk cId="1145162838" sldId="1448942511"/>
            <ac:cxnSpMk id="114" creationId="{430260F5-6FB9-44F9-BD33-9ADE11F3C4B4}"/>
          </ac:cxnSpMkLst>
        </pc:cxnChg>
        <pc:cxnChg chg="add del mod">
          <ac:chgData name="Jun Omori（大森潤）" userId="288797cd-2cd2-481c-a047-a0136bcc9aec" providerId="ADAL" clId="{64BBC685-BB26-43A0-8F59-FC2AD039248B}" dt="2021-12-20T08:02:38.360" v="2208" actId="478"/>
          <ac:cxnSpMkLst>
            <pc:docMk/>
            <pc:sldMk cId="1145162838" sldId="1448942511"/>
            <ac:cxnSpMk id="116" creationId="{259BBDFE-2569-4E8D-B20B-FFB75AEE8E51}"/>
          </ac:cxnSpMkLst>
        </pc:cxnChg>
        <pc:cxnChg chg="add del mod">
          <ac:chgData name="Jun Omori（大森潤）" userId="288797cd-2cd2-481c-a047-a0136bcc9aec" providerId="ADAL" clId="{64BBC685-BB26-43A0-8F59-FC2AD039248B}" dt="2021-12-20T08:02:38.360" v="2208" actId="478"/>
          <ac:cxnSpMkLst>
            <pc:docMk/>
            <pc:sldMk cId="1145162838" sldId="1448942511"/>
            <ac:cxnSpMk id="117" creationId="{59F8FAA4-194D-47DD-9F31-4E84C18648F9}"/>
          </ac:cxnSpMkLst>
        </pc:cxnChg>
        <pc:cxnChg chg="add mod">
          <ac:chgData name="Jun Omori（大森潤）" userId="288797cd-2cd2-481c-a047-a0136bcc9aec" providerId="ADAL" clId="{64BBC685-BB26-43A0-8F59-FC2AD039248B}" dt="2021-12-20T23:33:03.765" v="3784" actId="1036"/>
          <ac:cxnSpMkLst>
            <pc:docMk/>
            <pc:sldMk cId="1145162838" sldId="1448942511"/>
            <ac:cxnSpMk id="123" creationId="{870B2755-2529-4053-BC38-89C5B1F78CD4}"/>
          </ac:cxnSpMkLst>
        </pc:cxnChg>
        <pc:cxnChg chg="add mod">
          <ac:chgData name="Jun Omori（大森潤）" userId="288797cd-2cd2-481c-a047-a0136bcc9aec" providerId="ADAL" clId="{64BBC685-BB26-43A0-8F59-FC2AD039248B}" dt="2021-12-20T23:33:03.765" v="3784" actId="1036"/>
          <ac:cxnSpMkLst>
            <pc:docMk/>
            <pc:sldMk cId="1145162838" sldId="1448942511"/>
            <ac:cxnSpMk id="124" creationId="{A7254990-410F-4C1D-A1A7-DC28EED92008}"/>
          </ac:cxnSpMkLst>
        </pc:cxnChg>
        <pc:cxnChg chg="add mod">
          <ac:chgData name="Jun Omori（大森潤）" userId="288797cd-2cd2-481c-a047-a0136bcc9aec" providerId="ADAL" clId="{64BBC685-BB26-43A0-8F59-FC2AD039248B}" dt="2021-12-20T23:33:03.765" v="3784" actId="1036"/>
          <ac:cxnSpMkLst>
            <pc:docMk/>
            <pc:sldMk cId="1145162838" sldId="1448942511"/>
            <ac:cxnSpMk id="132" creationId="{65B82600-7018-40A3-B66B-5AA479CDEB44}"/>
          </ac:cxnSpMkLst>
        </pc:cxnChg>
        <pc:cxnChg chg="add mod">
          <ac:chgData name="Jun Omori（大森潤）" userId="288797cd-2cd2-481c-a047-a0136bcc9aec" providerId="ADAL" clId="{64BBC685-BB26-43A0-8F59-FC2AD039248B}" dt="2021-12-20T23:33:03.765" v="3784" actId="1036"/>
          <ac:cxnSpMkLst>
            <pc:docMk/>
            <pc:sldMk cId="1145162838" sldId="1448942511"/>
            <ac:cxnSpMk id="133" creationId="{EDB3EEC5-6C50-4C16-974C-ECFD990507C8}"/>
          </ac:cxnSpMkLst>
        </pc:cxnChg>
        <pc:cxnChg chg="add mod">
          <ac:chgData name="Jun Omori（大森潤）" userId="288797cd-2cd2-481c-a047-a0136bcc9aec" providerId="ADAL" clId="{64BBC685-BB26-43A0-8F59-FC2AD039248B}" dt="2021-12-20T23:33:03.765" v="3784" actId="1036"/>
          <ac:cxnSpMkLst>
            <pc:docMk/>
            <pc:sldMk cId="1145162838" sldId="1448942511"/>
            <ac:cxnSpMk id="134" creationId="{9ADF3EAC-F2C9-4D3A-9C54-7B1DF18990E5}"/>
          </ac:cxnSpMkLst>
        </pc:cxnChg>
        <pc:cxnChg chg="add del mod">
          <ac:chgData name="Jun Omori（大森潤）" userId="288797cd-2cd2-481c-a047-a0136bcc9aec" providerId="ADAL" clId="{64BBC685-BB26-43A0-8F59-FC2AD039248B}" dt="2021-12-20T08:17:27.568" v="2391" actId="478"/>
          <ac:cxnSpMkLst>
            <pc:docMk/>
            <pc:sldMk cId="1145162838" sldId="1448942511"/>
            <ac:cxnSpMk id="139" creationId="{F2B9682F-E5EF-4202-B537-2AF6572FFACF}"/>
          </ac:cxnSpMkLst>
        </pc:cxnChg>
        <pc:cxnChg chg="add mod">
          <ac:chgData name="Jun Omori（大森潤）" userId="288797cd-2cd2-481c-a047-a0136bcc9aec" providerId="ADAL" clId="{64BBC685-BB26-43A0-8F59-FC2AD039248B}" dt="2021-12-20T23:33:03.765" v="3784" actId="1036"/>
          <ac:cxnSpMkLst>
            <pc:docMk/>
            <pc:sldMk cId="1145162838" sldId="1448942511"/>
            <ac:cxnSpMk id="140" creationId="{EBDD210A-9A36-45EB-838D-7F8618416C04}"/>
          </ac:cxnSpMkLst>
        </pc:cxnChg>
        <pc:cxnChg chg="add mod">
          <ac:chgData name="Jun Omori（大森潤）" userId="288797cd-2cd2-481c-a047-a0136bcc9aec" providerId="ADAL" clId="{64BBC685-BB26-43A0-8F59-FC2AD039248B}" dt="2021-12-20T23:33:03.765" v="3784" actId="1036"/>
          <ac:cxnSpMkLst>
            <pc:docMk/>
            <pc:sldMk cId="1145162838" sldId="1448942511"/>
            <ac:cxnSpMk id="141" creationId="{ED2CA79D-0222-4DB1-9C94-038C81470894}"/>
          </ac:cxnSpMkLst>
        </pc:cxnChg>
      </pc:sldChg>
      <pc:sldChg chg="add del">
        <pc:chgData name="Jun Omori（大森潤）" userId="288797cd-2cd2-481c-a047-a0136bcc9aec" providerId="ADAL" clId="{64BBC685-BB26-43A0-8F59-FC2AD039248B}" dt="2021-12-20T23:32:54.653" v="3762" actId="47"/>
        <pc:sldMkLst>
          <pc:docMk/>
          <pc:sldMk cId="2425312143" sldId="1448942512"/>
        </pc:sldMkLst>
      </pc:sldChg>
      <pc:sldChg chg="addSp modSp del mod">
        <pc:chgData name="Jun Omori（大森潤）" userId="288797cd-2cd2-481c-a047-a0136bcc9aec" providerId="ADAL" clId="{64BBC685-BB26-43A0-8F59-FC2AD039248B}" dt="2021-12-21T02:47:48.469" v="4970" actId="47"/>
        <pc:sldMkLst>
          <pc:docMk/>
          <pc:sldMk cId="458309361" sldId="1448942513"/>
        </pc:sldMkLst>
        <pc:spChg chg="mod">
          <ac:chgData name="Jun Omori（大森潤）" userId="288797cd-2cd2-481c-a047-a0136bcc9aec" providerId="ADAL" clId="{64BBC685-BB26-43A0-8F59-FC2AD039248B}" dt="2021-12-20T08:40:41.823" v="2457" actId="20577"/>
          <ac:spMkLst>
            <pc:docMk/>
            <pc:sldMk cId="458309361" sldId="1448942513"/>
            <ac:spMk id="3" creationId="{EDFA972E-9609-43FA-9C61-7B55A250FCCB}"/>
          </ac:spMkLst>
        </pc:spChg>
        <pc:spChg chg="mod">
          <ac:chgData name="Jun Omori（大森潤）" userId="288797cd-2cd2-481c-a047-a0136bcc9aec" providerId="ADAL" clId="{64BBC685-BB26-43A0-8F59-FC2AD039248B}" dt="2021-12-20T08:40:38.124" v="2448" actId="20577"/>
          <ac:spMkLst>
            <pc:docMk/>
            <pc:sldMk cId="458309361" sldId="1448942513"/>
            <ac:spMk id="8" creationId="{0827EAB7-039A-4EF0-A46D-0AFD451C0FE5}"/>
          </ac:spMkLst>
        </pc:spChg>
        <pc:spChg chg="mod">
          <ac:chgData name="Jun Omori（大森潤）" userId="288797cd-2cd2-481c-a047-a0136bcc9aec" providerId="ADAL" clId="{64BBC685-BB26-43A0-8F59-FC2AD039248B}" dt="2021-12-20T08:40:58.645" v="2466" actId="20577"/>
          <ac:spMkLst>
            <pc:docMk/>
            <pc:sldMk cId="458309361" sldId="1448942513"/>
            <ac:spMk id="9" creationId="{B3819599-14D9-47C3-A978-04674EB64B23}"/>
          </ac:spMkLst>
        </pc:spChg>
        <pc:spChg chg="add mod">
          <ac:chgData name="Jun Omori（大森潤）" userId="288797cd-2cd2-481c-a047-a0136bcc9aec" providerId="ADAL" clId="{64BBC685-BB26-43A0-8F59-FC2AD039248B}" dt="2021-12-20T08:41:19.894" v="2468" actId="1076"/>
          <ac:spMkLst>
            <pc:docMk/>
            <pc:sldMk cId="458309361" sldId="1448942513"/>
            <ac:spMk id="10" creationId="{DA456041-12CB-4FA6-A4B2-138350382C8A}"/>
          </ac:spMkLst>
        </pc:spChg>
        <pc:spChg chg="add mod">
          <ac:chgData name="Jun Omori（大森潤）" userId="288797cd-2cd2-481c-a047-a0136bcc9aec" providerId="ADAL" clId="{64BBC685-BB26-43A0-8F59-FC2AD039248B}" dt="2021-12-20T08:41:31.039" v="2471" actId="1076"/>
          <ac:spMkLst>
            <pc:docMk/>
            <pc:sldMk cId="458309361" sldId="1448942513"/>
            <ac:spMk id="11" creationId="{AE8F9C11-7195-427D-9D7A-A9A40E04BC4C}"/>
          </ac:spMkLst>
        </pc:spChg>
      </pc:sldChg>
    </pc:docChg>
  </pc:docChgLst>
  <pc:docChgLst>
    <pc:chgData name="Kazuo Komine（小嶺一雄）" userId="1d1dd153-7b64-40d1-9fee-e4a704e24551" providerId="ADAL" clId="{786F0371-7F8E-4BDE-A1B2-5F909A783900}"/>
    <pc:docChg chg="modSld">
      <pc:chgData name="Kazuo Komine（小嶺一雄）" userId="1d1dd153-7b64-40d1-9fee-e4a704e24551" providerId="ADAL" clId="{786F0371-7F8E-4BDE-A1B2-5F909A783900}" dt="2021-12-21T05:14:27.309" v="28" actId="1076"/>
      <pc:docMkLst>
        <pc:docMk/>
      </pc:docMkLst>
      <pc:sldChg chg="addSp modSp mod">
        <pc:chgData name="Kazuo Komine（小嶺一雄）" userId="1d1dd153-7b64-40d1-9fee-e4a704e24551" providerId="ADAL" clId="{786F0371-7F8E-4BDE-A1B2-5F909A783900}" dt="2021-12-21T05:14:27.309" v="28" actId="1076"/>
        <pc:sldMkLst>
          <pc:docMk/>
          <pc:sldMk cId="3846028972" sldId="256"/>
        </pc:sldMkLst>
        <pc:spChg chg="add mod">
          <ac:chgData name="Kazuo Komine（小嶺一雄）" userId="1d1dd153-7b64-40d1-9fee-e4a704e24551" providerId="ADAL" clId="{786F0371-7F8E-4BDE-A1B2-5F909A783900}" dt="2021-12-21T05:14:27.309" v="28" actId="1076"/>
          <ac:spMkLst>
            <pc:docMk/>
            <pc:sldMk cId="3846028972" sldId="256"/>
            <ac:spMk id="5" creationId="{BAD09296-53D0-472B-9520-C7D2853DFF8B}"/>
          </ac:spMkLst>
        </pc:spChg>
        <pc:spChg chg="mod">
          <ac:chgData name="Kazuo Komine（小嶺一雄）" userId="1d1dd153-7b64-40d1-9fee-e4a704e24551" providerId="ADAL" clId="{786F0371-7F8E-4BDE-A1B2-5F909A783900}" dt="2021-12-21T05:14:00.137" v="0" actId="20577"/>
          <ac:spMkLst>
            <pc:docMk/>
            <pc:sldMk cId="3846028972" sldId="256"/>
            <ac:spMk id="7" creationId="{A09DED7F-5B9C-434E-95ED-A2325204C64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280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120" y="0"/>
            <a:ext cx="2972280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41161-7865-49CE-A533-F673AB49B499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9040"/>
            <a:ext cx="297228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120" y="9379040"/>
            <a:ext cx="297228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9C4E8-D94A-4D4A-9D2C-44DEC00BD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673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371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371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B3F904E0-84F7-47E5-A101-1233088EC4F7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55650" y="741363"/>
            <a:ext cx="5348288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1" y="4690269"/>
            <a:ext cx="5486400" cy="4443412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8825"/>
            <a:ext cx="2971800" cy="493713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4" y="9378825"/>
            <a:ext cx="2971800" cy="493713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DC3377A-F21C-4E72-89F4-4FD60208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89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738" y="51134"/>
            <a:ext cx="9611526" cy="3460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695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2"/>
          <p:cNvSpPr>
            <a:spLocks noGrp="1"/>
          </p:cNvSpPr>
          <p:nvPr>
            <p:ph type="sldNum" sz="quarter" idx="4"/>
          </p:nvPr>
        </p:nvSpPr>
        <p:spPr>
          <a:xfrm>
            <a:off x="7610108" y="6570681"/>
            <a:ext cx="2311771" cy="287337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81D2FB6A-1870-4D90-8051-43D93852D7D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タイトル 2"/>
          <p:cNvSpPr>
            <a:spLocks noGrp="1"/>
          </p:cNvSpPr>
          <p:nvPr>
            <p:ph type="title"/>
          </p:nvPr>
        </p:nvSpPr>
        <p:spPr>
          <a:xfrm>
            <a:off x="912959" y="116632"/>
            <a:ext cx="7213168" cy="407988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9558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98619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03549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96154" y="2130427"/>
            <a:ext cx="8713693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90095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4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2361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870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738" y="51134"/>
            <a:ext cx="9611526" cy="3460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3177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99496" y="6546853"/>
            <a:ext cx="516814" cy="365125"/>
          </a:xfrm>
          <a:prstGeom prst="rect">
            <a:avLst/>
          </a:prstGeom>
        </p:spPr>
        <p:txBody>
          <a:bodyPr lIns="107287" tIns="53643" rIns="107287" bIns="53643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94C073-C9B4-46D0-8E48-EE440BDF758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HG丸ｺﾞｼｯｸM-PRO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HG丸ｺﾞｼｯｸM-PRO"/>
              <a:cs typeface="+mn-cs"/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75168" y="214040"/>
            <a:ext cx="9341908" cy="694680"/>
          </a:xfrm>
          <a:prstGeom prst="rect">
            <a:avLst/>
          </a:prstGeom>
        </p:spPr>
        <p:txBody>
          <a:bodyPr vert="horz" lIns="0" tIns="53643" rIns="0" bIns="53643" rtlCol="0" anchor="t" anchorCtr="0">
            <a:normAutofit/>
          </a:bodyPr>
          <a:lstStyle/>
          <a:p>
            <a:r>
              <a:rPr kumimoji="1" lang="ja-JP" alt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14187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738" y="51134"/>
            <a:ext cx="9611526" cy="3460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40656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738" y="51134"/>
            <a:ext cx="9611526" cy="3460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89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96154" y="1068242"/>
            <a:ext cx="8713693" cy="1470025"/>
          </a:xfrm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2824015"/>
            <a:ext cx="6934200" cy="90095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+mn-lt"/>
              </a:defRPr>
            </a:lvl1pPr>
            <a:lvl2pPr marL="4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225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738" y="51134"/>
            <a:ext cx="9611526" cy="3460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7048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8738" y="51134"/>
            <a:ext cx="9612000" cy="34605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9" y="476250"/>
            <a:ext cx="9904413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0" y="6601102"/>
            <a:ext cx="990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F101A5D-C534-455B-A1B7-FEFA57DB3C14}" type="slidenum">
              <a:rPr kumimoji="1" lang="ja-JP" altLang="en-US" sz="1050" smtClean="0">
                <a:latin typeface="+mn-lt"/>
              </a:rPr>
              <a:pPr algn="ctr"/>
              <a:t>‹#›</a:t>
            </a:fld>
            <a:endParaRPr kumimoji="1" lang="ja-JP" altLang="en-US" sz="105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960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000" kern="1200">
          <a:solidFill>
            <a:schemeClr val="tx1"/>
          </a:solidFill>
          <a:latin typeface="+mn-lt"/>
          <a:ea typeface="+mn-ea"/>
          <a:cs typeface="+mj-cs"/>
        </a:defRPr>
      </a:lvl1pPr>
    </p:titleStyle>
    <p:bodyStyle>
      <a:lvl1pPr marL="273050" indent="-273050" algn="l" defTabSz="914400" rtl="0" eaLnBrk="1" latinLnBrk="0" hangingPunct="1">
        <a:spcBef>
          <a:spcPct val="20000"/>
        </a:spcBef>
        <a:buFont typeface="+mj-lt"/>
        <a:buAutoNum type="arabicPeriod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4150" algn="l" defTabSz="914400" rtl="0" eaLnBrk="1" latinLnBrk="0" hangingPunct="1">
        <a:spcBef>
          <a:spcPct val="20000"/>
        </a:spcBef>
        <a:buFont typeface="Arial" pitchFamily="34" charset="0"/>
        <a:buAutoNum type="arabicParenBoth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08038" indent="-273050" algn="l" defTabSz="914400" rtl="0" eaLnBrk="1" latinLnBrk="0" hangingPunct="1">
        <a:spcBef>
          <a:spcPct val="20000"/>
        </a:spcBef>
        <a:buFont typeface="+mj-ea"/>
        <a:buAutoNum type="circleNumDbPlain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2663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9500" indent="-96838" algn="l" defTabSz="914400" rtl="0" eaLnBrk="1" latinLnBrk="0" hangingPunct="1">
        <a:spcBef>
          <a:spcPct val="20000"/>
        </a:spcBef>
        <a:buFont typeface="Arial" panose="020B0604020202020204" pitchFamily="34" charset="0"/>
        <a:buChar char="-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8738" y="51134"/>
            <a:ext cx="9612000" cy="34605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9" y="476250"/>
            <a:ext cx="9904413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1" y="6596390"/>
            <a:ext cx="990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F101A5D-C534-455B-A1B7-FEFA57DB3C14}" type="slidenum">
              <a:rPr kumimoji="1" lang="ja-JP" altLang="en-US" sz="1050" smtClean="0">
                <a:latin typeface="+mn-lt"/>
              </a:rPr>
              <a:pPr algn="ctr"/>
              <a:t>‹#›</a:t>
            </a:fld>
            <a:endParaRPr kumimoji="1" lang="ja-JP" altLang="en-US" sz="105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485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000" kern="1200">
          <a:solidFill>
            <a:schemeClr val="tx1"/>
          </a:solidFill>
          <a:latin typeface="+mn-lt"/>
          <a:ea typeface="+mn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0" y="6596390"/>
            <a:ext cx="990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F101A5D-C534-455B-A1B7-FEFA57DB3C14}" type="slidenum">
              <a:rPr kumimoji="1" lang="ja-JP" altLang="en-US" sz="1050" smtClean="0">
                <a:latin typeface="+mn-lt"/>
              </a:rPr>
              <a:pPr algn="ctr"/>
              <a:t>‹#›</a:t>
            </a:fld>
            <a:endParaRPr kumimoji="1" lang="ja-JP" altLang="en-US" sz="105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392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000" kern="1200">
          <a:solidFill>
            <a:schemeClr val="tx1"/>
          </a:solidFill>
          <a:latin typeface="+mn-lt"/>
          <a:ea typeface="+mn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8738" y="51134"/>
            <a:ext cx="9612000" cy="34605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9" y="476250"/>
            <a:ext cx="9904413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43016" y="6648400"/>
            <a:ext cx="706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F101A5D-C534-455B-A1B7-FEFA57DB3C14}" type="slidenum">
              <a:rPr kumimoji="1" lang="ja-JP" altLang="en-US" sz="1050" smtClean="0">
                <a:latin typeface="+mn-lt"/>
              </a:rPr>
              <a:t>‹#›</a:t>
            </a:fld>
            <a:endParaRPr kumimoji="1" lang="ja-JP" altLang="en-US" sz="105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5932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000" kern="1200">
          <a:solidFill>
            <a:schemeClr val="tx1"/>
          </a:solidFill>
          <a:latin typeface="+mn-lt"/>
          <a:ea typeface="+mn-ea"/>
          <a:cs typeface="+mj-cs"/>
        </a:defRPr>
      </a:lvl1pPr>
    </p:titleStyle>
    <p:bodyStyle>
      <a:lvl1pPr marL="273050" indent="-273050" algn="l" defTabSz="914400" rtl="0" eaLnBrk="1" latinLnBrk="0" hangingPunct="1">
        <a:spcBef>
          <a:spcPct val="20000"/>
        </a:spcBef>
        <a:buFont typeface="+mj-lt"/>
        <a:buAutoNum type="arabicPeriod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4150" algn="l" defTabSz="914400" rtl="0" eaLnBrk="1" latinLnBrk="0" hangingPunct="1">
        <a:spcBef>
          <a:spcPct val="20000"/>
        </a:spcBef>
        <a:buFont typeface="Arial" pitchFamily="34" charset="0"/>
        <a:buAutoNum type="arabicParenBoth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08038" indent="-273050" algn="l" defTabSz="914400" rtl="0" eaLnBrk="1" latinLnBrk="0" hangingPunct="1">
        <a:spcBef>
          <a:spcPct val="20000"/>
        </a:spcBef>
        <a:buFont typeface="+mj-ea"/>
        <a:buAutoNum type="circleNumDbPlain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2663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9500" indent="-96838" algn="l" defTabSz="914400" rtl="0" eaLnBrk="1" latinLnBrk="0" hangingPunct="1">
        <a:spcBef>
          <a:spcPct val="20000"/>
        </a:spcBef>
        <a:buFont typeface="Arial" panose="020B0604020202020204" pitchFamily="34" charset="0"/>
        <a:buChar char="-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8741" y="51134"/>
            <a:ext cx="9612000" cy="34605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2" y="476250"/>
            <a:ext cx="9904413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662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9543017" y="6648400"/>
            <a:ext cx="706583" cy="241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F101A5D-C534-455B-A1B7-FEFA57DB3C14}" type="slidenum">
              <a:rPr kumimoji="1" lang="ja-JP" altLang="en-US" sz="969" smtClean="0">
                <a:latin typeface="+mn-lt"/>
              </a:rPr>
              <a:t>‹#›</a:t>
            </a:fld>
            <a:endParaRPr kumimoji="1" lang="ja-JP" altLang="en-US" sz="969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1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kumimoji="1" sz="1846" kern="1200">
          <a:solidFill>
            <a:schemeClr val="tx1"/>
          </a:solidFill>
          <a:latin typeface="+mn-lt"/>
          <a:ea typeface="+mn-ea"/>
          <a:cs typeface="+mj-cs"/>
        </a:defRPr>
      </a:lvl1pPr>
    </p:titleStyle>
    <p:bodyStyle>
      <a:lvl1pPr marL="252052" indent="-252052" algn="l" defTabSz="844083" rtl="0" eaLnBrk="1" latinLnBrk="0" hangingPunct="1">
        <a:spcBef>
          <a:spcPct val="20000"/>
        </a:spcBef>
        <a:buFont typeface="+mj-lt"/>
        <a:buAutoNum type="arabicPeriod"/>
        <a:defRPr kumimoji="1" sz="129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indent="-169989" algn="l" defTabSz="844083" rtl="0" eaLnBrk="1" latinLnBrk="0" hangingPunct="1">
        <a:spcBef>
          <a:spcPct val="20000"/>
        </a:spcBef>
        <a:buFont typeface="Arial" pitchFamily="34" charset="0"/>
        <a:buAutoNum type="arabicParenBoth"/>
        <a:defRPr kumimoji="1" sz="1292" kern="1200">
          <a:solidFill>
            <a:schemeClr val="tx1"/>
          </a:solidFill>
          <a:latin typeface="+mn-lt"/>
          <a:ea typeface="+mn-ea"/>
          <a:cs typeface="+mn-cs"/>
        </a:defRPr>
      </a:lvl2pPr>
      <a:lvl3pPr marL="745900" indent="-252052" algn="l" defTabSz="844083" rtl="0" eaLnBrk="1" latinLnBrk="0" hangingPunct="1">
        <a:spcBef>
          <a:spcPct val="20000"/>
        </a:spcBef>
        <a:buFont typeface="+mj-ea"/>
        <a:buAutoNum type="circleNumDbPlain"/>
        <a:defRPr kumimoji="1" sz="1292" kern="1200">
          <a:solidFill>
            <a:schemeClr val="tx1"/>
          </a:solidFill>
          <a:latin typeface="+mn-lt"/>
          <a:ea typeface="+mn-ea"/>
          <a:cs typeface="+mn-cs"/>
        </a:defRPr>
      </a:lvl3pPr>
      <a:lvl4pPr marL="907096" indent="-161196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292" kern="1200">
          <a:solidFill>
            <a:schemeClr val="tx1"/>
          </a:solidFill>
          <a:latin typeface="+mn-lt"/>
          <a:ea typeface="+mn-ea"/>
          <a:cs typeface="+mn-cs"/>
        </a:defRPr>
      </a:lvl4pPr>
      <a:lvl5pPr marL="996486" indent="-89391" algn="l" defTabSz="844083" rtl="0" eaLnBrk="1" latinLnBrk="0" hangingPunct="1">
        <a:spcBef>
          <a:spcPct val="20000"/>
        </a:spcBef>
        <a:buFont typeface="Arial" panose="020B0604020202020204" pitchFamily="34" charset="0"/>
        <a:buChar char="-"/>
        <a:defRPr kumimoji="1" sz="129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8738" y="51134"/>
            <a:ext cx="9612000" cy="34605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9" y="476250"/>
            <a:ext cx="9904413" cy="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4599709" y="6648400"/>
            <a:ext cx="706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F101A5D-C534-455B-A1B7-FEFA57DB3C14}" type="slidenum">
              <a:rPr kumimoji="1" lang="ja-JP" altLang="en-US" sz="1050" smtClean="0">
                <a:latin typeface="+mn-lt"/>
              </a:rPr>
              <a:pPr algn="ctr"/>
              <a:t>‹#›</a:t>
            </a:fld>
            <a:endParaRPr kumimoji="1" lang="ja-JP" altLang="en-US" sz="105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715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000" kern="1200">
          <a:solidFill>
            <a:schemeClr val="tx1"/>
          </a:solidFill>
          <a:latin typeface="+mn-lt"/>
          <a:ea typeface="+mn-ea"/>
          <a:cs typeface="+mj-cs"/>
        </a:defRPr>
      </a:lvl1pPr>
    </p:titleStyle>
    <p:bodyStyle>
      <a:lvl1pPr marL="273050" indent="-273050" algn="l" defTabSz="914400" rtl="0" eaLnBrk="1" latinLnBrk="0" hangingPunct="1">
        <a:spcBef>
          <a:spcPct val="20000"/>
        </a:spcBef>
        <a:buFont typeface="+mj-lt"/>
        <a:buAutoNum type="arabicPeriod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4150" algn="l" defTabSz="914400" rtl="0" eaLnBrk="1" latinLnBrk="0" hangingPunct="1">
        <a:spcBef>
          <a:spcPct val="20000"/>
        </a:spcBef>
        <a:buFont typeface="Arial" pitchFamily="34" charset="0"/>
        <a:buAutoNum type="arabicParenBoth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08038" indent="-273050" algn="l" defTabSz="914400" rtl="0" eaLnBrk="1" latinLnBrk="0" hangingPunct="1">
        <a:spcBef>
          <a:spcPct val="20000"/>
        </a:spcBef>
        <a:buFont typeface="+mj-ea"/>
        <a:buAutoNum type="circleNumDbPlain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2663" indent="-17462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9500" indent="-96838" algn="l" defTabSz="914400" rtl="0" eaLnBrk="1" latinLnBrk="0" hangingPunct="1">
        <a:spcBef>
          <a:spcPct val="20000"/>
        </a:spcBef>
        <a:buFont typeface="Arial" panose="020B0604020202020204" pitchFamily="34" charset="0"/>
        <a:buChar char="-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259073-3F13-49F0-AAA0-51E1284B8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提供プラットフォーム比較表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14">
            <a:extLst>
              <a:ext uri="{FF2B5EF4-FFF2-40B4-BE49-F238E27FC236}">
                <a16:creationId xmlns:a16="http://schemas.microsoft.com/office/drawing/2014/main" id="{66D22F24-2BF9-4DEE-B6ED-C5BC77A55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714310"/>
              </p:ext>
            </p:extLst>
          </p:nvPr>
        </p:nvGraphicFramePr>
        <p:xfrm>
          <a:off x="70606" y="857880"/>
          <a:ext cx="9599658" cy="5547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732">
                  <a:extLst>
                    <a:ext uri="{9D8B030D-6E8A-4147-A177-3AD203B41FA5}">
                      <a16:colId xmlns:a16="http://schemas.microsoft.com/office/drawing/2014/main" val="1737607151"/>
                    </a:ext>
                  </a:extLst>
                </a:gridCol>
                <a:gridCol w="989122">
                  <a:extLst>
                    <a:ext uri="{9D8B030D-6E8A-4147-A177-3AD203B41FA5}">
                      <a16:colId xmlns:a16="http://schemas.microsoft.com/office/drawing/2014/main" val="3488934494"/>
                    </a:ext>
                  </a:extLst>
                </a:gridCol>
                <a:gridCol w="3908793">
                  <a:extLst>
                    <a:ext uri="{9D8B030D-6E8A-4147-A177-3AD203B41FA5}">
                      <a16:colId xmlns:a16="http://schemas.microsoft.com/office/drawing/2014/main" val="1640922531"/>
                    </a:ext>
                  </a:extLst>
                </a:gridCol>
                <a:gridCol w="4367011">
                  <a:extLst>
                    <a:ext uri="{9D8B030D-6E8A-4147-A177-3AD203B41FA5}">
                      <a16:colId xmlns:a16="http://schemas.microsoft.com/office/drawing/2014/main" val="126283039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標準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パターン１：共通テナント方式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オプション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パターン２：専用プラットフォーム方式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101048"/>
                  </a:ext>
                </a:extLst>
              </a:tr>
              <a:tr h="19733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</a:t>
                      </a:r>
                      <a:endParaRPr kumimoji="1" lang="en-US" altLang="ja-JP" sz="9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621920"/>
                  </a:ext>
                </a:extLst>
              </a:tr>
              <a:tr h="181533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比較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GVM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ECL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b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SLA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ECL</a:t>
                      </a:r>
                      <a:r>
                        <a:rPr kumimoji="1" lang="ja-JP" altLang="en-US" sz="9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に依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存し、急なメンテナンスも発生する）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専用環境</a:t>
                      </a:r>
                      <a:b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（お客様指定の環境を利用可能）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051438"/>
                  </a:ext>
                </a:extLst>
              </a:tr>
              <a:tr h="1815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費用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安価</a:t>
                      </a:r>
                      <a:b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（料金は弊社営業担当へご確認ください）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高額</a:t>
                      </a:r>
                      <a:b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（料金は弊社営業担当へご確認ください）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2381"/>
                  </a:ext>
                </a:extLst>
              </a:tr>
              <a:tr h="173639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リソース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プラットフォームにて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テナント程度を共有</a:t>
                      </a:r>
                      <a:b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API</a:t>
                      </a: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／バッチ等他の影響を受ける可能性があり、かつ</a:t>
                      </a: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テナントあたりの制限あり）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92075" lvl="0" indent="-92075" algn="ctr"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プラットフォームにて専有、拡張可</a:t>
                      </a:r>
                      <a:b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（環境を拡張することでリソースの拡張も可能）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338342"/>
                  </a:ext>
                </a:extLst>
              </a:tr>
              <a:tr h="1736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メンテナンス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弊社指定の日時にてメンテナンスあり</a:t>
                      </a:r>
                      <a:b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（社会情勢等に拠らず、月</a:t>
                      </a: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回の定期メンテ、および緊急メンテ）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メンテ日時の指定可能</a:t>
                      </a:r>
                      <a:b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（選挙・オリンピック等の社会情勢等の加味が可能　</a:t>
                      </a: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緊急メンテ除く）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181814"/>
                  </a:ext>
                </a:extLst>
              </a:tr>
              <a:tr h="1423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参考データ量</a:t>
                      </a:r>
                      <a:b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*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他は参考ページ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万／契約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万程度</a:t>
                      </a:r>
                      <a:endParaRPr kumimoji="1" lang="ja-JP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92075" lvl="0" indent="-92075" algn="ctr"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万／契約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万程度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978134"/>
                  </a:ext>
                </a:extLst>
              </a:tr>
              <a:tr h="1423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SLA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99.0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92075" lvl="0" indent="-92075" algn="ctr"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99.0%</a:t>
                      </a:r>
                      <a:b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（環境や冗長性等に拠り高くすることは可能）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860985"/>
                  </a:ext>
                </a:extLst>
              </a:tr>
              <a:tr h="181533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保守時間帯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平日日勤帯</a:t>
                      </a:r>
                      <a:b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（夜間休日の緊急時は駆け付け対応）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92075" lvl="0" indent="-92075" algn="ctr"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平日日勤帯</a:t>
                      </a:r>
                      <a:b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（＋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α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として専用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部隊を置くことで、より早く故障復旧することが可能）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841498"/>
                  </a:ext>
                </a:extLst>
              </a:tr>
              <a:tr h="18153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lvl="0" indent="-92075" algn="l">
                        <a:defRPr/>
                      </a:pP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注意点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パッケージの制約には従う必要がある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2075" lvl="0" indent="-92075" algn="l"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①メジャーバージョンアップは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年間隔に行う必要がある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2075" lvl="0" indent="-92075" algn="l"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②非推奨となった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API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等は最短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年で削除される可能性がある　　　　など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403431"/>
                  </a:ext>
                </a:extLst>
              </a:tr>
            </a:tbl>
          </a:graphicData>
        </a:graphic>
      </p:graphicFrame>
      <p:sp>
        <p:nvSpPr>
          <p:cNvPr id="94" name="正方形/長方形 93"/>
          <p:cNvSpPr/>
          <p:nvPr/>
        </p:nvSpPr>
        <p:spPr>
          <a:xfrm>
            <a:off x="1653539" y="1351096"/>
            <a:ext cx="3490343" cy="941525"/>
          </a:xfrm>
          <a:prstGeom prst="rect">
            <a:avLst/>
          </a:prstGeom>
          <a:ln w="12700">
            <a:solidFill>
              <a:srgbClr val="545B64"/>
            </a:solidFill>
            <a:prstDash val="solid"/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同一プラットフォーム</a:t>
            </a: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135" y="1098969"/>
            <a:ext cx="1056289" cy="195797"/>
          </a:xfrm>
          <a:prstGeom prst="rect">
            <a:avLst/>
          </a:prstGeom>
        </p:spPr>
      </p:pic>
      <p:sp>
        <p:nvSpPr>
          <p:cNvPr id="185" name="正方形/長方形 184"/>
          <p:cNvSpPr/>
          <p:nvPr/>
        </p:nvSpPr>
        <p:spPr>
          <a:xfrm>
            <a:off x="68630" y="520452"/>
            <a:ext cx="80169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提供プラットフォームは下記の２パターンがあり、標準のパターン１の仕様以上を求める場合、パターン２を選択することができます。</a:t>
            </a:r>
            <a:endParaRPr lang="ja-JP" altLang="en-US" sz="3200" dirty="0"/>
          </a:p>
        </p:txBody>
      </p:sp>
      <p:pic>
        <p:nvPicPr>
          <p:cNvPr id="188" name="Graphic 32">
            <a:extLst>
              <a:ext uri="{FF2B5EF4-FFF2-40B4-BE49-F238E27FC236}">
                <a16:creationId xmlns:a16="http://schemas.microsoft.com/office/drawing/2014/main" id="{50D454A7-825D-8A40-A013-745A422C4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550159" y="2573020"/>
            <a:ext cx="283201" cy="275205"/>
          </a:xfrm>
          <a:prstGeom prst="rect">
            <a:avLst/>
          </a:prstGeom>
        </p:spPr>
      </p:pic>
      <p:sp>
        <p:nvSpPr>
          <p:cNvPr id="189" name="正方形/長方形 188"/>
          <p:cNvSpPr/>
          <p:nvPr/>
        </p:nvSpPr>
        <p:spPr>
          <a:xfrm>
            <a:off x="2502444" y="2832985"/>
            <a:ext cx="3786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lang="ja-JP" altLang="en-US" dirty="0"/>
          </a:p>
        </p:txBody>
      </p:sp>
      <p:pic>
        <p:nvPicPr>
          <p:cNvPr id="190" name="Graphic 32">
            <a:extLst>
              <a:ext uri="{FF2B5EF4-FFF2-40B4-BE49-F238E27FC236}">
                <a16:creationId xmlns:a16="http://schemas.microsoft.com/office/drawing/2014/main" id="{50D454A7-825D-8A40-A013-745A422C4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205479" y="2573020"/>
            <a:ext cx="283201" cy="275205"/>
          </a:xfrm>
          <a:prstGeom prst="rect">
            <a:avLst/>
          </a:prstGeom>
        </p:spPr>
      </p:pic>
      <p:sp>
        <p:nvSpPr>
          <p:cNvPr id="191" name="正方形/長方形 190"/>
          <p:cNvSpPr/>
          <p:nvPr/>
        </p:nvSpPr>
        <p:spPr>
          <a:xfrm>
            <a:off x="3157764" y="2832985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lang="ja-JP" altLang="en-US" dirty="0"/>
          </a:p>
        </p:txBody>
      </p:sp>
      <p:pic>
        <p:nvPicPr>
          <p:cNvPr id="192" name="Graphic 32">
            <a:extLst>
              <a:ext uri="{FF2B5EF4-FFF2-40B4-BE49-F238E27FC236}">
                <a16:creationId xmlns:a16="http://schemas.microsoft.com/office/drawing/2014/main" id="{50D454A7-825D-8A40-A013-745A422C4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895651" y="2573020"/>
            <a:ext cx="283201" cy="275205"/>
          </a:xfrm>
          <a:prstGeom prst="rect">
            <a:avLst/>
          </a:prstGeom>
        </p:spPr>
      </p:pic>
      <p:sp>
        <p:nvSpPr>
          <p:cNvPr id="193" name="正方形/長方形 192"/>
          <p:cNvSpPr/>
          <p:nvPr/>
        </p:nvSpPr>
        <p:spPr>
          <a:xfrm>
            <a:off x="3870796" y="2832985"/>
            <a:ext cx="3770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lang="ja-JP" altLang="en-US" dirty="0"/>
          </a:p>
        </p:txBody>
      </p:sp>
      <p:sp>
        <p:nvSpPr>
          <p:cNvPr id="197" name="正方形/長方形 196"/>
          <p:cNvSpPr/>
          <p:nvPr/>
        </p:nvSpPr>
        <p:spPr>
          <a:xfrm>
            <a:off x="4246112" y="2617393"/>
            <a:ext cx="47320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・・・・・</a:t>
            </a:r>
            <a:endParaRPr lang="ja-JP" altLang="en-US" dirty="0"/>
          </a:p>
        </p:txBody>
      </p:sp>
      <p:cxnSp>
        <p:nvCxnSpPr>
          <p:cNvPr id="198" name="Straight Arrow Connector 21">
            <a:extLst>
              <a:ext uri="{FF2B5EF4-FFF2-40B4-BE49-F238E27FC236}">
                <a16:creationId xmlns:a16="http://schemas.microsoft.com/office/drawing/2014/main" id="{4A3487EB-D5A8-744C-86BD-85B6DEBA432C}"/>
              </a:ext>
            </a:extLst>
          </p:cNvPr>
          <p:cNvCxnSpPr>
            <a:stCxn id="188" idx="0"/>
            <a:endCxn id="202" idx="3"/>
          </p:cNvCxnSpPr>
          <p:nvPr/>
        </p:nvCxnSpPr>
        <p:spPr>
          <a:xfrm flipV="1">
            <a:off x="2691759" y="2158370"/>
            <a:ext cx="1986" cy="41465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21">
            <a:extLst>
              <a:ext uri="{FF2B5EF4-FFF2-40B4-BE49-F238E27FC236}">
                <a16:creationId xmlns:a16="http://schemas.microsoft.com/office/drawing/2014/main" id="{4A3487EB-D5A8-744C-86BD-85B6DEBA432C}"/>
              </a:ext>
            </a:extLst>
          </p:cNvPr>
          <p:cNvCxnSpPr>
            <a:stCxn id="190" idx="0"/>
            <a:endCxn id="203" idx="3"/>
          </p:cNvCxnSpPr>
          <p:nvPr/>
        </p:nvCxnSpPr>
        <p:spPr>
          <a:xfrm flipH="1" flipV="1">
            <a:off x="3345054" y="2158370"/>
            <a:ext cx="2025" cy="41465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1">
            <a:extLst>
              <a:ext uri="{FF2B5EF4-FFF2-40B4-BE49-F238E27FC236}">
                <a16:creationId xmlns:a16="http://schemas.microsoft.com/office/drawing/2014/main" id="{4A3487EB-D5A8-744C-86BD-85B6DEBA432C}"/>
              </a:ext>
            </a:extLst>
          </p:cNvPr>
          <p:cNvCxnSpPr>
            <a:stCxn id="192" idx="0"/>
            <a:endCxn id="206" idx="3"/>
          </p:cNvCxnSpPr>
          <p:nvPr/>
        </p:nvCxnSpPr>
        <p:spPr>
          <a:xfrm flipH="1" flipV="1">
            <a:off x="4031100" y="2161905"/>
            <a:ext cx="6151" cy="41111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フローチャート: 磁気ディスク 201"/>
          <p:cNvSpPr/>
          <p:nvPr/>
        </p:nvSpPr>
        <p:spPr>
          <a:xfrm>
            <a:off x="2484270" y="1780050"/>
            <a:ext cx="418949" cy="378320"/>
          </a:xfrm>
          <a:prstGeom prst="flowChartMagneticDisk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br>
              <a:rPr kumimoji="1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テナント</a:t>
            </a:r>
          </a:p>
        </p:txBody>
      </p:sp>
      <p:sp>
        <p:nvSpPr>
          <p:cNvPr id="203" name="フローチャート: 磁気ディスク 202"/>
          <p:cNvSpPr/>
          <p:nvPr/>
        </p:nvSpPr>
        <p:spPr>
          <a:xfrm>
            <a:off x="3135579" y="1780050"/>
            <a:ext cx="418949" cy="378320"/>
          </a:xfrm>
          <a:prstGeom prst="flowChartMagneticDisk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/>
          <a:lstStyle/>
          <a:p>
            <a:pPr algn="ctr"/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br>
              <a:rPr kumimoji="1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テナント</a:t>
            </a:r>
          </a:p>
        </p:txBody>
      </p:sp>
      <p:sp>
        <p:nvSpPr>
          <p:cNvPr id="206" name="フローチャート: 磁気ディスク 205"/>
          <p:cNvSpPr/>
          <p:nvPr/>
        </p:nvSpPr>
        <p:spPr>
          <a:xfrm>
            <a:off x="3821625" y="1783585"/>
            <a:ext cx="418949" cy="378320"/>
          </a:xfrm>
          <a:prstGeom prst="flowChartMagneticDisk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/>
          <a:lstStyle/>
          <a:p>
            <a:pPr algn="ctr"/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br>
              <a:rPr kumimoji="1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テナント</a:t>
            </a:r>
          </a:p>
        </p:txBody>
      </p:sp>
      <p:sp>
        <p:nvSpPr>
          <p:cNvPr id="216" name="左右矢印 215"/>
          <p:cNvSpPr/>
          <p:nvPr/>
        </p:nvSpPr>
        <p:spPr>
          <a:xfrm>
            <a:off x="2854431" y="1877103"/>
            <a:ext cx="316664" cy="188714"/>
          </a:xfrm>
          <a:prstGeom prst="leftRightArrow">
            <a:avLst/>
          </a:prstGeom>
          <a:solidFill>
            <a:srgbClr val="7030A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/>
          <a:lstStyle/>
          <a:p>
            <a:pPr algn="ctr"/>
            <a:r>
              <a: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卸</a:t>
            </a:r>
            <a:endParaRPr kumimoji="1" lang="ja-JP" altLang="en-US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7" name="左右矢印 216"/>
          <p:cNvSpPr/>
          <p:nvPr/>
        </p:nvSpPr>
        <p:spPr>
          <a:xfrm>
            <a:off x="3524991" y="1884723"/>
            <a:ext cx="316664" cy="188714"/>
          </a:xfrm>
          <a:prstGeom prst="leftRightArrow">
            <a:avLst/>
          </a:prstGeom>
          <a:solidFill>
            <a:srgbClr val="7030A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/>
          <a:lstStyle/>
          <a:p>
            <a:pPr algn="ctr"/>
            <a:r>
              <a: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卸</a:t>
            </a:r>
            <a:endParaRPr kumimoji="1" lang="ja-JP" altLang="en-US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8" name="正方形/長方形 217"/>
          <p:cNvSpPr/>
          <p:nvPr/>
        </p:nvSpPr>
        <p:spPr>
          <a:xfrm>
            <a:off x="5686302" y="1351096"/>
            <a:ext cx="3490343" cy="941525"/>
          </a:xfrm>
          <a:prstGeom prst="rect">
            <a:avLst/>
          </a:prstGeom>
          <a:ln w="12700">
            <a:solidFill>
              <a:srgbClr val="545B64"/>
            </a:solidFill>
            <a:prstDash val="solid"/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専用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プラットフォーム</a:t>
            </a:r>
          </a:p>
        </p:txBody>
      </p:sp>
      <p:pic>
        <p:nvPicPr>
          <p:cNvPr id="219" name="図 2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9898" y="1098969"/>
            <a:ext cx="1056289" cy="195797"/>
          </a:xfrm>
          <a:prstGeom prst="rect">
            <a:avLst/>
          </a:prstGeom>
        </p:spPr>
      </p:pic>
      <p:pic>
        <p:nvPicPr>
          <p:cNvPr id="220" name="Graphic 32">
            <a:extLst>
              <a:ext uri="{FF2B5EF4-FFF2-40B4-BE49-F238E27FC236}">
                <a16:creationId xmlns:a16="http://schemas.microsoft.com/office/drawing/2014/main" id="{50D454A7-825D-8A40-A013-745A422C4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278512" y="2554246"/>
            <a:ext cx="283201" cy="275205"/>
          </a:xfrm>
          <a:prstGeom prst="rect">
            <a:avLst/>
          </a:prstGeom>
        </p:spPr>
      </p:pic>
      <p:sp>
        <p:nvSpPr>
          <p:cNvPr id="221" name="正方形/長方形 220"/>
          <p:cNvSpPr/>
          <p:nvPr/>
        </p:nvSpPr>
        <p:spPr>
          <a:xfrm>
            <a:off x="7253657" y="2814211"/>
            <a:ext cx="37542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lang="ja-JP" altLang="en-US" dirty="0"/>
          </a:p>
        </p:txBody>
      </p:sp>
      <p:cxnSp>
        <p:nvCxnSpPr>
          <p:cNvPr id="222" name="Straight Arrow Connector 21">
            <a:extLst>
              <a:ext uri="{FF2B5EF4-FFF2-40B4-BE49-F238E27FC236}">
                <a16:creationId xmlns:a16="http://schemas.microsoft.com/office/drawing/2014/main" id="{4A3487EB-D5A8-744C-86BD-85B6DEBA432C}"/>
              </a:ext>
            </a:extLst>
          </p:cNvPr>
          <p:cNvCxnSpPr>
            <a:stCxn id="220" idx="0"/>
            <a:endCxn id="223" idx="3"/>
          </p:cNvCxnSpPr>
          <p:nvPr/>
        </p:nvCxnSpPr>
        <p:spPr>
          <a:xfrm flipH="1" flipV="1">
            <a:off x="7413961" y="2143131"/>
            <a:ext cx="6151" cy="41111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フローチャート: 磁気ディスク 222"/>
          <p:cNvSpPr/>
          <p:nvPr/>
        </p:nvSpPr>
        <p:spPr>
          <a:xfrm>
            <a:off x="7204486" y="1764811"/>
            <a:ext cx="418949" cy="378320"/>
          </a:xfrm>
          <a:prstGeom prst="flowChartMagneticDisk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/>
          <a:lstStyle/>
          <a:p>
            <a:pPr algn="ctr"/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br>
              <a:rPr kumimoji="1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テナント</a:t>
            </a:r>
          </a:p>
        </p:txBody>
      </p:sp>
      <p:sp>
        <p:nvSpPr>
          <p:cNvPr id="224" name="左右矢印 223"/>
          <p:cNvSpPr/>
          <p:nvPr/>
        </p:nvSpPr>
        <p:spPr>
          <a:xfrm>
            <a:off x="4247821" y="1889617"/>
            <a:ext cx="2834525" cy="188714"/>
          </a:xfrm>
          <a:prstGeom prst="leftRightArrow">
            <a:avLst/>
          </a:prstGeom>
          <a:solidFill>
            <a:srgbClr val="7030A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/>
          <a:lstStyle/>
          <a:p>
            <a:pPr algn="ctr"/>
            <a:r>
              <a:rPr lang="ja-JP" altLang="en-US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卸</a:t>
            </a:r>
            <a:endParaRPr kumimoji="1" lang="ja-JP" altLang="en-US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88845"/>
      </p:ext>
    </p:extLst>
  </p:cSld>
  <p:clrMapOvr>
    <a:masterClrMapping/>
  </p:clrMapOvr>
</p:sld>
</file>

<file path=ppt/theme/theme1.xml><?xml version="1.0" encoding="utf-8"?>
<a:theme xmlns:a="http://schemas.openxmlformats.org/drawingml/2006/main" name="ブルーライン有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丸ゴシ＋Verdana">
      <a:majorFont>
        <a:latin typeface="Verdana"/>
        <a:ea typeface="HG丸ｺﾞｼｯｸM-PRO"/>
        <a:cs typeface=""/>
      </a:majorFont>
      <a:minorFont>
        <a:latin typeface="Verdana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txDef>
      <a:spPr>
        <a:noFill/>
      </a:spPr>
      <a:bodyPr wrap="none" lIns="36000" tIns="36000" rIns="36000" bIns="36000" rtlCol="0">
        <a:spAutoFit/>
      </a:bodyPr>
      <a:lstStyle>
        <a:defPPr>
          <a:defRPr kumimoji="1" sz="14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ブルーライン有_タイトル用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丸ゴシ＋Verdana">
      <a:majorFont>
        <a:latin typeface="Verdana"/>
        <a:ea typeface="HG丸ｺﾞｼｯｸM-PRO"/>
        <a:cs typeface=""/>
      </a:majorFont>
      <a:minorFont>
        <a:latin typeface="Verdana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3175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txDef>
      <a:spPr>
        <a:noFill/>
      </a:spPr>
      <a:bodyPr wrap="none" lIns="36000" tIns="36000" rIns="36000" bIns="36000" rtlCol="0">
        <a:spAutoFit/>
      </a:bodyPr>
      <a:lstStyle>
        <a:defPPr>
          <a:defRPr kumimoji="1" sz="1400"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ブルーライン無し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Verdana"/>
        <a:ea typeface="HG丸ｺﾞｼｯｸM-PRO"/>
        <a:cs typeface=""/>
      </a:majorFont>
      <a:minorFont>
        <a:latin typeface="Verdana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20190122a_基本思想_★頭の整理★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丸ゴシ＋Verdana">
      <a:majorFont>
        <a:latin typeface="Verdana"/>
        <a:ea typeface="HG丸ｺﾞｼｯｸM-PRO"/>
        <a:cs typeface=""/>
      </a:majorFont>
      <a:minorFont>
        <a:latin typeface="Verdana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txDef>
      <a:spPr>
        <a:noFill/>
      </a:spPr>
      <a:bodyPr wrap="none" lIns="36000" tIns="36000" rIns="36000" bIns="36000" rtlCol="0">
        <a:spAutoFit/>
      </a:bodyPr>
      <a:lstStyle>
        <a:defPPr>
          <a:defRPr kumimoji="1" sz="1400" dirty="0"/>
        </a:defPPr>
      </a:lstStyle>
    </a:txDef>
  </a:objectDefaults>
  <a:extraClrSchemeLst/>
</a:theme>
</file>

<file path=ppt/theme/theme5.xml><?xml version="1.0" encoding="utf-8"?>
<a:theme xmlns:a="http://schemas.openxmlformats.org/drawingml/2006/main" name="28_ブルーライン有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丸ゴシ＋Verdana">
      <a:majorFont>
        <a:latin typeface="Verdana"/>
        <a:ea typeface="HG丸ｺﾞｼｯｸM-PRO"/>
        <a:cs typeface=""/>
      </a:majorFont>
      <a:minorFont>
        <a:latin typeface="Verdana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 w="19050">
          <a:solidFill>
            <a:srgbClr val="C00000"/>
          </a:solidFill>
        </a:ln>
        <a:effectLst/>
      </a:spPr>
      <a:bodyPr rtlCol="0" anchor="ctr"/>
      <a:lstStyle>
        <a:defPPr algn="ctr">
          <a:defRPr sz="1200" b="1" dirty="0" smtClean="0">
            <a:solidFill>
              <a:schemeClr val="bg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36000" tIns="36000" rIns="36000" bIns="36000" rtlCol="0">
        <a:spAutoFit/>
      </a:bodyPr>
      <a:lstStyle>
        <a:defPPr>
          <a:defRPr kumimoji="1" sz="1400" dirty="0"/>
        </a:defPPr>
      </a:lstStyle>
    </a:txDef>
  </a:objectDefaults>
  <a:extraClrSchemeLst/>
</a:theme>
</file>

<file path=ppt/theme/theme6.xml><?xml version="1.0" encoding="utf-8"?>
<a:theme xmlns:a="http://schemas.openxmlformats.org/drawingml/2006/main" name="1_ブルーライン有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丸ゴシ＋Verdana">
      <a:majorFont>
        <a:latin typeface="Verdana"/>
        <a:ea typeface="HG丸ｺﾞｼｯｸM-PRO"/>
        <a:cs typeface=""/>
      </a:majorFont>
      <a:minorFont>
        <a:latin typeface="Verdana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txDef>
      <a:spPr>
        <a:noFill/>
      </a:spPr>
      <a:bodyPr wrap="none" lIns="36000" tIns="36000" rIns="36000" bIns="36000" rtlCol="0">
        <a:spAutoFit/>
      </a:bodyPr>
      <a:lstStyle>
        <a:defPPr>
          <a:defRPr kumimoji="1" sz="1400" dirty="0"/>
        </a:defPPr>
      </a:lstStyle>
    </a:txDef>
  </a:objectDefaults>
  <a:extraClrSchemeLst/>
</a:theme>
</file>

<file path=ppt/theme/theme7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D34398DA0E42D49B372A83B43C36565" ma:contentTypeVersion="11" ma:contentTypeDescription="新しいドキュメントを作成します。" ma:contentTypeScope="" ma:versionID="93352bf93eeaf023cdca7c4535520088">
  <xsd:schema xmlns:xsd="http://www.w3.org/2001/XMLSchema" xmlns:xs="http://www.w3.org/2001/XMLSchema" xmlns:p="http://schemas.microsoft.com/office/2006/metadata/properties" xmlns:ns2="f6d6d577-caa8-437f-89a5-b9589c7f4337" targetNamespace="http://schemas.microsoft.com/office/2006/metadata/properties" ma:root="true" ma:fieldsID="bde7440eba1e1eb72e8e39907cbdb12d" ns2:_="">
    <xsd:import namespace="f6d6d577-caa8-437f-89a5-b9589c7f43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d6d577-caa8-437f-89a5-b9589c7f43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D09D85-E8B3-44C1-8898-B38D6E9D712B}">
  <ds:schemaRefs>
    <ds:schemaRef ds:uri="f6d6d577-caa8-437f-89a5-b9589c7f4337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BA228D-7796-45EE-8A69-05FF332DC9D6}">
  <ds:schemaRefs>
    <ds:schemaRef ds:uri="f6d6d577-caa8-437f-89a5-b9589c7f433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E5C83AF-7D43-4C10-B29A-5F3B69F24E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375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Arial</vt:lpstr>
      <vt:lpstr>Calibri</vt:lpstr>
      <vt:lpstr>Verdana</vt:lpstr>
      <vt:lpstr>ブルーライン有</vt:lpstr>
      <vt:lpstr>ブルーライン有_タイトル用</vt:lpstr>
      <vt:lpstr>ブルーライン無し</vt:lpstr>
      <vt:lpstr>2_20190122a_基本思想_★頭の整理★</vt:lpstr>
      <vt:lpstr>28_ブルーライン有</vt:lpstr>
      <vt:lpstr>1_ブルーライン有</vt:lpstr>
      <vt:lpstr>提供プラットフォーム比較表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検討の進め方(案)</dc:title>
  <dc:creator>0811910</dc:creator>
  <cp:lastModifiedBy>Shinobu Nishioka（西岡忍）</cp:lastModifiedBy>
  <cp:revision>31</cp:revision>
  <dcterms:modified xsi:type="dcterms:W3CDTF">2022-07-29T04:14:33Z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0x0101001D34398DA0E42D49B372A83B43C36565</vt:lpwstr>
  </property>
  <property fmtid="{D5CDD505-2E9C-101B-9397-08002B2CF9AE}" pid="3" name="MSIP_Label_dbb4fa5d-3ac5-4415-967c-34900a0e1c6f_Enabled">
    <vt:lpwstr>true</vt:lpwstr>
  </property>
  <property fmtid="{D5CDD505-2E9C-101B-9397-08002B2CF9AE}" pid="4" name="MSIP_Label_dbb4fa5d-3ac5-4415-967c-34900a0e1c6f_SetDate">
    <vt:lpwstr>2021-12-16T23:32:28Z</vt:lpwstr>
  </property>
  <property fmtid="{D5CDD505-2E9C-101B-9397-08002B2CF9AE}" pid="5" name="MSIP_Label_dbb4fa5d-3ac5-4415-967c-34900a0e1c6f_Method">
    <vt:lpwstr>Privileged</vt:lpwstr>
  </property>
  <property fmtid="{D5CDD505-2E9C-101B-9397-08002B2CF9AE}" pid="6" name="MSIP_Label_dbb4fa5d-3ac5-4415-967c-34900a0e1c6f_Name">
    <vt:lpwstr>dbb4fa5d-3ac5-4415-967c-34900a0e1c6f</vt:lpwstr>
  </property>
  <property fmtid="{D5CDD505-2E9C-101B-9397-08002B2CF9AE}" pid="7" name="MSIP_Label_dbb4fa5d-3ac5-4415-967c-34900a0e1c6f_SiteId">
    <vt:lpwstr>a629ef32-67ba-47a6-8eb3-ec43935644fc</vt:lpwstr>
  </property>
  <property fmtid="{D5CDD505-2E9C-101B-9397-08002B2CF9AE}" pid="8" name="MSIP_Label_dbb4fa5d-3ac5-4415-967c-34900a0e1c6f_ActionId">
    <vt:lpwstr>b6f156d1-00be-451e-bc03-2fb186241ae1</vt:lpwstr>
  </property>
  <property fmtid="{D5CDD505-2E9C-101B-9397-08002B2CF9AE}" pid="9" name="MSIP_Label_dbb4fa5d-3ac5-4415-967c-34900a0e1c6f_ContentBits">
    <vt:lpwstr>0</vt:lpwstr>
  </property>
</Properties>
</file>