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68" r:id="rId6"/>
    <p:sldMasterId id="2147483676" r:id="rId7"/>
    <p:sldMasterId id="2147483680" r:id="rId8"/>
    <p:sldMasterId id="2147483683" r:id="rId9"/>
  </p:sldMasterIdLst>
  <p:notesMasterIdLst>
    <p:notesMasterId r:id="rId11"/>
  </p:notesMasterIdLst>
  <p:handoutMasterIdLst>
    <p:handoutMasterId r:id="rId12"/>
  </p:handoutMasterIdLst>
  <p:sldIdLst>
    <p:sldId id="1448942513" r:id="rId10"/>
  </p:sldIdLst>
  <p:sldSz cx="9906000" cy="6858000" type="A4"/>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5524"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FCC"/>
    <a:srgbClr val="7C204A"/>
    <a:srgbClr val="E7CF3D"/>
    <a:srgbClr val="E6B9B8"/>
    <a:srgbClr val="006600"/>
    <a:srgbClr val="EDB037"/>
    <a:srgbClr val="2BE5F9"/>
    <a:srgbClr val="385D8A"/>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78AB9-32E9-421E-8D14-880E6AB1D7B7}" v="131" dt="2021-12-21T04:20:36.087"/>
    <p1510:client id="{19488BF8-370F-4846-8AA1-687CB7248678}" v="24" vWet="28" dt="2021-12-21T00:48:36.596"/>
    <p1510:client id="{64BBC685-BB26-43A0-8F59-FC2AD039248B}" v="2067" dt="2021-12-21T02:47:48.469"/>
    <p1510:client id="{786F0371-7F8E-4BDE-A1B2-5F909A783900}" v="3" dt="2021-12-21T05:14:24.274"/>
  </p1510:revLst>
</p1510:revInfo>
</file>

<file path=ppt/tableStyles.xml><?xml version="1.0" encoding="utf-8"?>
<a:tblStyleLst xmlns:a="http://schemas.openxmlformats.org/drawingml/2006/main" def="{5940675A-B579-460E-94D1-54222C63F5D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43" autoAdjust="0"/>
    <p:restoredTop sz="96866" autoAdjust="0"/>
  </p:normalViewPr>
  <p:slideViewPr>
    <p:cSldViewPr snapToGrid="0">
      <p:cViewPr varScale="1">
        <p:scale>
          <a:sx n="133" d="100"/>
          <a:sy n="133" d="100"/>
        </p:scale>
        <p:origin x="936" y="76"/>
      </p:cViewPr>
      <p:guideLst>
        <p:guide orient="horz" pos="2115"/>
        <p:guide pos="5524"/>
      </p:guideLst>
    </p:cSldViewPr>
  </p:slideViewPr>
  <p:notesTextViewPr>
    <p:cViewPr>
      <p:scale>
        <a:sx n="1" d="1"/>
        <a:sy n="1" d="1"/>
      </p:scale>
      <p:origin x="0" y="0"/>
    </p:cViewPr>
  </p:notesTextViewPr>
  <p:notesViewPr>
    <p:cSldViewPr snapToGrid="0">
      <p:cViewPr>
        <p:scale>
          <a:sx n="1" d="2"/>
          <a:sy n="1" d="2"/>
        </p:scale>
        <p:origin x="0" y="0"/>
      </p:cViewPr>
      <p:guideLst>
        <p:guide orient="horz" pos="3110"/>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28" Type="http://schemas.microsoft.com/office/2016/11/relationships/changesInfo" Target="changesInfos/changesInfo1.xml"/><Relationship Id="rId10"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uo Komine（小嶺一雄）" userId="1d1dd153-7b64-40d1-9fee-e4a704e24551" providerId="ADAL" clId="{786F0371-7F8E-4BDE-A1B2-5F909A783900}"/>
    <pc:docChg chg="modSld">
      <pc:chgData name="Kazuo Komine（小嶺一雄）" userId="1d1dd153-7b64-40d1-9fee-e4a704e24551" providerId="ADAL" clId="{786F0371-7F8E-4BDE-A1B2-5F909A783900}" dt="2021-12-21T05:14:27.309" v="28" actId="1076"/>
      <pc:docMkLst>
        <pc:docMk/>
      </pc:docMkLst>
      <pc:sldChg chg="addSp modSp mod">
        <pc:chgData name="Kazuo Komine（小嶺一雄）" userId="1d1dd153-7b64-40d1-9fee-e4a704e24551" providerId="ADAL" clId="{786F0371-7F8E-4BDE-A1B2-5F909A783900}" dt="2021-12-21T05:14:27.309" v="28" actId="1076"/>
        <pc:sldMkLst>
          <pc:docMk/>
          <pc:sldMk cId="3846028972" sldId="256"/>
        </pc:sldMkLst>
        <pc:spChg chg="add mod">
          <ac:chgData name="Kazuo Komine（小嶺一雄）" userId="1d1dd153-7b64-40d1-9fee-e4a704e24551" providerId="ADAL" clId="{786F0371-7F8E-4BDE-A1B2-5F909A783900}" dt="2021-12-21T05:14:27.309" v="28" actId="1076"/>
          <ac:spMkLst>
            <pc:docMk/>
            <pc:sldMk cId="3846028972" sldId="256"/>
            <ac:spMk id="5" creationId="{BAD09296-53D0-472B-9520-C7D2853DFF8B}"/>
          </ac:spMkLst>
        </pc:spChg>
        <pc:spChg chg="mod">
          <ac:chgData name="Kazuo Komine（小嶺一雄）" userId="1d1dd153-7b64-40d1-9fee-e4a704e24551" providerId="ADAL" clId="{786F0371-7F8E-4BDE-A1B2-5F909A783900}" dt="2021-12-21T05:14:00.137" v="0" actId="20577"/>
          <ac:spMkLst>
            <pc:docMk/>
            <pc:sldMk cId="3846028972" sldId="256"/>
            <ac:spMk id="7" creationId="{A09DED7F-5B9C-434E-95ED-A2325204C644}"/>
          </ac:spMkLst>
        </pc:spChg>
      </pc:sldChg>
    </pc:docChg>
  </pc:docChgLst>
  <pc:docChgLst>
    <pc:chgData name="Kazuo Komine（小嶺一雄）" userId="1d1dd153-7b64-40d1-9fee-e4a704e24551" providerId="ADAL" clId="{01678AB9-32E9-421E-8D14-880E6AB1D7B7}"/>
    <pc:docChg chg="undo custSel modSld">
      <pc:chgData name="Kazuo Komine（小嶺一雄）" userId="1d1dd153-7b64-40d1-9fee-e4a704e24551" providerId="ADAL" clId="{01678AB9-32E9-421E-8D14-880E6AB1D7B7}" dt="2021-12-21T04:20:36.087" v="130" actId="14100"/>
      <pc:docMkLst>
        <pc:docMk/>
      </pc:docMkLst>
      <pc:sldChg chg="modSp mod">
        <pc:chgData name="Kazuo Komine（小嶺一雄）" userId="1d1dd153-7b64-40d1-9fee-e4a704e24551" providerId="ADAL" clId="{01678AB9-32E9-421E-8D14-880E6AB1D7B7}" dt="2021-12-21T04:18:05.429" v="12" actId="20577"/>
        <pc:sldMkLst>
          <pc:docMk/>
          <pc:sldMk cId="3846028972" sldId="256"/>
        </pc:sldMkLst>
        <pc:spChg chg="mod">
          <ac:chgData name="Kazuo Komine（小嶺一雄）" userId="1d1dd153-7b64-40d1-9fee-e4a704e24551" providerId="ADAL" clId="{01678AB9-32E9-421E-8D14-880E6AB1D7B7}" dt="2021-12-21T04:18:05.429" v="12" actId="20577"/>
          <ac:spMkLst>
            <pc:docMk/>
            <pc:sldMk cId="3846028972" sldId="256"/>
            <ac:spMk id="7" creationId="{A09DED7F-5B9C-434E-95ED-A2325204C644}"/>
          </ac:spMkLst>
        </pc:spChg>
      </pc:sldChg>
      <pc:sldChg chg="addSp modSp mod">
        <pc:chgData name="Kazuo Komine（小嶺一雄）" userId="1d1dd153-7b64-40d1-9fee-e4a704e24551" providerId="ADAL" clId="{01678AB9-32E9-421E-8D14-880E6AB1D7B7}" dt="2021-12-21T04:19:25.810" v="107" actId="207"/>
        <pc:sldMkLst>
          <pc:docMk/>
          <pc:sldMk cId="605095959" sldId="258"/>
        </pc:sldMkLst>
        <pc:spChg chg="mod">
          <ac:chgData name="Kazuo Komine（小嶺一雄）" userId="1d1dd153-7b64-40d1-9fee-e4a704e24551" providerId="ADAL" clId="{01678AB9-32E9-421E-8D14-880E6AB1D7B7}" dt="2021-12-21T04:18:24.059" v="14" actId="20577"/>
          <ac:spMkLst>
            <pc:docMk/>
            <pc:sldMk cId="605095959" sldId="258"/>
            <ac:spMk id="2" creationId="{2D2F9C61-9C78-4632-A2AA-5B7EE045BA62}"/>
          </ac:spMkLst>
        </pc:spChg>
        <pc:spChg chg="add mod">
          <ac:chgData name="Kazuo Komine（小嶺一雄）" userId="1d1dd153-7b64-40d1-9fee-e4a704e24551" providerId="ADAL" clId="{01678AB9-32E9-421E-8D14-880E6AB1D7B7}" dt="2021-12-21T04:19:25.810" v="107" actId="207"/>
          <ac:spMkLst>
            <pc:docMk/>
            <pc:sldMk cId="605095959" sldId="258"/>
            <ac:spMk id="4" creationId="{4E1B57BF-4B61-4938-96CD-7CCB11B053B6}"/>
          </ac:spMkLst>
        </pc:spChg>
        <pc:spChg chg="mod">
          <ac:chgData name="Kazuo Komine（小嶺一雄）" userId="1d1dd153-7b64-40d1-9fee-e4a704e24551" providerId="ADAL" clId="{01678AB9-32E9-421E-8D14-880E6AB1D7B7}" dt="2021-12-21T04:18:53.451" v="28" actId="1076"/>
          <ac:spMkLst>
            <pc:docMk/>
            <pc:sldMk cId="605095959" sldId="258"/>
            <ac:spMk id="6" creationId="{2BD7416C-2CB8-4956-92B9-060ADA119552}"/>
          </ac:spMkLst>
        </pc:spChg>
        <pc:spChg chg="mod">
          <ac:chgData name="Kazuo Komine（小嶺一雄）" userId="1d1dd153-7b64-40d1-9fee-e4a704e24551" providerId="ADAL" clId="{01678AB9-32E9-421E-8D14-880E6AB1D7B7}" dt="2021-12-21T04:18:53.451" v="28" actId="1076"/>
          <ac:spMkLst>
            <pc:docMk/>
            <pc:sldMk cId="605095959" sldId="258"/>
            <ac:spMk id="7" creationId="{DD6E7D5D-5167-4FBA-9F04-E004016988CC}"/>
          </ac:spMkLst>
        </pc:spChg>
        <pc:spChg chg="mod">
          <ac:chgData name="Kazuo Komine（小嶺一雄）" userId="1d1dd153-7b64-40d1-9fee-e4a704e24551" providerId="ADAL" clId="{01678AB9-32E9-421E-8D14-880E6AB1D7B7}" dt="2021-12-21T04:18:53.451" v="28" actId="1076"/>
          <ac:spMkLst>
            <pc:docMk/>
            <pc:sldMk cId="605095959" sldId="258"/>
            <ac:spMk id="21" creationId="{2DABC791-D40A-4F3E-BF1B-9A13EFE9293E}"/>
          </ac:spMkLst>
        </pc:spChg>
        <pc:spChg chg="mod">
          <ac:chgData name="Kazuo Komine（小嶺一雄）" userId="1d1dd153-7b64-40d1-9fee-e4a704e24551" providerId="ADAL" clId="{01678AB9-32E9-421E-8D14-880E6AB1D7B7}" dt="2021-12-21T04:18:53.451" v="28" actId="1076"/>
          <ac:spMkLst>
            <pc:docMk/>
            <pc:sldMk cId="605095959" sldId="258"/>
            <ac:spMk id="22" creationId="{89A7120D-6A1F-42AB-86D0-F4E1CA17C6AB}"/>
          </ac:spMkLst>
        </pc:spChg>
        <pc:spChg chg="mod">
          <ac:chgData name="Kazuo Komine（小嶺一雄）" userId="1d1dd153-7b64-40d1-9fee-e4a704e24551" providerId="ADAL" clId="{01678AB9-32E9-421E-8D14-880E6AB1D7B7}" dt="2021-12-21T04:18:53.451" v="28" actId="1076"/>
          <ac:spMkLst>
            <pc:docMk/>
            <pc:sldMk cId="605095959" sldId="258"/>
            <ac:spMk id="23" creationId="{321545BE-2350-495B-9B29-28BF12EF503E}"/>
          </ac:spMkLst>
        </pc:spChg>
        <pc:spChg chg="mod">
          <ac:chgData name="Kazuo Komine（小嶺一雄）" userId="1d1dd153-7b64-40d1-9fee-e4a704e24551" providerId="ADAL" clId="{01678AB9-32E9-421E-8D14-880E6AB1D7B7}" dt="2021-12-21T04:18:53.451" v="28" actId="1076"/>
          <ac:spMkLst>
            <pc:docMk/>
            <pc:sldMk cId="605095959" sldId="258"/>
            <ac:spMk id="24" creationId="{C4106853-2476-448E-8B03-945ECC1E2438}"/>
          </ac:spMkLst>
        </pc:spChg>
        <pc:spChg chg="mod">
          <ac:chgData name="Kazuo Komine（小嶺一雄）" userId="1d1dd153-7b64-40d1-9fee-e4a704e24551" providerId="ADAL" clId="{01678AB9-32E9-421E-8D14-880E6AB1D7B7}" dt="2021-12-21T04:18:53.451" v="28" actId="1076"/>
          <ac:spMkLst>
            <pc:docMk/>
            <pc:sldMk cId="605095959" sldId="258"/>
            <ac:spMk id="25" creationId="{13295BE3-8F1D-40D9-8DBD-8615D32C5AB1}"/>
          </ac:spMkLst>
        </pc:spChg>
        <pc:spChg chg="mod">
          <ac:chgData name="Kazuo Komine（小嶺一雄）" userId="1d1dd153-7b64-40d1-9fee-e4a704e24551" providerId="ADAL" clId="{01678AB9-32E9-421E-8D14-880E6AB1D7B7}" dt="2021-12-21T04:18:53.451" v="28" actId="1076"/>
          <ac:spMkLst>
            <pc:docMk/>
            <pc:sldMk cId="605095959" sldId="258"/>
            <ac:spMk id="26" creationId="{A0BAEA5F-4061-41C5-A2F1-BAA666D72B6A}"/>
          </ac:spMkLst>
        </pc:spChg>
        <pc:spChg chg="mod">
          <ac:chgData name="Kazuo Komine（小嶺一雄）" userId="1d1dd153-7b64-40d1-9fee-e4a704e24551" providerId="ADAL" clId="{01678AB9-32E9-421E-8D14-880E6AB1D7B7}" dt="2021-12-21T04:18:53.451" v="28" actId="1076"/>
          <ac:spMkLst>
            <pc:docMk/>
            <pc:sldMk cId="605095959" sldId="258"/>
            <ac:spMk id="55" creationId="{7CC8A4D4-6CF8-451C-A956-C4198AFBFB89}"/>
          </ac:spMkLst>
        </pc:spChg>
        <pc:spChg chg="mod">
          <ac:chgData name="Kazuo Komine（小嶺一雄）" userId="1d1dd153-7b64-40d1-9fee-e4a704e24551" providerId="ADAL" clId="{01678AB9-32E9-421E-8D14-880E6AB1D7B7}" dt="2021-12-21T04:18:53.451" v="28" actId="1076"/>
          <ac:spMkLst>
            <pc:docMk/>
            <pc:sldMk cId="605095959" sldId="258"/>
            <ac:spMk id="60" creationId="{F24E92F6-112B-4809-93B4-8C14142CB6B8}"/>
          </ac:spMkLst>
        </pc:spChg>
        <pc:spChg chg="mod">
          <ac:chgData name="Kazuo Komine（小嶺一雄）" userId="1d1dd153-7b64-40d1-9fee-e4a704e24551" providerId="ADAL" clId="{01678AB9-32E9-421E-8D14-880E6AB1D7B7}" dt="2021-12-21T04:18:53.451" v="28" actId="1076"/>
          <ac:spMkLst>
            <pc:docMk/>
            <pc:sldMk cId="605095959" sldId="258"/>
            <ac:spMk id="61" creationId="{E8962254-2B61-4174-A3B5-AA5052059E7F}"/>
          </ac:spMkLst>
        </pc:spChg>
        <pc:spChg chg="mod">
          <ac:chgData name="Kazuo Komine（小嶺一雄）" userId="1d1dd153-7b64-40d1-9fee-e4a704e24551" providerId="ADAL" clId="{01678AB9-32E9-421E-8D14-880E6AB1D7B7}" dt="2021-12-21T04:18:53.451" v="28" actId="1076"/>
          <ac:spMkLst>
            <pc:docMk/>
            <pc:sldMk cId="605095959" sldId="258"/>
            <ac:spMk id="62" creationId="{B255EA2A-3D96-4DAB-831E-676F95D6232D}"/>
          </ac:spMkLst>
        </pc:spChg>
        <pc:spChg chg="mod">
          <ac:chgData name="Kazuo Komine（小嶺一雄）" userId="1d1dd153-7b64-40d1-9fee-e4a704e24551" providerId="ADAL" clId="{01678AB9-32E9-421E-8D14-880E6AB1D7B7}" dt="2021-12-21T04:18:53.451" v="28" actId="1076"/>
          <ac:spMkLst>
            <pc:docMk/>
            <pc:sldMk cId="605095959" sldId="258"/>
            <ac:spMk id="63" creationId="{69EB157E-A886-40F6-A00E-B3314648B893}"/>
          </ac:spMkLst>
        </pc:spChg>
        <pc:spChg chg="mod">
          <ac:chgData name="Kazuo Komine（小嶺一雄）" userId="1d1dd153-7b64-40d1-9fee-e4a704e24551" providerId="ADAL" clId="{01678AB9-32E9-421E-8D14-880E6AB1D7B7}" dt="2021-12-21T04:18:53.451" v="28" actId="1076"/>
          <ac:spMkLst>
            <pc:docMk/>
            <pc:sldMk cId="605095959" sldId="258"/>
            <ac:spMk id="64" creationId="{B2AB882B-CB7A-4009-AFED-7C957D938C7A}"/>
          </ac:spMkLst>
        </pc:spChg>
        <pc:spChg chg="mod">
          <ac:chgData name="Kazuo Komine（小嶺一雄）" userId="1d1dd153-7b64-40d1-9fee-e4a704e24551" providerId="ADAL" clId="{01678AB9-32E9-421E-8D14-880E6AB1D7B7}" dt="2021-12-21T04:18:53.451" v="28" actId="1076"/>
          <ac:spMkLst>
            <pc:docMk/>
            <pc:sldMk cId="605095959" sldId="258"/>
            <ac:spMk id="65" creationId="{F6D90DF3-1C18-46D4-B186-BF5C817AC42D}"/>
          </ac:spMkLst>
        </pc:spChg>
        <pc:spChg chg="mod">
          <ac:chgData name="Kazuo Komine（小嶺一雄）" userId="1d1dd153-7b64-40d1-9fee-e4a704e24551" providerId="ADAL" clId="{01678AB9-32E9-421E-8D14-880E6AB1D7B7}" dt="2021-12-21T04:18:53.451" v="28" actId="1076"/>
          <ac:spMkLst>
            <pc:docMk/>
            <pc:sldMk cId="605095959" sldId="258"/>
            <ac:spMk id="70" creationId="{E2794CB4-20D6-4429-ABCA-0E29803E8D6C}"/>
          </ac:spMkLst>
        </pc:spChg>
        <pc:spChg chg="mod">
          <ac:chgData name="Kazuo Komine（小嶺一雄）" userId="1d1dd153-7b64-40d1-9fee-e4a704e24551" providerId="ADAL" clId="{01678AB9-32E9-421E-8D14-880E6AB1D7B7}" dt="2021-12-21T04:18:53.451" v="28" actId="1076"/>
          <ac:spMkLst>
            <pc:docMk/>
            <pc:sldMk cId="605095959" sldId="258"/>
            <ac:spMk id="85" creationId="{D17F385D-59C5-4F24-8A0C-012083CAB5B8}"/>
          </ac:spMkLst>
        </pc:spChg>
        <pc:cxnChg chg="mod">
          <ac:chgData name="Kazuo Komine（小嶺一雄）" userId="1d1dd153-7b64-40d1-9fee-e4a704e24551" providerId="ADAL" clId="{01678AB9-32E9-421E-8D14-880E6AB1D7B7}" dt="2021-12-21T04:18:53.451" v="28" actId="1076"/>
          <ac:cxnSpMkLst>
            <pc:docMk/>
            <pc:sldMk cId="605095959" sldId="258"/>
            <ac:cxnSpMk id="33" creationId="{E8929065-A8EC-436F-A7C8-C3630F5C901D}"/>
          </ac:cxnSpMkLst>
        </pc:cxnChg>
        <pc:cxnChg chg="mod">
          <ac:chgData name="Kazuo Komine（小嶺一雄）" userId="1d1dd153-7b64-40d1-9fee-e4a704e24551" providerId="ADAL" clId="{01678AB9-32E9-421E-8D14-880E6AB1D7B7}" dt="2021-12-21T04:18:53.451" v="28" actId="1076"/>
          <ac:cxnSpMkLst>
            <pc:docMk/>
            <pc:sldMk cId="605095959" sldId="258"/>
            <ac:cxnSpMk id="34" creationId="{307957E5-7604-49A0-B413-E0611A352F5E}"/>
          </ac:cxnSpMkLst>
        </pc:cxnChg>
        <pc:cxnChg chg="mod">
          <ac:chgData name="Kazuo Komine（小嶺一雄）" userId="1d1dd153-7b64-40d1-9fee-e4a704e24551" providerId="ADAL" clId="{01678AB9-32E9-421E-8D14-880E6AB1D7B7}" dt="2021-12-21T04:18:53.451" v="28" actId="1076"/>
          <ac:cxnSpMkLst>
            <pc:docMk/>
            <pc:sldMk cId="605095959" sldId="258"/>
            <ac:cxnSpMk id="37" creationId="{86037A20-3EEE-4A36-A1B0-74E5A8549CC7}"/>
          </ac:cxnSpMkLst>
        </pc:cxnChg>
        <pc:cxnChg chg="mod">
          <ac:chgData name="Kazuo Komine（小嶺一雄）" userId="1d1dd153-7b64-40d1-9fee-e4a704e24551" providerId="ADAL" clId="{01678AB9-32E9-421E-8D14-880E6AB1D7B7}" dt="2021-12-21T04:18:53.451" v="28" actId="1076"/>
          <ac:cxnSpMkLst>
            <pc:docMk/>
            <pc:sldMk cId="605095959" sldId="258"/>
            <ac:cxnSpMk id="40" creationId="{038BC8B8-2FC4-4CB6-B275-4EF12FCC2973}"/>
          </ac:cxnSpMkLst>
        </pc:cxnChg>
        <pc:cxnChg chg="mod">
          <ac:chgData name="Kazuo Komine（小嶺一雄）" userId="1d1dd153-7b64-40d1-9fee-e4a704e24551" providerId="ADAL" clId="{01678AB9-32E9-421E-8D14-880E6AB1D7B7}" dt="2021-12-21T04:18:53.451" v="28" actId="1076"/>
          <ac:cxnSpMkLst>
            <pc:docMk/>
            <pc:sldMk cId="605095959" sldId="258"/>
            <ac:cxnSpMk id="56" creationId="{3F2BD321-B3CF-4384-9014-D1D8E7BFA70C}"/>
          </ac:cxnSpMkLst>
        </pc:cxnChg>
        <pc:cxnChg chg="mod">
          <ac:chgData name="Kazuo Komine（小嶺一雄）" userId="1d1dd153-7b64-40d1-9fee-e4a704e24551" providerId="ADAL" clId="{01678AB9-32E9-421E-8D14-880E6AB1D7B7}" dt="2021-12-21T04:18:53.451" v="28" actId="1076"/>
          <ac:cxnSpMkLst>
            <pc:docMk/>
            <pc:sldMk cId="605095959" sldId="258"/>
            <ac:cxnSpMk id="66" creationId="{2D69B6D8-84E3-431D-A14E-5ED4318E04B8}"/>
          </ac:cxnSpMkLst>
        </pc:cxnChg>
        <pc:cxnChg chg="mod">
          <ac:chgData name="Kazuo Komine（小嶺一雄）" userId="1d1dd153-7b64-40d1-9fee-e4a704e24551" providerId="ADAL" clId="{01678AB9-32E9-421E-8D14-880E6AB1D7B7}" dt="2021-12-21T04:18:53.451" v="28" actId="1076"/>
          <ac:cxnSpMkLst>
            <pc:docMk/>
            <pc:sldMk cId="605095959" sldId="258"/>
            <ac:cxnSpMk id="67" creationId="{0EA33306-FAA1-401B-99DD-5A9333851FA6}"/>
          </ac:cxnSpMkLst>
        </pc:cxnChg>
        <pc:cxnChg chg="mod">
          <ac:chgData name="Kazuo Komine（小嶺一雄）" userId="1d1dd153-7b64-40d1-9fee-e4a704e24551" providerId="ADAL" clId="{01678AB9-32E9-421E-8D14-880E6AB1D7B7}" dt="2021-12-21T04:18:53.451" v="28" actId="1076"/>
          <ac:cxnSpMkLst>
            <pc:docMk/>
            <pc:sldMk cId="605095959" sldId="258"/>
            <ac:cxnSpMk id="68" creationId="{4482D9FA-8DD9-4A9B-89EC-A266BDF9567C}"/>
          </ac:cxnSpMkLst>
        </pc:cxnChg>
        <pc:cxnChg chg="mod">
          <ac:chgData name="Kazuo Komine（小嶺一雄）" userId="1d1dd153-7b64-40d1-9fee-e4a704e24551" providerId="ADAL" clId="{01678AB9-32E9-421E-8D14-880E6AB1D7B7}" dt="2021-12-21T04:18:53.451" v="28" actId="1076"/>
          <ac:cxnSpMkLst>
            <pc:docMk/>
            <pc:sldMk cId="605095959" sldId="258"/>
            <ac:cxnSpMk id="69" creationId="{A3444E90-681E-4AF7-B91A-77190F7F20E5}"/>
          </ac:cxnSpMkLst>
        </pc:cxnChg>
        <pc:cxnChg chg="mod">
          <ac:chgData name="Kazuo Komine（小嶺一雄）" userId="1d1dd153-7b64-40d1-9fee-e4a704e24551" providerId="ADAL" clId="{01678AB9-32E9-421E-8D14-880E6AB1D7B7}" dt="2021-12-21T04:18:53.451" v="28" actId="1076"/>
          <ac:cxnSpMkLst>
            <pc:docMk/>
            <pc:sldMk cId="605095959" sldId="258"/>
            <ac:cxnSpMk id="71" creationId="{C03A04CB-443A-4819-B6BA-308AA715FD54}"/>
          </ac:cxnSpMkLst>
        </pc:cxnChg>
      </pc:sldChg>
      <pc:sldChg chg="modSp mod">
        <pc:chgData name="Kazuo Komine（小嶺一雄）" userId="1d1dd153-7b64-40d1-9fee-e4a704e24551" providerId="ADAL" clId="{01678AB9-32E9-421E-8D14-880E6AB1D7B7}" dt="2021-12-21T04:20:05.206" v="117" actId="20577"/>
        <pc:sldMkLst>
          <pc:docMk/>
          <pc:sldMk cId="1078738604" sldId="1448942510"/>
        </pc:sldMkLst>
        <pc:spChg chg="mod">
          <ac:chgData name="Kazuo Komine（小嶺一雄）" userId="1d1dd153-7b64-40d1-9fee-e4a704e24551" providerId="ADAL" clId="{01678AB9-32E9-421E-8D14-880E6AB1D7B7}" dt="2021-12-21T04:20:05.206" v="117" actId="20577"/>
          <ac:spMkLst>
            <pc:docMk/>
            <pc:sldMk cId="1078738604" sldId="1448942510"/>
            <ac:spMk id="2" creationId="{2D2F9C61-9C78-4632-A2AA-5B7EE045BA62}"/>
          </ac:spMkLst>
        </pc:spChg>
        <pc:spChg chg="mod">
          <ac:chgData name="Kazuo Komine（小嶺一雄）" userId="1d1dd153-7b64-40d1-9fee-e4a704e24551" providerId="ADAL" clId="{01678AB9-32E9-421E-8D14-880E6AB1D7B7}" dt="2021-12-21T04:18:34.112" v="21" actId="1076"/>
          <ac:spMkLst>
            <pc:docMk/>
            <pc:sldMk cId="1078738604" sldId="1448942510"/>
            <ac:spMk id="47" creationId="{6763F00E-A276-463B-AAF4-93D47BF67061}"/>
          </ac:spMkLst>
        </pc:spChg>
        <pc:spChg chg="mod">
          <ac:chgData name="Kazuo Komine（小嶺一雄）" userId="1d1dd153-7b64-40d1-9fee-e4a704e24551" providerId="ADAL" clId="{01678AB9-32E9-421E-8D14-880E6AB1D7B7}" dt="2021-12-21T04:18:34.112" v="21" actId="1076"/>
          <ac:spMkLst>
            <pc:docMk/>
            <pc:sldMk cId="1078738604" sldId="1448942510"/>
            <ac:spMk id="49" creationId="{D44B4B07-1F5F-4189-A4D0-21A1E30D6646}"/>
          </ac:spMkLst>
        </pc:spChg>
        <pc:spChg chg="mod">
          <ac:chgData name="Kazuo Komine（小嶺一雄）" userId="1d1dd153-7b64-40d1-9fee-e4a704e24551" providerId="ADAL" clId="{01678AB9-32E9-421E-8D14-880E6AB1D7B7}" dt="2021-12-21T04:18:34.112" v="21" actId="1076"/>
          <ac:spMkLst>
            <pc:docMk/>
            <pc:sldMk cId="1078738604" sldId="1448942510"/>
            <ac:spMk id="52" creationId="{7506AFD8-E41A-401E-A105-BBC6E2C7237B}"/>
          </ac:spMkLst>
        </pc:spChg>
      </pc:sldChg>
      <pc:sldChg chg="modSp mod">
        <pc:chgData name="Kazuo Komine（小嶺一雄）" userId="1d1dd153-7b64-40d1-9fee-e4a704e24551" providerId="ADAL" clId="{01678AB9-32E9-421E-8D14-880E6AB1D7B7}" dt="2021-12-21T04:20:36.087" v="130" actId="14100"/>
        <pc:sldMkLst>
          <pc:docMk/>
          <pc:sldMk cId="1145162838" sldId="1448942511"/>
        </pc:sldMkLst>
        <pc:spChg chg="mod">
          <ac:chgData name="Kazuo Komine（小嶺一雄）" userId="1d1dd153-7b64-40d1-9fee-e4a704e24551" providerId="ADAL" clId="{01678AB9-32E9-421E-8D14-880E6AB1D7B7}" dt="2021-12-21T04:20:10.178" v="127" actId="20577"/>
          <ac:spMkLst>
            <pc:docMk/>
            <pc:sldMk cId="1145162838" sldId="1448942511"/>
            <ac:spMk id="2" creationId="{2D2F9C61-9C78-4632-A2AA-5B7EE045BA62}"/>
          </ac:spMkLst>
        </pc:spChg>
        <pc:spChg chg="mod">
          <ac:chgData name="Kazuo Komine（小嶺一雄）" userId="1d1dd153-7b64-40d1-9fee-e4a704e24551" providerId="ADAL" clId="{01678AB9-32E9-421E-8D14-880E6AB1D7B7}" dt="2021-12-21T04:20:30.878" v="129" actId="14100"/>
          <ac:spMkLst>
            <pc:docMk/>
            <pc:sldMk cId="1145162838" sldId="1448942511"/>
            <ac:spMk id="142" creationId="{CD85A7AA-D566-4034-A359-4FC66BB73283}"/>
          </ac:spMkLst>
        </pc:spChg>
        <pc:spChg chg="mod">
          <ac:chgData name="Kazuo Komine（小嶺一雄）" userId="1d1dd153-7b64-40d1-9fee-e4a704e24551" providerId="ADAL" clId="{01678AB9-32E9-421E-8D14-880E6AB1D7B7}" dt="2021-12-21T04:20:36.087" v="130" actId="14100"/>
          <ac:spMkLst>
            <pc:docMk/>
            <pc:sldMk cId="1145162838" sldId="1448942511"/>
            <ac:spMk id="143" creationId="{3909D7B8-F671-4BC2-8543-F0A04207AB60}"/>
          </ac:spMkLst>
        </pc:spChg>
        <pc:spChg chg="mod">
          <ac:chgData name="Kazuo Komine（小嶺一雄）" userId="1d1dd153-7b64-40d1-9fee-e4a704e24551" providerId="ADAL" clId="{01678AB9-32E9-421E-8D14-880E6AB1D7B7}" dt="2021-12-21T04:20:23.396" v="128" actId="14100"/>
          <ac:spMkLst>
            <pc:docMk/>
            <pc:sldMk cId="1145162838" sldId="1448942511"/>
            <ac:spMk id="155" creationId="{E6F4F74E-A84B-494E-A5CD-8CAD74499CC8}"/>
          </ac:spMkLst>
        </pc:spChg>
      </pc:sldChg>
    </pc:docChg>
  </pc:docChgLst>
  <pc:docChgLst>
    <pc:chgData name="Jun Omori（大森潤）" userId="288797cd-2cd2-481c-a047-a0136bcc9aec" providerId="ADAL" clId="{64BBC685-BB26-43A0-8F59-FC2AD039248B}"/>
    <pc:docChg chg="undo custSel addSld delSld modSld">
      <pc:chgData name="Jun Omori（大森潤）" userId="288797cd-2cd2-481c-a047-a0136bcc9aec" providerId="ADAL" clId="{64BBC685-BB26-43A0-8F59-FC2AD039248B}" dt="2021-12-21T02:47:48.469" v="4970" actId="47"/>
      <pc:docMkLst>
        <pc:docMk/>
      </pc:docMkLst>
      <pc:sldChg chg="addSp delSp modSp add mod">
        <pc:chgData name="Jun Omori（大森潤）" userId="288797cd-2cd2-481c-a047-a0136bcc9aec" providerId="ADAL" clId="{64BBC685-BB26-43A0-8F59-FC2AD039248B}" dt="2021-12-21T02:47:43.459" v="4969" actId="478"/>
        <pc:sldMkLst>
          <pc:docMk/>
          <pc:sldMk cId="1078738604" sldId="1448942510"/>
        </pc:sldMkLst>
        <pc:spChg chg="mod">
          <ac:chgData name="Jun Omori（大森潤）" userId="288797cd-2cd2-481c-a047-a0136bcc9aec" providerId="ADAL" clId="{64BBC685-BB26-43A0-8F59-FC2AD039248B}" dt="2021-12-20T23:24:47.016" v="3532" actId="20577"/>
          <ac:spMkLst>
            <pc:docMk/>
            <pc:sldMk cId="1078738604" sldId="1448942510"/>
            <ac:spMk id="3" creationId="{1CC218B7-48D0-4093-AE36-5A550C6FB2DD}"/>
          </ac:spMkLst>
        </pc:spChg>
        <pc:spChg chg="mod">
          <ac:chgData name="Jun Omori（大森潤）" userId="288797cd-2cd2-481c-a047-a0136bcc9aec" providerId="ADAL" clId="{64BBC685-BB26-43A0-8F59-FC2AD039248B}" dt="2021-12-20T10:07:20.030" v="3006" actId="20577"/>
          <ac:spMkLst>
            <pc:docMk/>
            <pc:sldMk cId="1078738604" sldId="1448942510"/>
            <ac:spMk id="5" creationId="{65F57762-6B76-462A-AB8C-FC9107DA67F8}"/>
          </ac:spMkLst>
        </pc:spChg>
        <pc:spChg chg="mod">
          <ac:chgData name="Jun Omori（大森潤）" userId="288797cd-2cd2-481c-a047-a0136bcc9aec" providerId="ADAL" clId="{64BBC685-BB26-43A0-8F59-FC2AD039248B}" dt="2021-12-20T10:07:12.275" v="2983" actId="20577"/>
          <ac:spMkLst>
            <pc:docMk/>
            <pc:sldMk cId="1078738604" sldId="1448942510"/>
            <ac:spMk id="6" creationId="{2BD7416C-2CB8-4956-92B9-060ADA119552}"/>
          </ac:spMkLst>
        </pc:spChg>
        <pc:spChg chg="mod">
          <ac:chgData name="Jun Omori（大森潤）" userId="288797cd-2cd2-481c-a047-a0136bcc9aec" providerId="ADAL" clId="{64BBC685-BB26-43A0-8F59-FC2AD039248B}" dt="2021-12-20T10:07:33.405" v="3015" actId="20577"/>
          <ac:spMkLst>
            <pc:docMk/>
            <pc:sldMk cId="1078738604" sldId="1448942510"/>
            <ac:spMk id="7" creationId="{DD6E7D5D-5167-4FBA-9F04-E004016988CC}"/>
          </ac:spMkLst>
        </pc:spChg>
        <pc:spChg chg="del mod">
          <ac:chgData name="Jun Omori（大森潤）" userId="288797cd-2cd2-481c-a047-a0136bcc9aec" providerId="ADAL" clId="{64BBC685-BB26-43A0-8F59-FC2AD039248B}" dt="2021-12-20T07:14:12.402" v="814" actId="478"/>
          <ac:spMkLst>
            <pc:docMk/>
            <pc:sldMk cId="1078738604" sldId="1448942510"/>
            <ac:spMk id="8" creationId="{A771A9AD-EFFA-4E19-A2A4-F6581CF91E08}"/>
          </ac:spMkLst>
        </pc:spChg>
        <pc:spChg chg="del mod">
          <ac:chgData name="Jun Omori（大森潤）" userId="288797cd-2cd2-481c-a047-a0136bcc9aec" providerId="ADAL" clId="{64BBC685-BB26-43A0-8F59-FC2AD039248B}" dt="2021-12-20T07:14:12.402" v="814" actId="478"/>
          <ac:spMkLst>
            <pc:docMk/>
            <pc:sldMk cId="1078738604" sldId="1448942510"/>
            <ac:spMk id="9" creationId="{A65CDEFC-9A23-4FC2-ADA6-BE24C0ECEB0A}"/>
          </ac:spMkLst>
        </pc:spChg>
        <pc:spChg chg="del mod">
          <ac:chgData name="Jun Omori（大森潤）" userId="288797cd-2cd2-481c-a047-a0136bcc9aec" providerId="ADAL" clId="{64BBC685-BB26-43A0-8F59-FC2AD039248B}" dt="2021-12-20T07:14:12.402" v="814" actId="478"/>
          <ac:spMkLst>
            <pc:docMk/>
            <pc:sldMk cId="1078738604" sldId="1448942510"/>
            <ac:spMk id="10" creationId="{9A539B3D-2749-4D24-8E6A-5F784E0C7A75}"/>
          </ac:spMkLst>
        </pc:spChg>
        <pc:spChg chg="del mod">
          <ac:chgData name="Jun Omori（大森潤）" userId="288797cd-2cd2-481c-a047-a0136bcc9aec" providerId="ADAL" clId="{64BBC685-BB26-43A0-8F59-FC2AD039248B}" dt="2021-12-20T07:14:12.402" v="814" actId="478"/>
          <ac:spMkLst>
            <pc:docMk/>
            <pc:sldMk cId="1078738604" sldId="1448942510"/>
            <ac:spMk id="11" creationId="{6A5CB61D-8756-4419-9306-1256200C3E87}"/>
          </ac:spMkLst>
        </pc:spChg>
        <pc:spChg chg="del mod">
          <ac:chgData name="Jun Omori（大森潤）" userId="288797cd-2cd2-481c-a047-a0136bcc9aec" providerId="ADAL" clId="{64BBC685-BB26-43A0-8F59-FC2AD039248B}" dt="2021-12-20T07:14:12.402" v="814" actId="478"/>
          <ac:spMkLst>
            <pc:docMk/>
            <pc:sldMk cId="1078738604" sldId="1448942510"/>
            <ac:spMk id="12" creationId="{DF98A5DC-2EDE-4FED-B380-B58E1C017089}"/>
          </ac:spMkLst>
        </pc:spChg>
        <pc:spChg chg="add del mod">
          <ac:chgData name="Jun Omori（大森潤）" userId="288797cd-2cd2-481c-a047-a0136bcc9aec" providerId="ADAL" clId="{64BBC685-BB26-43A0-8F59-FC2AD039248B}" dt="2021-12-21T02:47:43.459" v="4969" actId="478"/>
          <ac:spMkLst>
            <pc:docMk/>
            <pc:sldMk cId="1078738604" sldId="1448942510"/>
            <ac:spMk id="17" creationId="{5DC5E4B6-2141-4F4E-9A8B-51864E0C12C3}"/>
          </ac:spMkLst>
        </pc:spChg>
        <pc:spChg chg="del mod">
          <ac:chgData name="Jun Omori（大森潤）" userId="288797cd-2cd2-481c-a047-a0136bcc9aec" providerId="ADAL" clId="{64BBC685-BB26-43A0-8F59-FC2AD039248B}" dt="2021-12-20T07:14:12.402" v="814" actId="478"/>
          <ac:spMkLst>
            <pc:docMk/>
            <pc:sldMk cId="1078738604" sldId="1448942510"/>
            <ac:spMk id="19" creationId="{709498FB-A0CB-4D1A-AD9A-21907E767F21}"/>
          </ac:spMkLst>
        </pc:spChg>
        <pc:spChg chg="del mod">
          <ac:chgData name="Jun Omori（大森潤）" userId="288797cd-2cd2-481c-a047-a0136bcc9aec" providerId="ADAL" clId="{64BBC685-BB26-43A0-8F59-FC2AD039248B}" dt="2021-12-20T07:14:12.402" v="814" actId="478"/>
          <ac:spMkLst>
            <pc:docMk/>
            <pc:sldMk cId="1078738604" sldId="1448942510"/>
            <ac:spMk id="20" creationId="{338F0E23-7351-417A-9AF0-14128076E762}"/>
          </ac:spMkLst>
        </pc:spChg>
        <pc:spChg chg="mod">
          <ac:chgData name="Jun Omori（大森潤）" userId="288797cd-2cd2-481c-a047-a0136bcc9aec" providerId="ADAL" clId="{64BBC685-BB26-43A0-8F59-FC2AD039248B}" dt="2021-12-21T02:38:51.440" v="4470" actId="20577"/>
          <ac:spMkLst>
            <pc:docMk/>
            <pc:sldMk cId="1078738604" sldId="1448942510"/>
            <ac:spMk id="21" creationId="{2DABC791-D40A-4F3E-BF1B-9A13EFE9293E}"/>
          </ac:spMkLst>
        </pc:spChg>
        <pc:spChg chg="del mod">
          <ac:chgData name="Jun Omori（大森潤）" userId="288797cd-2cd2-481c-a047-a0136bcc9aec" providerId="ADAL" clId="{64BBC685-BB26-43A0-8F59-FC2AD039248B}" dt="2021-12-20T07:10:20.302" v="670" actId="478"/>
          <ac:spMkLst>
            <pc:docMk/>
            <pc:sldMk cId="1078738604" sldId="1448942510"/>
            <ac:spMk id="22" creationId="{89A7120D-6A1F-42AB-86D0-F4E1CA17C6AB}"/>
          </ac:spMkLst>
        </pc:spChg>
        <pc:spChg chg="del mod">
          <ac:chgData name="Jun Omori（大森潤）" userId="288797cd-2cd2-481c-a047-a0136bcc9aec" providerId="ADAL" clId="{64BBC685-BB26-43A0-8F59-FC2AD039248B}" dt="2021-12-20T07:10:20.302" v="670" actId="478"/>
          <ac:spMkLst>
            <pc:docMk/>
            <pc:sldMk cId="1078738604" sldId="1448942510"/>
            <ac:spMk id="23" creationId="{321545BE-2350-495B-9B29-28BF12EF503E}"/>
          </ac:spMkLst>
        </pc:spChg>
        <pc:spChg chg="del mod">
          <ac:chgData name="Jun Omori（大森潤）" userId="288797cd-2cd2-481c-a047-a0136bcc9aec" providerId="ADAL" clId="{64BBC685-BB26-43A0-8F59-FC2AD039248B}" dt="2021-12-20T07:10:20.302" v="670" actId="478"/>
          <ac:spMkLst>
            <pc:docMk/>
            <pc:sldMk cId="1078738604" sldId="1448942510"/>
            <ac:spMk id="24" creationId="{C4106853-2476-448E-8B03-945ECC1E2438}"/>
          </ac:spMkLst>
        </pc:spChg>
        <pc:spChg chg="del mod">
          <ac:chgData name="Jun Omori（大森潤）" userId="288797cd-2cd2-481c-a047-a0136bcc9aec" providerId="ADAL" clId="{64BBC685-BB26-43A0-8F59-FC2AD039248B}" dt="2021-12-20T07:10:20.302" v="670" actId="478"/>
          <ac:spMkLst>
            <pc:docMk/>
            <pc:sldMk cId="1078738604" sldId="1448942510"/>
            <ac:spMk id="25" creationId="{13295BE3-8F1D-40D9-8DBD-8615D32C5AB1}"/>
          </ac:spMkLst>
        </pc:spChg>
        <pc:spChg chg="del mod">
          <ac:chgData name="Jun Omori（大森潤）" userId="288797cd-2cd2-481c-a047-a0136bcc9aec" providerId="ADAL" clId="{64BBC685-BB26-43A0-8F59-FC2AD039248B}" dt="2021-12-20T07:10:20.302" v="670" actId="478"/>
          <ac:spMkLst>
            <pc:docMk/>
            <pc:sldMk cId="1078738604" sldId="1448942510"/>
            <ac:spMk id="26" creationId="{A0BAEA5F-4061-41C5-A2F1-BAA666D72B6A}"/>
          </ac:spMkLst>
        </pc:spChg>
        <pc:spChg chg="add del mod">
          <ac:chgData name="Jun Omori（大森潤）" userId="288797cd-2cd2-481c-a047-a0136bcc9aec" providerId="ADAL" clId="{64BBC685-BB26-43A0-8F59-FC2AD039248B}" dt="2021-12-20T10:05:41.534" v="2918" actId="478"/>
          <ac:spMkLst>
            <pc:docMk/>
            <pc:sldMk cId="1078738604" sldId="1448942510"/>
            <ac:spMk id="27" creationId="{90CAC59C-87BB-45BD-B7AC-804F339F27A3}"/>
          </ac:spMkLst>
        </pc:spChg>
        <pc:spChg chg="add mod">
          <ac:chgData name="Jun Omori（大森潤）" userId="288797cd-2cd2-481c-a047-a0136bcc9aec" providerId="ADAL" clId="{64BBC685-BB26-43A0-8F59-FC2AD039248B}" dt="2021-12-20T07:17:56.359" v="1083" actId="1076"/>
          <ac:spMkLst>
            <pc:docMk/>
            <pc:sldMk cId="1078738604" sldId="1448942510"/>
            <ac:spMk id="28" creationId="{EA1FDB23-C1B1-4DEE-92E8-B4CB071CD795}"/>
          </ac:spMkLst>
        </pc:spChg>
        <pc:spChg chg="add mod">
          <ac:chgData name="Jun Omori（大森潤）" userId="288797cd-2cd2-481c-a047-a0136bcc9aec" providerId="ADAL" clId="{64BBC685-BB26-43A0-8F59-FC2AD039248B}" dt="2021-12-20T07:11:55.505" v="737" actId="14100"/>
          <ac:spMkLst>
            <pc:docMk/>
            <pc:sldMk cId="1078738604" sldId="1448942510"/>
            <ac:spMk id="29" creationId="{7EC3ED5D-5E6E-4129-94E1-272273F43708}"/>
          </ac:spMkLst>
        </pc:spChg>
        <pc:spChg chg="add del mod">
          <ac:chgData name="Jun Omori（大森潤）" userId="288797cd-2cd2-481c-a047-a0136bcc9aec" providerId="ADAL" clId="{64BBC685-BB26-43A0-8F59-FC2AD039248B}" dt="2021-12-20T07:32:44.185" v="1584"/>
          <ac:spMkLst>
            <pc:docMk/>
            <pc:sldMk cId="1078738604" sldId="1448942510"/>
            <ac:spMk id="31" creationId="{2B496707-AAAF-43F2-9663-3AA0DD0126AF}"/>
          </ac:spMkLst>
        </pc:spChg>
        <pc:spChg chg="add mod topLvl">
          <ac:chgData name="Jun Omori（大森潤）" userId="288797cd-2cd2-481c-a047-a0136bcc9aec" providerId="ADAL" clId="{64BBC685-BB26-43A0-8F59-FC2AD039248B}" dt="2021-12-20T07:16:40.698" v="1054" actId="1036"/>
          <ac:spMkLst>
            <pc:docMk/>
            <pc:sldMk cId="1078738604" sldId="1448942510"/>
            <ac:spMk id="46" creationId="{151F1D41-1CC8-4750-8BB5-29983821463D}"/>
          </ac:spMkLst>
        </pc:spChg>
        <pc:spChg chg="del mod">
          <ac:chgData name="Jun Omori（大森潤）" userId="288797cd-2cd2-481c-a047-a0136bcc9aec" providerId="ADAL" clId="{64BBC685-BB26-43A0-8F59-FC2AD039248B}" dt="2021-12-20T07:14:12.402" v="814" actId="478"/>
          <ac:spMkLst>
            <pc:docMk/>
            <pc:sldMk cId="1078738604" sldId="1448942510"/>
            <ac:spMk id="47" creationId="{3B793382-9DC6-4048-9817-42D7A51AA7DD}"/>
          </ac:spMkLst>
        </pc:spChg>
        <pc:spChg chg="add mod">
          <ac:chgData name="Jun Omori（大森潤）" userId="288797cd-2cd2-481c-a047-a0136bcc9aec" providerId="ADAL" clId="{64BBC685-BB26-43A0-8F59-FC2AD039248B}" dt="2021-12-21T02:46:58.639" v="4875" actId="1076"/>
          <ac:spMkLst>
            <pc:docMk/>
            <pc:sldMk cId="1078738604" sldId="1448942510"/>
            <ac:spMk id="47" creationId="{6763F00E-A276-463B-AAF4-93D47BF67061}"/>
          </ac:spMkLst>
        </pc:spChg>
        <pc:spChg chg="add mod topLvl">
          <ac:chgData name="Jun Omori（大森潤）" userId="288797cd-2cd2-481c-a047-a0136bcc9aec" providerId="ADAL" clId="{64BBC685-BB26-43A0-8F59-FC2AD039248B}" dt="2021-12-20T07:16:40.698" v="1054" actId="1036"/>
          <ac:spMkLst>
            <pc:docMk/>
            <pc:sldMk cId="1078738604" sldId="1448942510"/>
            <ac:spMk id="48" creationId="{93E40770-2ED4-4F16-A68F-587BCE77817C}"/>
          </ac:spMkLst>
        </pc:spChg>
        <pc:spChg chg="add mod">
          <ac:chgData name="Jun Omori（大森潤）" userId="288797cd-2cd2-481c-a047-a0136bcc9aec" providerId="ADAL" clId="{64BBC685-BB26-43A0-8F59-FC2AD039248B}" dt="2021-12-21T02:46:58.639" v="4875" actId="1076"/>
          <ac:spMkLst>
            <pc:docMk/>
            <pc:sldMk cId="1078738604" sldId="1448942510"/>
            <ac:spMk id="49" creationId="{D44B4B07-1F5F-4189-A4D0-21A1E30D6646}"/>
          </ac:spMkLst>
        </pc:spChg>
        <pc:spChg chg="add mod topLvl">
          <ac:chgData name="Jun Omori（大森潤）" userId="288797cd-2cd2-481c-a047-a0136bcc9aec" providerId="ADAL" clId="{64BBC685-BB26-43A0-8F59-FC2AD039248B}" dt="2021-12-20T23:26:09.630" v="3576" actId="20577"/>
          <ac:spMkLst>
            <pc:docMk/>
            <pc:sldMk cId="1078738604" sldId="1448942510"/>
            <ac:spMk id="50" creationId="{AF3728CD-AB0E-4085-B3D6-AD4E7EC77E88}"/>
          </ac:spMkLst>
        </pc:spChg>
        <pc:spChg chg="add del mod">
          <ac:chgData name="Jun Omori（大森潤）" userId="288797cd-2cd2-481c-a047-a0136bcc9aec" providerId="ADAL" clId="{64BBC685-BB26-43A0-8F59-FC2AD039248B}" dt="2021-12-21T02:45:08.356" v="4528" actId="478"/>
          <ac:spMkLst>
            <pc:docMk/>
            <pc:sldMk cId="1078738604" sldId="1448942510"/>
            <ac:spMk id="51" creationId="{F33C39D2-C14C-44DC-B283-EE2ADCC56DCB}"/>
          </ac:spMkLst>
        </pc:spChg>
        <pc:spChg chg="add mod">
          <ac:chgData name="Jun Omori（大森潤）" userId="288797cd-2cd2-481c-a047-a0136bcc9aec" providerId="ADAL" clId="{64BBC685-BB26-43A0-8F59-FC2AD039248B}" dt="2021-12-21T02:47:38.789" v="4968" actId="20577"/>
          <ac:spMkLst>
            <pc:docMk/>
            <pc:sldMk cId="1078738604" sldId="1448942510"/>
            <ac:spMk id="52" creationId="{7506AFD8-E41A-401E-A105-BBC6E2C7237B}"/>
          </ac:spMkLst>
        </pc:spChg>
        <pc:spChg chg="add del mod">
          <ac:chgData name="Jun Omori（大森潤）" userId="288797cd-2cd2-481c-a047-a0136bcc9aec" providerId="ADAL" clId="{64BBC685-BB26-43A0-8F59-FC2AD039248B}" dt="2021-12-21T02:47:43.459" v="4969" actId="478"/>
          <ac:spMkLst>
            <pc:docMk/>
            <pc:sldMk cId="1078738604" sldId="1448942510"/>
            <ac:spMk id="53" creationId="{B97142C8-4143-4090-B4D7-3483711C36EA}"/>
          </ac:spMkLst>
        </pc:spChg>
        <pc:spChg chg="del mod">
          <ac:chgData name="Jun Omori（大森潤）" userId="288797cd-2cd2-481c-a047-a0136bcc9aec" providerId="ADAL" clId="{64BBC685-BB26-43A0-8F59-FC2AD039248B}" dt="2021-12-20T07:10:20.302" v="670" actId="478"/>
          <ac:spMkLst>
            <pc:docMk/>
            <pc:sldMk cId="1078738604" sldId="1448942510"/>
            <ac:spMk id="55" creationId="{7CC8A4D4-6CF8-451C-A956-C4198AFBFB89}"/>
          </ac:spMkLst>
        </pc:spChg>
        <pc:spChg chg="add del mod">
          <ac:chgData name="Jun Omori（大森潤）" userId="288797cd-2cd2-481c-a047-a0136bcc9aec" providerId="ADAL" clId="{64BBC685-BB26-43A0-8F59-FC2AD039248B}" dt="2021-12-21T01:02:05.273" v="4469" actId="478"/>
          <ac:spMkLst>
            <pc:docMk/>
            <pc:sldMk cId="1078738604" sldId="1448942510"/>
            <ac:spMk id="55" creationId="{EE1A2AC3-B1FD-4154-BB45-21A4CC69C1F3}"/>
          </ac:spMkLst>
        </pc:spChg>
        <pc:spChg chg="add del mod">
          <ac:chgData name="Jun Omori（大森潤）" userId="288797cd-2cd2-481c-a047-a0136bcc9aec" providerId="ADAL" clId="{64BBC685-BB26-43A0-8F59-FC2AD039248B}" dt="2021-12-21T01:02:05.273" v="4469" actId="478"/>
          <ac:spMkLst>
            <pc:docMk/>
            <pc:sldMk cId="1078738604" sldId="1448942510"/>
            <ac:spMk id="56" creationId="{C55328C9-A3D9-4293-82D6-770238C88865}"/>
          </ac:spMkLst>
        </pc:spChg>
        <pc:spChg chg="add mod topLvl">
          <ac:chgData name="Jun Omori（大森潤）" userId="288797cd-2cd2-481c-a047-a0136bcc9aec" providerId="ADAL" clId="{64BBC685-BB26-43A0-8F59-FC2AD039248B}" dt="2021-12-20T23:26:14.355" v="3577"/>
          <ac:spMkLst>
            <pc:docMk/>
            <pc:sldMk cId="1078738604" sldId="1448942510"/>
            <ac:spMk id="57" creationId="{6698FF4B-EC8A-4CCF-9A7A-000A12107C7C}"/>
          </ac:spMkLst>
        </pc:spChg>
        <pc:spChg chg="add del mod">
          <ac:chgData name="Jun Omori（大森潤）" userId="288797cd-2cd2-481c-a047-a0136bcc9aec" providerId="ADAL" clId="{64BBC685-BB26-43A0-8F59-FC2AD039248B}" dt="2021-12-20T08:38:26.252" v="2404" actId="478"/>
          <ac:spMkLst>
            <pc:docMk/>
            <pc:sldMk cId="1078738604" sldId="1448942510"/>
            <ac:spMk id="59" creationId="{4C44F816-9039-42AD-9846-A057A0125592}"/>
          </ac:spMkLst>
        </pc:spChg>
        <pc:spChg chg="add del mod">
          <ac:chgData name="Jun Omori（大森潤）" userId="288797cd-2cd2-481c-a047-a0136bcc9aec" providerId="ADAL" clId="{64BBC685-BB26-43A0-8F59-FC2AD039248B}" dt="2021-12-21T01:02:05.273" v="4469" actId="478"/>
          <ac:spMkLst>
            <pc:docMk/>
            <pc:sldMk cId="1078738604" sldId="1448942510"/>
            <ac:spMk id="59" creationId="{F8AD27A7-59FC-42E5-9498-879B66BB9CC6}"/>
          </ac:spMkLst>
        </pc:spChg>
        <pc:spChg chg="del mod">
          <ac:chgData name="Jun Omori（大森潤）" userId="288797cd-2cd2-481c-a047-a0136bcc9aec" providerId="ADAL" clId="{64BBC685-BB26-43A0-8F59-FC2AD039248B}" dt="2021-12-20T07:10:48.044" v="724"/>
          <ac:spMkLst>
            <pc:docMk/>
            <pc:sldMk cId="1078738604" sldId="1448942510"/>
            <ac:spMk id="60" creationId="{F24E92F6-112B-4809-93B4-8C14142CB6B8}"/>
          </ac:spMkLst>
        </pc:spChg>
        <pc:spChg chg="del mod">
          <ac:chgData name="Jun Omori（大森潤）" userId="288797cd-2cd2-481c-a047-a0136bcc9aec" providerId="ADAL" clId="{64BBC685-BB26-43A0-8F59-FC2AD039248B}" dt="2021-12-20T07:14:07.861" v="813" actId="478"/>
          <ac:spMkLst>
            <pc:docMk/>
            <pc:sldMk cId="1078738604" sldId="1448942510"/>
            <ac:spMk id="61" creationId="{E8962254-2B61-4174-A3B5-AA5052059E7F}"/>
          </ac:spMkLst>
        </pc:spChg>
        <pc:spChg chg="del mod">
          <ac:chgData name="Jun Omori（大森潤）" userId="288797cd-2cd2-481c-a047-a0136bcc9aec" providerId="ADAL" clId="{64BBC685-BB26-43A0-8F59-FC2AD039248B}" dt="2021-12-20T07:14:07.861" v="813" actId="478"/>
          <ac:spMkLst>
            <pc:docMk/>
            <pc:sldMk cId="1078738604" sldId="1448942510"/>
            <ac:spMk id="62" creationId="{B255EA2A-3D96-4DAB-831E-676F95D6232D}"/>
          </ac:spMkLst>
        </pc:spChg>
        <pc:spChg chg="del mod">
          <ac:chgData name="Jun Omori（大森潤）" userId="288797cd-2cd2-481c-a047-a0136bcc9aec" providerId="ADAL" clId="{64BBC685-BB26-43A0-8F59-FC2AD039248B}" dt="2021-12-20T07:14:07.861" v="813" actId="478"/>
          <ac:spMkLst>
            <pc:docMk/>
            <pc:sldMk cId="1078738604" sldId="1448942510"/>
            <ac:spMk id="63" creationId="{69EB157E-A886-40F6-A00E-B3314648B893}"/>
          </ac:spMkLst>
        </pc:spChg>
        <pc:spChg chg="del mod">
          <ac:chgData name="Jun Omori（大森潤）" userId="288797cd-2cd2-481c-a047-a0136bcc9aec" providerId="ADAL" clId="{64BBC685-BB26-43A0-8F59-FC2AD039248B}" dt="2021-12-20T07:14:07.861" v="813" actId="478"/>
          <ac:spMkLst>
            <pc:docMk/>
            <pc:sldMk cId="1078738604" sldId="1448942510"/>
            <ac:spMk id="64" creationId="{B2AB882B-CB7A-4009-AFED-7C957D938C7A}"/>
          </ac:spMkLst>
        </pc:spChg>
        <pc:spChg chg="del mod">
          <ac:chgData name="Jun Omori（大森潤）" userId="288797cd-2cd2-481c-a047-a0136bcc9aec" providerId="ADAL" clId="{64BBC685-BB26-43A0-8F59-FC2AD039248B}" dt="2021-12-20T07:14:07.861" v="813" actId="478"/>
          <ac:spMkLst>
            <pc:docMk/>
            <pc:sldMk cId="1078738604" sldId="1448942510"/>
            <ac:spMk id="65" creationId="{F6D90DF3-1C18-46D4-B186-BF5C817AC42D}"/>
          </ac:spMkLst>
        </pc:spChg>
        <pc:spChg chg="del mod">
          <ac:chgData name="Jun Omori（大森潤）" userId="288797cd-2cd2-481c-a047-a0136bcc9aec" providerId="ADAL" clId="{64BBC685-BB26-43A0-8F59-FC2AD039248B}" dt="2021-12-20T07:14:07.861" v="813" actId="478"/>
          <ac:spMkLst>
            <pc:docMk/>
            <pc:sldMk cId="1078738604" sldId="1448942510"/>
            <ac:spMk id="70" creationId="{E2794CB4-20D6-4429-ABCA-0E29803E8D6C}"/>
          </ac:spMkLst>
        </pc:spChg>
        <pc:spChg chg="add del mod">
          <ac:chgData name="Jun Omori（大森潤）" userId="288797cd-2cd2-481c-a047-a0136bcc9aec" providerId="ADAL" clId="{64BBC685-BB26-43A0-8F59-FC2AD039248B}" dt="2021-12-20T10:05:41.534" v="2918" actId="478"/>
          <ac:spMkLst>
            <pc:docMk/>
            <pc:sldMk cId="1078738604" sldId="1448942510"/>
            <ac:spMk id="72" creationId="{10BDDA41-DEBA-4BF7-8344-7FC9BF4B5FD5}"/>
          </ac:spMkLst>
        </pc:spChg>
        <pc:spChg chg="add del mod">
          <ac:chgData name="Jun Omori（大森潤）" userId="288797cd-2cd2-481c-a047-a0136bcc9aec" providerId="ADAL" clId="{64BBC685-BB26-43A0-8F59-FC2AD039248B}" dt="2021-12-20T10:05:41.534" v="2918" actId="478"/>
          <ac:spMkLst>
            <pc:docMk/>
            <pc:sldMk cId="1078738604" sldId="1448942510"/>
            <ac:spMk id="73" creationId="{2480C9FA-7EF2-44A7-A8A2-4D2A2DF0C1BF}"/>
          </ac:spMkLst>
        </pc:spChg>
        <pc:spChg chg="add del mod">
          <ac:chgData name="Jun Omori（大森潤）" userId="288797cd-2cd2-481c-a047-a0136bcc9aec" providerId="ADAL" clId="{64BBC685-BB26-43A0-8F59-FC2AD039248B}" dt="2021-12-20T10:05:41.534" v="2918" actId="478"/>
          <ac:spMkLst>
            <pc:docMk/>
            <pc:sldMk cId="1078738604" sldId="1448942510"/>
            <ac:spMk id="74" creationId="{AD61A518-C525-466D-97F8-89E4D7D024B8}"/>
          </ac:spMkLst>
        </pc:spChg>
        <pc:spChg chg="add mod topLvl">
          <ac:chgData name="Jun Omori（大森潤）" userId="288797cd-2cd2-481c-a047-a0136bcc9aec" providerId="ADAL" clId="{64BBC685-BB26-43A0-8F59-FC2AD039248B}" dt="2021-12-20T10:06:22.756" v="2938" actId="1037"/>
          <ac:spMkLst>
            <pc:docMk/>
            <pc:sldMk cId="1078738604" sldId="1448942510"/>
            <ac:spMk id="75" creationId="{2792DAE9-BCFE-49AA-B739-F9A41F65F44F}"/>
          </ac:spMkLst>
        </pc:spChg>
        <pc:spChg chg="add mod topLvl">
          <ac:chgData name="Jun Omori（大森潤）" userId="288797cd-2cd2-481c-a047-a0136bcc9aec" providerId="ADAL" clId="{64BBC685-BB26-43A0-8F59-FC2AD039248B}" dt="2021-12-20T10:06:22.756" v="2938" actId="1037"/>
          <ac:spMkLst>
            <pc:docMk/>
            <pc:sldMk cId="1078738604" sldId="1448942510"/>
            <ac:spMk id="76" creationId="{543F22DC-5EB3-407B-AAB5-159B63A47610}"/>
          </ac:spMkLst>
        </pc:spChg>
        <pc:spChg chg="add mod topLvl">
          <ac:chgData name="Jun Omori（大森潤）" userId="288797cd-2cd2-481c-a047-a0136bcc9aec" providerId="ADAL" clId="{64BBC685-BB26-43A0-8F59-FC2AD039248B}" dt="2021-12-20T23:26:16.144" v="3578"/>
          <ac:spMkLst>
            <pc:docMk/>
            <pc:sldMk cId="1078738604" sldId="1448942510"/>
            <ac:spMk id="77" creationId="{3B767F03-5D2B-46BF-8D0C-E4E79B05FD74}"/>
          </ac:spMkLst>
        </pc:spChg>
        <pc:spChg chg="add mod topLvl">
          <ac:chgData name="Jun Omori（大森潤）" userId="288797cd-2cd2-481c-a047-a0136bcc9aec" providerId="ADAL" clId="{64BBC685-BB26-43A0-8F59-FC2AD039248B}" dt="2021-12-20T23:26:34.456" v="3586" actId="20577"/>
          <ac:spMkLst>
            <pc:docMk/>
            <pc:sldMk cId="1078738604" sldId="1448942510"/>
            <ac:spMk id="78" creationId="{622D3329-A4E0-4C67-B925-3D114AA2885F}"/>
          </ac:spMkLst>
        </pc:spChg>
        <pc:spChg chg="add mod topLvl">
          <ac:chgData name="Jun Omori（大森潤）" userId="288797cd-2cd2-481c-a047-a0136bcc9aec" providerId="ADAL" clId="{64BBC685-BB26-43A0-8F59-FC2AD039248B}" dt="2021-12-20T10:06:22.756" v="2938" actId="1037"/>
          <ac:spMkLst>
            <pc:docMk/>
            <pc:sldMk cId="1078738604" sldId="1448942510"/>
            <ac:spMk id="82" creationId="{445F3E54-2B56-4ED8-9301-9AC93670F3A0}"/>
          </ac:spMkLst>
        </pc:spChg>
        <pc:spChg chg="add mod topLvl">
          <ac:chgData name="Jun Omori（大森潤）" userId="288797cd-2cd2-481c-a047-a0136bcc9aec" providerId="ADAL" clId="{64BBC685-BB26-43A0-8F59-FC2AD039248B}" dt="2021-12-20T10:06:22.756" v="2938" actId="1037"/>
          <ac:spMkLst>
            <pc:docMk/>
            <pc:sldMk cId="1078738604" sldId="1448942510"/>
            <ac:spMk id="83" creationId="{59250A7D-E5B0-4420-815B-4E0FDC5BC973}"/>
          </ac:spMkLst>
        </pc:spChg>
        <pc:spChg chg="add mod topLvl">
          <ac:chgData name="Jun Omori（大森潤）" userId="288797cd-2cd2-481c-a047-a0136bcc9aec" providerId="ADAL" clId="{64BBC685-BB26-43A0-8F59-FC2AD039248B}" dt="2021-12-20T23:26:21.572" v="3580" actId="20577"/>
          <ac:spMkLst>
            <pc:docMk/>
            <pc:sldMk cId="1078738604" sldId="1448942510"/>
            <ac:spMk id="84" creationId="{7FC879CA-35C3-46FD-9042-E1711AF86C5A}"/>
          </ac:spMkLst>
        </pc:spChg>
        <pc:spChg chg="del mod">
          <ac:chgData name="Jun Omori（大森潤）" userId="288797cd-2cd2-481c-a047-a0136bcc9aec" providerId="ADAL" clId="{64BBC685-BB26-43A0-8F59-FC2AD039248B}" dt="2021-12-20T07:14:07.861" v="813" actId="478"/>
          <ac:spMkLst>
            <pc:docMk/>
            <pc:sldMk cId="1078738604" sldId="1448942510"/>
            <ac:spMk id="85" creationId="{D17F385D-59C5-4F24-8A0C-012083CAB5B8}"/>
          </ac:spMkLst>
        </pc:spChg>
        <pc:spChg chg="del mod">
          <ac:chgData name="Jun Omori（大森潤）" userId="288797cd-2cd2-481c-a047-a0136bcc9aec" providerId="ADAL" clId="{64BBC685-BB26-43A0-8F59-FC2AD039248B}" dt="2021-12-20T07:10:06.627" v="639"/>
          <ac:spMkLst>
            <pc:docMk/>
            <pc:sldMk cId="1078738604" sldId="1448942510"/>
            <ac:spMk id="86" creationId="{F5A4A29F-1C8B-4CC6-AF1C-352971EC798A}"/>
          </ac:spMkLst>
        </pc:spChg>
        <pc:spChg chg="add mod topLvl">
          <ac:chgData name="Jun Omori（大森潤）" userId="288797cd-2cd2-481c-a047-a0136bcc9aec" providerId="ADAL" clId="{64BBC685-BB26-43A0-8F59-FC2AD039248B}" dt="2021-12-20T23:26:38.300" v="3587" actId="20577"/>
          <ac:spMkLst>
            <pc:docMk/>
            <pc:sldMk cId="1078738604" sldId="1448942510"/>
            <ac:spMk id="87" creationId="{A6C90632-774F-4521-9204-BA5AC55226C4}"/>
          </ac:spMkLst>
        </pc:spChg>
        <pc:spChg chg="add mod topLvl">
          <ac:chgData name="Jun Omori（大森潤）" userId="288797cd-2cd2-481c-a047-a0136bcc9aec" providerId="ADAL" clId="{64BBC685-BB26-43A0-8F59-FC2AD039248B}" dt="2021-12-20T10:06:22.756" v="2938" actId="1037"/>
          <ac:spMkLst>
            <pc:docMk/>
            <pc:sldMk cId="1078738604" sldId="1448942510"/>
            <ac:spMk id="91" creationId="{2DBD2629-0133-4D23-8330-D42E0D7DE485}"/>
          </ac:spMkLst>
        </pc:spChg>
        <pc:spChg chg="add mod topLvl">
          <ac:chgData name="Jun Omori（大森潤）" userId="288797cd-2cd2-481c-a047-a0136bcc9aec" providerId="ADAL" clId="{64BBC685-BB26-43A0-8F59-FC2AD039248B}" dt="2021-12-20T10:06:22.756" v="2938" actId="1037"/>
          <ac:spMkLst>
            <pc:docMk/>
            <pc:sldMk cId="1078738604" sldId="1448942510"/>
            <ac:spMk id="92" creationId="{2BFE7185-EF54-43C7-BD20-EE131D134FBD}"/>
          </ac:spMkLst>
        </pc:spChg>
        <pc:spChg chg="add mod topLvl">
          <ac:chgData name="Jun Omori（大森潤）" userId="288797cd-2cd2-481c-a047-a0136bcc9aec" providerId="ADAL" clId="{64BBC685-BB26-43A0-8F59-FC2AD039248B}" dt="2021-12-20T23:26:24.794" v="3582" actId="20577"/>
          <ac:spMkLst>
            <pc:docMk/>
            <pc:sldMk cId="1078738604" sldId="1448942510"/>
            <ac:spMk id="93" creationId="{9B228C2D-CA07-4E9E-82C0-C760052DD656}"/>
          </ac:spMkLst>
        </pc:spChg>
        <pc:spChg chg="add mod topLvl">
          <ac:chgData name="Jun Omori（大森潤）" userId="288797cd-2cd2-481c-a047-a0136bcc9aec" providerId="ADAL" clId="{64BBC685-BB26-43A0-8F59-FC2AD039248B}" dt="2021-12-20T23:26:43.826" v="3592" actId="20577"/>
          <ac:spMkLst>
            <pc:docMk/>
            <pc:sldMk cId="1078738604" sldId="1448942510"/>
            <ac:spMk id="94" creationId="{90306571-AC8F-43FE-BCB3-28BECFD7B419}"/>
          </ac:spMkLst>
        </pc:spChg>
        <pc:spChg chg="add mod">
          <ac:chgData name="Jun Omori（大森潤）" userId="288797cd-2cd2-481c-a047-a0136bcc9aec" providerId="ADAL" clId="{64BBC685-BB26-43A0-8F59-FC2AD039248B}" dt="2021-12-20T07:16:47.251" v="1081" actId="20577"/>
          <ac:spMkLst>
            <pc:docMk/>
            <pc:sldMk cId="1078738604" sldId="1448942510"/>
            <ac:spMk id="98" creationId="{2F1C06D6-614B-475E-9B42-86F906DA3CAA}"/>
          </ac:spMkLst>
        </pc:spChg>
        <pc:spChg chg="add mod">
          <ac:chgData name="Jun Omori（大森潤）" userId="288797cd-2cd2-481c-a047-a0136bcc9aec" providerId="ADAL" clId="{64BBC685-BB26-43A0-8F59-FC2AD039248B}" dt="2021-12-20T10:06:22.756" v="2938" actId="1037"/>
          <ac:spMkLst>
            <pc:docMk/>
            <pc:sldMk cId="1078738604" sldId="1448942510"/>
            <ac:spMk id="99" creationId="{BDCCE93C-404F-4073-B3E8-A90494F75246}"/>
          </ac:spMkLst>
        </pc:spChg>
        <pc:spChg chg="add mod">
          <ac:chgData name="Jun Omori（大森潤）" userId="288797cd-2cd2-481c-a047-a0136bcc9aec" providerId="ADAL" clId="{64BBC685-BB26-43A0-8F59-FC2AD039248B}" dt="2021-12-20T10:07:41.255" v="3021" actId="20577"/>
          <ac:spMkLst>
            <pc:docMk/>
            <pc:sldMk cId="1078738604" sldId="1448942510"/>
            <ac:spMk id="100" creationId="{84228407-025D-45AB-B9F4-CEDDD673E8A1}"/>
          </ac:spMkLst>
        </pc:spChg>
        <pc:spChg chg="add mod">
          <ac:chgData name="Jun Omori（大森潤）" userId="288797cd-2cd2-481c-a047-a0136bcc9aec" providerId="ADAL" clId="{64BBC685-BB26-43A0-8F59-FC2AD039248B}" dt="2021-12-20T10:14:32.200" v="3479" actId="14100"/>
          <ac:spMkLst>
            <pc:docMk/>
            <pc:sldMk cId="1078738604" sldId="1448942510"/>
            <ac:spMk id="101" creationId="{359F8671-5870-4AF4-963F-7F128A7DC7E8}"/>
          </ac:spMkLst>
        </pc:spChg>
        <pc:grpChg chg="add del mod">
          <ac:chgData name="Jun Omori（大森潤）" userId="288797cd-2cd2-481c-a047-a0136bcc9aec" providerId="ADAL" clId="{64BBC685-BB26-43A0-8F59-FC2AD039248B}" dt="2021-12-20T07:15:58.859" v="996" actId="165"/>
          <ac:grpSpMkLst>
            <pc:docMk/>
            <pc:sldMk cId="1078738604" sldId="1448942510"/>
            <ac:grpSpMk id="30" creationId="{47E2FF40-B58F-490A-9D97-C11DD55E304B}"/>
          </ac:grpSpMkLst>
        </pc:grpChg>
        <pc:cxnChg chg="add mod topLvl">
          <ac:chgData name="Jun Omori（大森潤）" userId="288797cd-2cd2-481c-a047-a0136bcc9aec" providerId="ADAL" clId="{64BBC685-BB26-43A0-8F59-FC2AD039248B}" dt="2021-12-20T07:16:40.698" v="1054" actId="1036"/>
          <ac:cxnSpMkLst>
            <pc:docMk/>
            <pc:sldMk cId="1078738604" sldId="1448942510"/>
            <ac:cxnSpMk id="13" creationId="{A6D2F4C6-7810-4B48-9FDF-F25784DA1734}"/>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16" creationId="{C66798B3-6647-42E0-A035-50AABBDBCBB4}"/>
          </ac:cxnSpMkLst>
        </pc:cxnChg>
        <pc:cxnChg chg="del mod">
          <ac:chgData name="Jun Omori（大森潤）" userId="288797cd-2cd2-481c-a047-a0136bcc9aec" providerId="ADAL" clId="{64BBC685-BB26-43A0-8F59-FC2AD039248B}" dt="2021-12-20T07:10:20.302" v="670" actId="478"/>
          <ac:cxnSpMkLst>
            <pc:docMk/>
            <pc:sldMk cId="1078738604" sldId="1448942510"/>
            <ac:cxnSpMk id="33" creationId="{E8929065-A8EC-436F-A7C8-C3630F5C901D}"/>
          </ac:cxnSpMkLst>
        </pc:cxnChg>
        <pc:cxnChg chg="del mod">
          <ac:chgData name="Jun Omori（大森潤）" userId="288797cd-2cd2-481c-a047-a0136bcc9aec" providerId="ADAL" clId="{64BBC685-BB26-43A0-8F59-FC2AD039248B}" dt="2021-12-20T07:10:20.302" v="670" actId="478"/>
          <ac:cxnSpMkLst>
            <pc:docMk/>
            <pc:sldMk cId="1078738604" sldId="1448942510"/>
            <ac:cxnSpMk id="34" creationId="{307957E5-7604-49A0-B413-E0611A352F5E}"/>
          </ac:cxnSpMkLst>
        </pc:cxnChg>
        <pc:cxnChg chg="add del mod">
          <ac:chgData name="Jun Omori（大森潤）" userId="288797cd-2cd2-481c-a047-a0136bcc9aec" providerId="ADAL" clId="{64BBC685-BB26-43A0-8F59-FC2AD039248B}" dt="2021-12-20T10:06:13.946" v="2923" actId="478"/>
          <ac:cxnSpMkLst>
            <pc:docMk/>
            <pc:sldMk cId="1078738604" sldId="1448942510"/>
            <ac:cxnSpMk id="35" creationId="{058F6F1D-BE36-4AAD-A628-520E2793611F}"/>
          </ac:cxnSpMkLst>
        </pc:cxnChg>
        <pc:cxnChg chg="del mod">
          <ac:chgData name="Jun Omori（大森潤）" userId="288797cd-2cd2-481c-a047-a0136bcc9aec" providerId="ADAL" clId="{64BBC685-BB26-43A0-8F59-FC2AD039248B}" dt="2021-12-20T07:10:20.302" v="670" actId="478"/>
          <ac:cxnSpMkLst>
            <pc:docMk/>
            <pc:sldMk cId="1078738604" sldId="1448942510"/>
            <ac:cxnSpMk id="37" creationId="{86037A20-3EEE-4A36-A1B0-74E5A8549CC7}"/>
          </ac:cxnSpMkLst>
        </pc:cxnChg>
        <pc:cxnChg chg="del mod">
          <ac:chgData name="Jun Omori（大森潤）" userId="288797cd-2cd2-481c-a047-a0136bcc9aec" providerId="ADAL" clId="{64BBC685-BB26-43A0-8F59-FC2AD039248B}" dt="2021-12-20T07:10:20.302" v="670" actId="478"/>
          <ac:cxnSpMkLst>
            <pc:docMk/>
            <pc:sldMk cId="1078738604" sldId="1448942510"/>
            <ac:cxnSpMk id="40" creationId="{038BC8B8-2FC4-4CB6-B275-4EF12FCC2973}"/>
          </ac:cxnSpMkLst>
        </pc:cxnChg>
        <pc:cxnChg chg="del mod">
          <ac:chgData name="Jun Omori（大森潤）" userId="288797cd-2cd2-481c-a047-a0136bcc9aec" providerId="ADAL" clId="{64BBC685-BB26-43A0-8F59-FC2AD039248B}" dt="2021-12-20T07:14:12.402" v="814" actId="478"/>
          <ac:cxnSpMkLst>
            <pc:docMk/>
            <pc:sldMk cId="1078738604" sldId="1448942510"/>
            <ac:cxnSpMk id="49" creationId="{7B7D6768-C04A-438E-866D-797B6612E270}"/>
          </ac:cxnSpMkLst>
        </pc:cxnChg>
        <pc:cxnChg chg="del mod">
          <ac:chgData name="Jun Omori（大森潤）" userId="288797cd-2cd2-481c-a047-a0136bcc9aec" providerId="ADAL" clId="{64BBC685-BB26-43A0-8F59-FC2AD039248B}" dt="2021-12-20T07:14:12.402" v="814" actId="478"/>
          <ac:cxnSpMkLst>
            <pc:docMk/>
            <pc:sldMk cId="1078738604" sldId="1448942510"/>
            <ac:cxnSpMk id="51" creationId="{82079373-7AED-4A58-ADD8-2616A47C1044}"/>
          </ac:cxnSpMkLst>
        </pc:cxnChg>
        <pc:cxnChg chg="del mod">
          <ac:chgData name="Jun Omori（大森潤）" userId="288797cd-2cd2-481c-a047-a0136bcc9aec" providerId="ADAL" clId="{64BBC685-BB26-43A0-8F59-FC2AD039248B}" dt="2021-12-20T07:14:12.402" v="814" actId="478"/>
          <ac:cxnSpMkLst>
            <pc:docMk/>
            <pc:sldMk cId="1078738604" sldId="1448942510"/>
            <ac:cxnSpMk id="52" creationId="{8655CC5D-A04A-4335-8B2A-B577EEA4E78E}"/>
          </ac:cxnSpMkLst>
        </pc:cxnChg>
        <pc:cxnChg chg="del mod">
          <ac:chgData name="Jun Omori（大森潤）" userId="288797cd-2cd2-481c-a047-a0136bcc9aec" providerId="ADAL" clId="{64BBC685-BB26-43A0-8F59-FC2AD039248B}" dt="2021-12-20T07:14:12.402" v="814" actId="478"/>
          <ac:cxnSpMkLst>
            <pc:docMk/>
            <pc:sldMk cId="1078738604" sldId="1448942510"/>
            <ac:cxnSpMk id="53" creationId="{F431F57C-311E-41E5-8E0C-08F6A23DF37A}"/>
          </ac:cxnSpMkLst>
        </pc:cxnChg>
        <pc:cxnChg chg="del mod">
          <ac:chgData name="Jun Omori（大森潤）" userId="288797cd-2cd2-481c-a047-a0136bcc9aec" providerId="ADAL" clId="{64BBC685-BB26-43A0-8F59-FC2AD039248B}" dt="2021-12-20T07:14:12.402" v="814" actId="478"/>
          <ac:cxnSpMkLst>
            <pc:docMk/>
            <pc:sldMk cId="1078738604" sldId="1448942510"/>
            <ac:cxnSpMk id="54" creationId="{16F0A00C-5141-4451-8F8C-AAF05300C73D}"/>
          </ac:cxnSpMkLst>
        </pc:cxnChg>
        <pc:cxnChg chg="del mod">
          <ac:chgData name="Jun Omori（大森潤）" userId="288797cd-2cd2-481c-a047-a0136bcc9aec" providerId="ADAL" clId="{64BBC685-BB26-43A0-8F59-FC2AD039248B}" dt="2021-12-20T07:10:20.302" v="670" actId="478"/>
          <ac:cxnSpMkLst>
            <pc:docMk/>
            <pc:sldMk cId="1078738604" sldId="1448942510"/>
            <ac:cxnSpMk id="56" creationId="{3F2BD321-B3CF-4384-9014-D1D8E7BFA70C}"/>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58" creationId="{8D67A939-D474-4AC8-B42D-8E317D60844B}"/>
          </ac:cxnSpMkLst>
        </pc:cxnChg>
        <pc:cxnChg chg="del mod">
          <ac:chgData name="Jun Omori（大森潤）" userId="288797cd-2cd2-481c-a047-a0136bcc9aec" providerId="ADAL" clId="{64BBC685-BB26-43A0-8F59-FC2AD039248B}" dt="2021-12-20T07:14:07.861" v="813" actId="478"/>
          <ac:cxnSpMkLst>
            <pc:docMk/>
            <pc:sldMk cId="1078738604" sldId="1448942510"/>
            <ac:cxnSpMk id="66" creationId="{2D69B6D8-84E3-431D-A14E-5ED4318E04B8}"/>
          </ac:cxnSpMkLst>
        </pc:cxnChg>
        <pc:cxnChg chg="del mod">
          <ac:chgData name="Jun Omori（大森潤）" userId="288797cd-2cd2-481c-a047-a0136bcc9aec" providerId="ADAL" clId="{64BBC685-BB26-43A0-8F59-FC2AD039248B}" dt="2021-12-20T07:14:07.861" v="813" actId="478"/>
          <ac:cxnSpMkLst>
            <pc:docMk/>
            <pc:sldMk cId="1078738604" sldId="1448942510"/>
            <ac:cxnSpMk id="67" creationId="{0EA33306-FAA1-401B-99DD-5A9333851FA6}"/>
          </ac:cxnSpMkLst>
        </pc:cxnChg>
        <pc:cxnChg chg="del mod">
          <ac:chgData name="Jun Omori（大森潤）" userId="288797cd-2cd2-481c-a047-a0136bcc9aec" providerId="ADAL" clId="{64BBC685-BB26-43A0-8F59-FC2AD039248B}" dt="2021-12-20T07:14:07.861" v="813" actId="478"/>
          <ac:cxnSpMkLst>
            <pc:docMk/>
            <pc:sldMk cId="1078738604" sldId="1448942510"/>
            <ac:cxnSpMk id="68" creationId="{4482D9FA-8DD9-4A9B-89EC-A266BDF9567C}"/>
          </ac:cxnSpMkLst>
        </pc:cxnChg>
        <pc:cxnChg chg="del mod">
          <ac:chgData name="Jun Omori（大森潤）" userId="288797cd-2cd2-481c-a047-a0136bcc9aec" providerId="ADAL" clId="{64BBC685-BB26-43A0-8F59-FC2AD039248B}" dt="2021-12-20T07:14:07.861" v="813" actId="478"/>
          <ac:cxnSpMkLst>
            <pc:docMk/>
            <pc:sldMk cId="1078738604" sldId="1448942510"/>
            <ac:cxnSpMk id="69" creationId="{A3444E90-681E-4AF7-B91A-77190F7F20E5}"/>
          </ac:cxnSpMkLst>
        </pc:cxnChg>
        <pc:cxnChg chg="del mod">
          <ac:chgData name="Jun Omori（大森潤）" userId="288797cd-2cd2-481c-a047-a0136bcc9aec" providerId="ADAL" clId="{64BBC685-BB26-43A0-8F59-FC2AD039248B}" dt="2021-12-20T07:14:07.861" v="813" actId="478"/>
          <ac:cxnSpMkLst>
            <pc:docMk/>
            <pc:sldMk cId="1078738604" sldId="1448942510"/>
            <ac:cxnSpMk id="71" creationId="{C03A04CB-443A-4819-B6BA-308AA715FD54}"/>
          </ac:cxnSpMkLst>
        </pc:cxnChg>
        <pc:cxnChg chg="add mod topLvl">
          <ac:chgData name="Jun Omori（大森潤）" userId="288797cd-2cd2-481c-a047-a0136bcc9aec" providerId="ADAL" clId="{64BBC685-BB26-43A0-8F59-FC2AD039248B}" dt="2021-12-20T10:06:22.756" v="2938" actId="1037"/>
          <ac:cxnSpMkLst>
            <pc:docMk/>
            <pc:sldMk cId="1078738604" sldId="1448942510"/>
            <ac:cxnSpMk id="79" creationId="{B8ABA694-41F5-4A74-A8B6-FE3564A7C670}"/>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80" creationId="{1DCEDB45-67BD-42A3-A00D-F3A133177BFF}"/>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81" creationId="{E67A4A35-BCE8-4BF7-9E65-8101F3E25973}"/>
          </ac:cxnSpMkLst>
        </pc:cxnChg>
        <pc:cxnChg chg="add mod topLvl">
          <ac:chgData name="Jun Omori（大森潤）" userId="288797cd-2cd2-481c-a047-a0136bcc9aec" providerId="ADAL" clId="{64BBC685-BB26-43A0-8F59-FC2AD039248B}" dt="2021-12-20T10:06:22.756" v="2938" actId="1037"/>
          <ac:cxnSpMkLst>
            <pc:docMk/>
            <pc:sldMk cId="1078738604" sldId="1448942510"/>
            <ac:cxnSpMk id="88" creationId="{AFFDD358-AD2F-48D7-BE2E-4D5BE6996E17}"/>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89" creationId="{FC2948CF-8569-4FD5-A689-8F4C9001D695}"/>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90" creationId="{24CC9B40-A611-4198-8315-F89735F63D0B}"/>
          </ac:cxnSpMkLst>
        </pc:cxnChg>
        <pc:cxnChg chg="add mod topLvl">
          <ac:chgData name="Jun Omori（大森潤）" userId="288797cd-2cd2-481c-a047-a0136bcc9aec" providerId="ADAL" clId="{64BBC685-BB26-43A0-8F59-FC2AD039248B}" dt="2021-12-20T10:06:22.756" v="2938" actId="1037"/>
          <ac:cxnSpMkLst>
            <pc:docMk/>
            <pc:sldMk cId="1078738604" sldId="1448942510"/>
            <ac:cxnSpMk id="95" creationId="{20943723-6734-46FC-A989-BCA00B99CB39}"/>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96" creationId="{22C21B5F-7380-40F5-AEAB-A2D411995535}"/>
          </ac:cxnSpMkLst>
        </pc:cxnChg>
        <pc:cxnChg chg="add mod topLvl">
          <ac:chgData name="Jun Omori（大森潤）" userId="288797cd-2cd2-481c-a047-a0136bcc9aec" providerId="ADAL" clId="{64BBC685-BB26-43A0-8F59-FC2AD039248B}" dt="2021-12-20T23:26:01.584" v="3566" actId="14100"/>
          <ac:cxnSpMkLst>
            <pc:docMk/>
            <pc:sldMk cId="1078738604" sldId="1448942510"/>
            <ac:cxnSpMk id="97" creationId="{B77A2299-A8E2-4A98-A70A-7CB3FF1E1251}"/>
          </ac:cxnSpMkLst>
        </pc:cxnChg>
      </pc:sldChg>
      <pc:sldChg chg="addSp delSp modSp add mod">
        <pc:chgData name="Jun Omori（大森潤）" userId="288797cd-2cd2-481c-a047-a0136bcc9aec" providerId="ADAL" clId="{64BBC685-BB26-43A0-8F59-FC2AD039248B}" dt="2021-12-20T23:45:13.119" v="4067" actId="14100"/>
        <pc:sldMkLst>
          <pc:docMk/>
          <pc:sldMk cId="1145162838" sldId="1448942511"/>
        </pc:sldMkLst>
        <pc:spChg chg="mod">
          <ac:chgData name="Jun Omori（大森潤）" userId="288797cd-2cd2-481c-a047-a0136bcc9aec" providerId="ADAL" clId="{64BBC685-BB26-43A0-8F59-FC2AD039248B}" dt="2021-12-20T10:13:01.937" v="3446" actId="20577"/>
          <ac:spMkLst>
            <pc:docMk/>
            <pc:sldMk cId="1145162838" sldId="1448942511"/>
            <ac:spMk id="3" creationId="{1CC218B7-48D0-4093-AE36-5A550C6FB2DD}"/>
          </ac:spMkLst>
        </pc:spChg>
        <pc:spChg chg="add del mod">
          <ac:chgData name="Jun Omori（大森潤）" userId="288797cd-2cd2-481c-a047-a0136bcc9aec" providerId="ADAL" clId="{64BBC685-BB26-43A0-8F59-FC2AD039248B}" dt="2021-12-20T07:43:51.353" v="1875" actId="478"/>
          <ac:spMkLst>
            <pc:docMk/>
            <pc:sldMk cId="1145162838" sldId="1448942511"/>
            <ac:spMk id="4" creationId="{DD9D908B-2906-4AC5-B0D5-6E43410F006E}"/>
          </ac:spMkLst>
        </pc:spChg>
        <pc:spChg chg="del">
          <ac:chgData name="Jun Omori（大森潤）" userId="288797cd-2cd2-481c-a047-a0136bcc9aec" providerId="ADAL" clId="{64BBC685-BB26-43A0-8F59-FC2AD039248B}" dt="2021-12-20T07:33:21.564" v="1640" actId="478"/>
          <ac:spMkLst>
            <pc:docMk/>
            <pc:sldMk cId="1145162838" sldId="1448942511"/>
            <ac:spMk id="5" creationId="{65F57762-6B76-462A-AB8C-FC9107DA67F8}"/>
          </ac:spMkLst>
        </pc:spChg>
        <pc:spChg chg="del">
          <ac:chgData name="Jun Omori（大森潤）" userId="288797cd-2cd2-481c-a047-a0136bcc9aec" providerId="ADAL" clId="{64BBC685-BB26-43A0-8F59-FC2AD039248B}" dt="2021-12-20T07:33:21.564" v="1640" actId="478"/>
          <ac:spMkLst>
            <pc:docMk/>
            <pc:sldMk cId="1145162838" sldId="1448942511"/>
            <ac:spMk id="6" creationId="{2BD7416C-2CB8-4956-92B9-060ADA119552}"/>
          </ac:spMkLst>
        </pc:spChg>
        <pc:spChg chg="del">
          <ac:chgData name="Jun Omori（大森潤）" userId="288797cd-2cd2-481c-a047-a0136bcc9aec" providerId="ADAL" clId="{64BBC685-BB26-43A0-8F59-FC2AD039248B}" dt="2021-12-20T07:33:21.564" v="1640" actId="478"/>
          <ac:spMkLst>
            <pc:docMk/>
            <pc:sldMk cId="1145162838" sldId="1448942511"/>
            <ac:spMk id="7" creationId="{DD6E7D5D-5167-4FBA-9F04-E004016988CC}"/>
          </ac:spMkLst>
        </pc:spChg>
        <pc:spChg chg="add del mod">
          <ac:chgData name="Jun Omori（大森潤）" userId="288797cd-2cd2-481c-a047-a0136bcc9aec" providerId="ADAL" clId="{64BBC685-BB26-43A0-8F59-FC2AD039248B}" dt="2021-12-20T07:43:51.353" v="1875" actId="478"/>
          <ac:spMkLst>
            <pc:docMk/>
            <pc:sldMk cId="1145162838" sldId="1448942511"/>
            <ac:spMk id="8" creationId="{01069519-8853-4E59-9110-E36796476943}"/>
          </ac:spMkLst>
        </pc:spChg>
        <pc:spChg chg="add del">
          <ac:chgData name="Jun Omori（大森潤）" userId="288797cd-2cd2-481c-a047-a0136bcc9aec" providerId="ADAL" clId="{64BBC685-BB26-43A0-8F59-FC2AD039248B}" dt="2021-12-20T07:35:36.131" v="1800" actId="11529"/>
          <ac:spMkLst>
            <pc:docMk/>
            <pc:sldMk cId="1145162838" sldId="1448942511"/>
            <ac:spMk id="9" creationId="{4E3E0816-6994-4505-982D-4A9742616F8B}"/>
          </ac:spMkLst>
        </pc:spChg>
        <pc:spChg chg="add del mod">
          <ac:chgData name="Jun Omori（大森潤）" userId="288797cd-2cd2-481c-a047-a0136bcc9aec" providerId="ADAL" clId="{64BBC685-BB26-43A0-8F59-FC2AD039248B}" dt="2021-12-20T07:43:51.353" v="1875" actId="478"/>
          <ac:spMkLst>
            <pc:docMk/>
            <pc:sldMk cId="1145162838" sldId="1448942511"/>
            <ac:spMk id="10" creationId="{EE05BE27-DE04-4F8D-8786-57E4C3B7ECC2}"/>
          </ac:spMkLst>
        </pc:spChg>
        <pc:spChg chg="add del mod">
          <ac:chgData name="Jun Omori（大森潤）" userId="288797cd-2cd2-481c-a047-a0136bcc9aec" providerId="ADAL" clId="{64BBC685-BB26-43A0-8F59-FC2AD039248B}" dt="2021-12-20T07:43:51.353" v="1875" actId="478"/>
          <ac:spMkLst>
            <pc:docMk/>
            <pc:sldMk cId="1145162838" sldId="1448942511"/>
            <ac:spMk id="11" creationId="{3A623F1C-5DD2-4EA4-81E6-ADD5834F357D}"/>
          </ac:spMkLst>
        </pc:spChg>
        <pc:spChg chg="add del mod">
          <ac:chgData name="Jun Omori（大森潤）" userId="288797cd-2cd2-481c-a047-a0136bcc9aec" providerId="ADAL" clId="{64BBC685-BB26-43A0-8F59-FC2AD039248B}" dt="2021-12-20T07:43:51.353" v="1875" actId="478"/>
          <ac:spMkLst>
            <pc:docMk/>
            <pc:sldMk cId="1145162838" sldId="1448942511"/>
            <ac:spMk id="19" creationId="{7F70F080-8C13-411C-8195-33460C482357}"/>
          </ac:spMkLst>
        </pc:spChg>
        <pc:spChg chg="del">
          <ac:chgData name="Jun Omori（大森潤）" userId="288797cd-2cd2-481c-a047-a0136bcc9aec" providerId="ADAL" clId="{64BBC685-BB26-43A0-8F59-FC2AD039248B}" dt="2021-12-20T07:33:21.564" v="1640" actId="478"/>
          <ac:spMkLst>
            <pc:docMk/>
            <pc:sldMk cId="1145162838" sldId="1448942511"/>
            <ac:spMk id="21" creationId="{2DABC791-D40A-4F3E-BF1B-9A13EFE9293E}"/>
          </ac:spMkLst>
        </pc:spChg>
        <pc:spChg chg="del">
          <ac:chgData name="Jun Omori（大森潤）" userId="288797cd-2cd2-481c-a047-a0136bcc9aec" providerId="ADAL" clId="{64BBC685-BB26-43A0-8F59-FC2AD039248B}" dt="2021-12-20T07:33:21.564" v="1640" actId="478"/>
          <ac:spMkLst>
            <pc:docMk/>
            <pc:sldMk cId="1145162838" sldId="1448942511"/>
            <ac:spMk id="27" creationId="{90CAC59C-87BB-45BD-B7AC-804F339F27A3}"/>
          </ac:spMkLst>
        </pc:spChg>
        <pc:spChg chg="del">
          <ac:chgData name="Jun Omori（大森潤）" userId="288797cd-2cd2-481c-a047-a0136bcc9aec" providerId="ADAL" clId="{64BBC685-BB26-43A0-8F59-FC2AD039248B}" dt="2021-12-20T07:33:21.564" v="1640" actId="478"/>
          <ac:spMkLst>
            <pc:docMk/>
            <pc:sldMk cId="1145162838" sldId="1448942511"/>
            <ac:spMk id="28" creationId="{EA1FDB23-C1B1-4DEE-92E8-B4CB071CD795}"/>
          </ac:spMkLst>
        </pc:spChg>
        <pc:spChg chg="del">
          <ac:chgData name="Jun Omori（大森潤）" userId="288797cd-2cd2-481c-a047-a0136bcc9aec" providerId="ADAL" clId="{64BBC685-BB26-43A0-8F59-FC2AD039248B}" dt="2021-12-20T07:33:21.564" v="1640" actId="478"/>
          <ac:spMkLst>
            <pc:docMk/>
            <pc:sldMk cId="1145162838" sldId="1448942511"/>
            <ac:spMk id="29" creationId="{7EC3ED5D-5E6E-4129-94E1-272273F43708}"/>
          </ac:spMkLst>
        </pc:spChg>
        <pc:spChg chg="add mod">
          <ac:chgData name="Jun Omori（大森潤）" userId="288797cd-2cd2-481c-a047-a0136bcc9aec" providerId="ADAL" clId="{64BBC685-BB26-43A0-8F59-FC2AD039248B}" dt="2021-12-20T23:45:13.119" v="4067" actId="14100"/>
          <ac:spMkLst>
            <pc:docMk/>
            <pc:sldMk cId="1145162838" sldId="1448942511"/>
            <ac:spMk id="38" creationId="{B58DCD47-4AB7-43C1-B3B4-D9721F32A60A}"/>
          </ac:spMkLst>
        </pc:spChg>
        <pc:spChg chg="add mod">
          <ac:chgData name="Jun Omori（大森潤）" userId="288797cd-2cd2-481c-a047-a0136bcc9aec" providerId="ADAL" clId="{64BBC685-BB26-43A0-8F59-FC2AD039248B}" dt="2021-12-20T23:33:16.359" v="3801" actId="14100"/>
          <ac:spMkLst>
            <pc:docMk/>
            <pc:sldMk cId="1145162838" sldId="1448942511"/>
            <ac:spMk id="39" creationId="{D5F0FF37-C8B6-4BBF-B0A7-53C98E3A996F}"/>
          </ac:spMkLst>
        </pc:spChg>
        <pc:spChg chg="add mod">
          <ac:chgData name="Jun Omori（大森潤）" userId="288797cd-2cd2-481c-a047-a0136bcc9aec" providerId="ADAL" clId="{64BBC685-BB26-43A0-8F59-FC2AD039248B}" dt="2021-12-20T23:33:03.765" v="3784" actId="1036"/>
          <ac:spMkLst>
            <pc:docMk/>
            <pc:sldMk cId="1145162838" sldId="1448942511"/>
            <ac:spMk id="41" creationId="{9359FB60-50DB-4B62-8B75-F999E08E4681}"/>
          </ac:spMkLst>
        </pc:spChg>
        <pc:spChg chg="add mod">
          <ac:chgData name="Jun Omori（大森潤）" userId="288797cd-2cd2-481c-a047-a0136bcc9aec" providerId="ADAL" clId="{64BBC685-BB26-43A0-8F59-FC2AD039248B}" dt="2021-12-20T23:45:10.904" v="4066" actId="14100"/>
          <ac:spMkLst>
            <pc:docMk/>
            <pc:sldMk cId="1145162838" sldId="1448942511"/>
            <ac:spMk id="42" creationId="{C57B1F1A-9F6A-4F9E-8A5A-4A31891B9347}"/>
          </ac:spMkLst>
        </pc:spChg>
        <pc:spChg chg="add mod">
          <ac:chgData name="Jun Omori（大森潤）" userId="288797cd-2cd2-481c-a047-a0136bcc9aec" providerId="ADAL" clId="{64BBC685-BB26-43A0-8F59-FC2AD039248B}" dt="2021-12-20T23:35:13.358" v="4063" actId="20577"/>
          <ac:spMkLst>
            <pc:docMk/>
            <pc:sldMk cId="1145162838" sldId="1448942511"/>
            <ac:spMk id="43" creationId="{2E70F6A3-9770-4971-ACA2-CAB129B70EB1}"/>
          </ac:spMkLst>
        </pc:spChg>
        <pc:spChg chg="del">
          <ac:chgData name="Jun Omori（大森潤）" userId="288797cd-2cd2-481c-a047-a0136bcc9aec" providerId="ADAL" clId="{64BBC685-BB26-43A0-8F59-FC2AD039248B}" dt="2021-12-20T07:33:21.564" v="1640" actId="478"/>
          <ac:spMkLst>
            <pc:docMk/>
            <pc:sldMk cId="1145162838" sldId="1448942511"/>
            <ac:spMk id="46" creationId="{151F1D41-1CC8-4750-8BB5-29983821463D}"/>
          </ac:spMkLst>
        </pc:spChg>
        <pc:spChg chg="add mod">
          <ac:chgData name="Jun Omori（大森潤）" userId="288797cd-2cd2-481c-a047-a0136bcc9aec" providerId="ADAL" clId="{64BBC685-BB26-43A0-8F59-FC2AD039248B}" dt="2021-12-20T23:33:19.096" v="3802" actId="14100"/>
          <ac:spMkLst>
            <pc:docMk/>
            <pc:sldMk cId="1145162838" sldId="1448942511"/>
            <ac:spMk id="47" creationId="{7A53CF83-7F1B-4817-8145-C3442F10F934}"/>
          </ac:spMkLst>
        </pc:spChg>
        <pc:spChg chg="del">
          <ac:chgData name="Jun Omori（大森潤）" userId="288797cd-2cd2-481c-a047-a0136bcc9aec" providerId="ADAL" clId="{64BBC685-BB26-43A0-8F59-FC2AD039248B}" dt="2021-12-20T07:33:21.564" v="1640" actId="478"/>
          <ac:spMkLst>
            <pc:docMk/>
            <pc:sldMk cId="1145162838" sldId="1448942511"/>
            <ac:spMk id="48" creationId="{93E40770-2ED4-4F16-A68F-587BCE77817C}"/>
          </ac:spMkLst>
        </pc:spChg>
        <pc:spChg chg="del">
          <ac:chgData name="Jun Omori（大森潤）" userId="288797cd-2cd2-481c-a047-a0136bcc9aec" providerId="ADAL" clId="{64BBC685-BB26-43A0-8F59-FC2AD039248B}" dt="2021-12-20T07:33:21.564" v="1640" actId="478"/>
          <ac:spMkLst>
            <pc:docMk/>
            <pc:sldMk cId="1145162838" sldId="1448942511"/>
            <ac:spMk id="50" creationId="{AF3728CD-AB0E-4085-B3D6-AD4E7EC77E88}"/>
          </ac:spMkLst>
        </pc:spChg>
        <pc:spChg chg="add del mod">
          <ac:chgData name="Jun Omori（大森潤）" userId="288797cd-2cd2-481c-a047-a0136bcc9aec" providerId="ADAL" clId="{64BBC685-BB26-43A0-8F59-FC2AD039248B}" dt="2021-12-20T07:43:51.353" v="1875" actId="478"/>
          <ac:spMkLst>
            <pc:docMk/>
            <pc:sldMk cId="1145162838" sldId="1448942511"/>
            <ac:spMk id="53" creationId="{F222DF84-2BA4-4D22-B1CF-5167151C0DE2}"/>
          </ac:spMkLst>
        </pc:spChg>
        <pc:spChg chg="del">
          <ac:chgData name="Jun Omori（大森潤）" userId="288797cd-2cd2-481c-a047-a0136bcc9aec" providerId="ADAL" clId="{64BBC685-BB26-43A0-8F59-FC2AD039248B}" dt="2021-12-20T07:33:21.564" v="1640" actId="478"/>
          <ac:spMkLst>
            <pc:docMk/>
            <pc:sldMk cId="1145162838" sldId="1448942511"/>
            <ac:spMk id="57" creationId="{6698FF4B-EC8A-4CCF-9A7A-000A12107C7C}"/>
          </ac:spMkLst>
        </pc:spChg>
        <pc:spChg chg="del">
          <ac:chgData name="Jun Omori（大森潤）" userId="288797cd-2cd2-481c-a047-a0136bcc9aec" providerId="ADAL" clId="{64BBC685-BB26-43A0-8F59-FC2AD039248B}" dt="2021-12-20T07:33:21.564" v="1640" actId="478"/>
          <ac:spMkLst>
            <pc:docMk/>
            <pc:sldMk cId="1145162838" sldId="1448942511"/>
            <ac:spMk id="59" creationId="{4C44F816-9039-42AD-9846-A057A0125592}"/>
          </ac:spMkLst>
        </pc:spChg>
        <pc:spChg chg="add del mod">
          <ac:chgData name="Jun Omori（大森潤）" userId="288797cd-2cd2-481c-a047-a0136bcc9aec" providerId="ADAL" clId="{64BBC685-BB26-43A0-8F59-FC2AD039248B}" dt="2021-12-20T08:12:01.717" v="2233" actId="478"/>
          <ac:spMkLst>
            <pc:docMk/>
            <pc:sldMk cId="1145162838" sldId="1448942511"/>
            <ac:spMk id="65" creationId="{FDD645AD-457B-4246-9198-25DCBC18327C}"/>
          </ac:spMkLst>
        </pc:spChg>
        <pc:spChg chg="add mod topLvl">
          <ac:chgData name="Jun Omori（大森潤）" userId="288797cd-2cd2-481c-a047-a0136bcc9aec" providerId="ADAL" clId="{64BBC685-BB26-43A0-8F59-FC2AD039248B}" dt="2021-12-20T23:33:03.765" v="3784" actId="1036"/>
          <ac:spMkLst>
            <pc:docMk/>
            <pc:sldMk cId="1145162838" sldId="1448942511"/>
            <ac:spMk id="66" creationId="{96F65A97-E42F-49C3-99DE-6CB55804DD0C}"/>
          </ac:spMkLst>
        </pc:spChg>
        <pc:spChg chg="add del mod topLvl">
          <ac:chgData name="Jun Omori（大森潤）" userId="288797cd-2cd2-481c-a047-a0136bcc9aec" providerId="ADAL" clId="{64BBC685-BB26-43A0-8F59-FC2AD039248B}" dt="2021-12-20T07:58:35.105" v="2075" actId="478"/>
          <ac:spMkLst>
            <pc:docMk/>
            <pc:sldMk cId="1145162838" sldId="1448942511"/>
            <ac:spMk id="67" creationId="{672A3AE9-2B8D-44BB-9A90-C58E647D257A}"/>
          </ac:spMkLst>
        </pc:spChg>
        <pc:spChg chg="add mod topLvl">
          <ac:chgData name="Jun Omori（大森潤）" userId="288797cd-2cd2-481c-a047-a0136bcc9aec" providerId="ADAL" clId="{64BBC685-BB26-43A0-8F59-FC2AD039248B}" dt="2021-12-20T23:33:03.765" v="3784" actId="1036"/>
          <ac:spMkLst>
            <pc:docMk/>
            <pc:sldMk cId="1145162838" sldId="1448942511"/>
            <ac:spMk id="68" creationId="{A970854A-77DE-44A3-BD86-37C7FFDB164D}"/>
          </ac:spMkLst>
        </pc:spChg>
        <pc:spChg chg="add mod topLvl">
          <ac:chgData name="Jun Omori（大森潤）" userId="288797cd-2cd2-481c-a047-a0136bcc9aec" providerId="ADAL" clId="{64BBC685-BB26-43A0-8F59-FC2AD039248B}" dt="2021-12-20T23:33:03.765" v="3784" actId="1036"/>
          <ac:spMkLst>
            <pc:docMk/>
            <pc:sldMk cId="1145162838" sldId="1448942511"/>
            <ac:spMk id="69" creationId="{195DDDF1-6437-4A86-A7FF-E6C2EC23210D}"/>
          </ac:spMkLst>
        </pc:spChg>
        <pc:spChg chg="add mod topLvl">
          <ac:chgData name="Jun Omori（大森潤）" userId="288797cd-2cd2-481c-a047-a0136bcc9aec" providerId="ADAL" clId="{64BBC685-BB26-43A0-8F59-FC2AD039248B}" dt="2021-12-20T23:33:03.765" v="3784" actId="1036"/>
          <ac:spMkLst>
            <pc:docMk/>
            <pc:sldMk cId="1145162838" sldId="1448942511"/>
            <ac:spMk id="70" creationId="{BB460A09-1DD4-4329-A445-782DD80AA836}"/>
          </ac:spMkLst>
        </pc:spChg>
        <pc:spChg chg="del">
          <ac:chgData name="Jun Omori（大森潤）" userId="288797cd-2cd2-481c-a047-a0136bcc9aec" providerId="ADAL" clId="{64BBC685-BB26-43A0-8F59-FC2AD039248B}" dt="2021-12-20T07:33:21.564" v="1640" actId="478"/>
          <ac:spMkLst>
            <pc:docMk/>
            <pc:sldMk cId="1145162838" sldId="1448942511"/>
            <ac:spMk id="72" creationId="{10BDDA41-DEBA-4BF7-8344-7FC9BF4B5FD5}"/>
          </ac:spMkLst>
        </pc:spChg>
        <pc:spChg chg="del">
          <ac:chgData name="Jun Omori（大森潤）" userId="288797cd-2cd2-481c-a047-a0136bcc9aec" providerId="ADAL" clId="{64BBC685-BB26-43A0-8F59-FC2AD039248B}" dt="2021-12-20T07:33:21.564" v="1640" actId="478"/>
          <ac:spMkLst>
            <pc:docMk/>
            <pc:sldMk cId="1145162838" sldId="1448942511"/>
            <ac:spMk id="73" creationId="{2480C9FA-7EF2-44A7-A8A2-4D2A2DF0C1BF}"/>
          </ac:spMkLst>
        </pc:spChg>
        <pc:spChg chg="del">
          <ac:chgData name="Jun Omori（大森潤）" userId="288797cd-2cd2-481c-a047-a0136bcc9aec" providerId="ADAL" clId="{64BBC685-BB26-43A0-8F59-FC2AD039248B}" dt="2021-12-20T07:33:21.564" v="1640" actId="478"/>
          <ac:spMkLst>
            <pc:docMk/>
            <pc:sldMk cId="1145162838" sldId="1448942511"/>
            <ac:spMk id="74" creationId="{AD61A518-C525-466D-97F8-89E4D7D024B8}"/>
          </ac:spMkLst>
        </pc:spChg>
        <pc:spChg chg="del">
          <ac:chgData name="Jun Omori（大森潤）" userId="288797cd-2cd2-481c-a047-a0136bcc9aec" providerId="ADAL" clId="{64BBC685-BB26-43A0-8F59-FC2AD039248B}" dt="2021-12-20T07:33:21.564" v="1640" actId="478"/>
          <ac:spMkLst>
            <pc:docMk/>
            <pc:sldMk cId="1145162838" sldId="1448942511"/>
            <ac:spMk id="75" creationId="{2792DAE9-BCFE-49AA-B739-F9A41F65F44F}"/>
          </ac:spMkLst>
        </pc:spChg>
        <pc:spChg chg="del">
          <ac:chgData name="Jun Omori（大森潤）" userId="288797cd-2cd2-481c-a047-a0136bcc9aec" providerId="ADAL" clId="{64BBC685-BB26-43A0-8F59-FC2AD039248B}" dt="2021-12-20T07:33:21.564" v="1640" actId="478"/>
          <ac:spMkLst>
            <pc:docMk/>
            <pc:sldMk cId="1145162838" sldId="1448942511"/>
            <ac:spMk id="76" creationId="{543F22DC-5EB3-407B-AAB5-159B63A47610}"/>
          </ac:spMkLst>
        </pc:spChg>
        <pc:spChg chg="del">
          <ac:chgData name="Jun Omori（大森潤）" userId="288797cd-2cd2-481c-a047-a0136bcc9aec" providerId="ADAL" clId="{64BBC685-BB26-43A0-8F59-FC2AD039248B}" dt="2021-12-20T07:33:21.564" v="1640" actId="478"/>
          <ac:spMkLst>
            <pc:docMk/>
            <pc:sldMk cId="1145162838" sldId="1448942511"/>
            <ac:spMk id="77" creationId="{3B767F03-5D2B-46BF-8D0C-E4E79B05FD74}"/>
          </ac:spMkLst>
        </pc:spChg>
        <pc:spChg chg="del">
          <ac:chgData name="Jun Omori（大森潤）" userId="288797cd-2cd2-481c-a047-a0136bcc9aec" providerId="ADAL" clId="{64BBC685-BB26-43A0-8F59-FC2AD039248B}" dt="2021-12-20T07:33:21.564" v="1640" actId="478"/>
          <ac:spMkLst>
            <pc:docMk/>
            <pc:sldMk cId="1145162838" sldId="1448942511"/>
            <ac:spMk id="78" creationId="{622D3329-A4E0-4C67-B925-3D114AA2885F}"/>
          </ac:spMkLst>
        </pc:spChg>
        <pc:spChg chg="del">
          <ac:chgData name="Jun Omori（大森潤）" userId="288797cd-2cd2-481c-a047-a0136bcc9aec" providerId="ADAL" clId="{64BBC685-BB26-43A0-8F59-FC2AD039248B}" dt="2021-12-20T07:33:21.564" v="1640" actId="478"/>
          <ac:spMkLst>
            <pc:docMk/>
            <pc:sldMk cId="1145162838" sldId="1448942511"/>
            <ac:spMk id="82" creationId="{445F3E54-2B56-4ED8-9301-9AC93670F3A0}"/>
          </ac:spMkLst>
        </pc:spChg>
        <pc:spChg chg="del">
          <ac:chgData name="Jun Omori（大森潤）" userId="288797cd-2cd2-481c-a047-a0136bcc9aec" providerId="ADAL" clId="{64BBC685-BB26-43A0-8F59-FC2AD039248B}" dt="2021-12-20T07:33:21.564" v="1640" actId="478"/>
          <ac:spMkLst>
            <pc:docMk/>
            <pc:sldMk cId="1145162838" sldId="1448942511"/>
            <ac:spMk id="83" creationId="{59250A7D-E5B0-4420-815B-4E0FDC5BC973}"/>
          </ac:spMkLst>
        </pc:spChg>
        <pc:spChg chg="del">
          <ac:chgData name="Jun Omori（大森潤）" userId="288797cd-2cd2-481c-a047-a0136bcc9aec" providerId="ADAL" clId="{64BBC685-BB26-43A0-8F59-FC2AD039248B}" dt="2021-12-20T07:33:21.564" v="1640" actId="478"/>
          <ac:spMkLst>
            <pc:docMk/>
            <pc:sldMk cId="1145162838" sldId="1448942511"/>
            <ac:spMk id="84" creationId="{7FC879CA-35C3-46FD-9042-E1711AF86C5A}"/>
          </ac:spMkLst>
        </pc:spChg>
        <pc:spChg chg="add del mod topLvl">
          <ac:chgData name="Jun Omori（大森潤）" userId="288797cd-2cd2-481c-a047-a0136bcc9aec" providerId="ADAL" clId="{64BBC685-BB26-43A0-8F59-FC2AD039248B}" dt="2021-12-20T07:58:35.105" v="2075" actId="478"/>
          <ac:spMkLst>
            <pc:docMk/>
            <pc:sldMk cId="1145162838" sldId="1448942511"/>
            <ac:spMk id="86" creationId="{2B7759C4-0F65-45F2-ABD1-9FD5435C56B5}"/>
          </ac:spMkLst>
        </pc:spChg>
        <pc:spChg chg="del">
          <ac:chgData name="Jun Omori（大森潤）" userId="288797cd-2cd2-481c-a047-a0136bcc9aec" providerId="ADAL" clId="{64BBC685-BB26-43A0-8F59-FC2AD039248B}" dt="2021-12-20T07:33:21.564" v="1640" actId="478"/>
          <ac:spMkLst>
            <pc:docMk/>
            <pc:sldMk cId="1145162838" sldId="1448942511"/>
            <ac:spMk id="87" creationId="{A6C90632-774F-4521-9204-BA5AC55226C4}"/>
          </ac:spMkLst>
        </pc:spChg>
        <pc:spChg chg="del">
          <ac:chgData name="Jun Omori（大森潤）" userId="288797cd-2cd2-481c-a047-a0136bcc9aec" providerId="ADAL" clId="{64BBC685-BB26-43A0-8F59-FC2AD039248B}" dt="2021-12-20T07:33:21.564" v="1640" actId="478"/>
          <ac:spMkLst>
            <pc:docMk/>
            <pc:sldMk cId="1145162838" sldId="1448942511"/>
            <ac:spMk id="91" creationId="{2DBD2629-0133-4D23-8330-D42E0D7DE485}"/>
          </ac:spMkLst>
        </pc:spChg>
        <pc:spChg chg="del">
          <ac:chgData name="Jun Omori（大森潤）" userId="288797cd-2cd2-481c-a047-a0136bcc9aec" providerId="ADAL" clId="{64BBC685-BB26-43A0-8F59-FC2AD039248B}" dt="2021-12-20T07:33:21.564" v="1640" actId="478"/>
          <ac:spMkLst>
            <pc:docMk/>
            <pc:sldMk cId="1145162838" sldId="1448942511"/>
            <ac:spMk id="92" creationId="{2BFE7185-EF54-43C7-BD20-EE131D134FBD}"/>
          </ac:spMkLst>
        </pc:spChg>
        <pc:spChg chg="del">
          <ac:chgData name="Jun Omori（大森潤）" userId="288797cd-2cd2-481c-a047-a0136bcc9aec" providerId="ADAL" clId="{64BBC685-BB26-43A0-8F59-FC2AD039248B}" dt="2021-12-20T07:33:21.564" v="1640" actId="478"/>
          <ac:spMkLst>
            <pc:docMk/>
            <pc:sldMk cId="1145162838" sldId="1448942511"/>
            <ac:spMk id="93" creationId="{9B228C2D-CA07-4E9E-82C0-C760052DD656}"/>
          </ac:spMkLst>
        </pc:spChg>
        <pc:spChg chg="del">
          <ac:chgData name="Jun Omori（大森潤）" userId="288797cd-2cd2-481c-a047-a0136bcc9aec" providerId="ADAL" clId="{64BBC685-BB26-43A0-8F59-FC2AD039248B}" dt="2021-12-20T07:33:21.564" v="1640" actId="478"/>
          <ac:spMkLst>
            <pc:docMk/>
            <pc:sldMk cId="1145162838" sldId="1448942511"/>
            <ac:spMk id="94" creationId="{90306571-AC8F-43FE-BCB3-28BECFD7B419}"/>
          </ac:spMkLst>
        </pc:spChg>
        <pc:spChg chg="del">
          <ac:chgData name="Jun Omori（大森潤）" userId="288797cd-2cd2-481c-a047-a0136bcc9aec" providerId="ADAL" clId="{64BBC685-BB26-43A0-8F59-FC2AD039248B}" dt="2021-12-20T07:33:21.564" v="1640" actId="478"/>
          <ac:spMkLst>
            <pc:docMk/>
            <pc:sldMk cId="1145162838" sldId="1448942511"/>
            <ac:spMk id="98" creationId="{2F1C06D6-614B-475E-9B42-86F906DA3CAA}"/>
          </ac:spMkLst>
        </pc:spChg>
        <pc:spChg chg="del">
          <ac:chgData name="Jun Omori（大森潤）" userId="288797cd-2cd2-481c-a047-a0136bcc9aec" providerId="ADAL" clId="{64BBC685-BB26-43A0-8F59-FC2AD039248B}" dt="2021-12-20T07:33:21.564" v="1640" actId="478"/>
          <ac:spMkLst>
            <pc:docMk/>
            <pc:sldMk cId="1145162838" sldId="1448942511"/>
            <ac:spMk id="99" creationId="{BDCCE93C-404F-4073-B3E8-A90494F75246}"/>
          </ac:spMkLst>
        </pc:spChg>
        <pc:spChg chg="del">
          <ac:chgData name="Jun Omori（大森潤）" userId="288797cd-2cd2-481c-a047-a0136bcc9aec" providerId="ADAL" clId="{64BBC685-BB26-43A0-8F59-FC2AD039248B}" dt="2021-12-20T07:33:21.564" v="1640" actId="478"/>
          <ac:spMkLst>
            <pc:docMk/>
            <pc:sldMk cId="1145162838" sldId="1448942511"/>
            <ac:spMk id="100" creationId="{84228407-025D-45AB-B9F4-CEDDD673E8A1}"/>
          </ac:spMkLst>
        </pc:spChg>
        <pc:spChg chg="del">
          <ac:chgData name="Jun Omori（大森潤）" userId="288797cd-2cd2-481c-a047-a0136bcc9aec" providerId="ADAL" clId="{64BBC685-BB26-43A0-8F59-FC2AD039248B}" dt="2021-12-20T07:33:21.564" v="1640" actId="478"/>
          <ac:spMkLst>
            <pc:docMk/>
            <pc:sldMk cId="1145162838" sldId="1448942511"/>
            <ac:spMk id="101" creationId="{359F8671-5870-4AF4-963F-7F128A7DC7E8}"/>
          </ac:spMkLst>
        </pc:spChg>
        <pc:spChg chg="add del mod">
          <ac:chgData name="Jun Omori（大森潤）" userId="288797cd-2cd2-481c-a047-a0136bcc9aec" providerId="ADAL" clId="{64BBC685-BB26-43A0-8F59-FC2AD039248B}" dt="2021-12-20T08:02:41.635" v="2209" actId="478"/>
          <ac:spMkLst>
            <pc:docMk/>
            <pc:sldMk cId="1145162838" sldId="1448942511"/>
            <ac:spMk id="105" creationId="{0BDFFFA1-23A9-4307-A2F5-2B8EB0B6CFA5}"/>
          </ac:spMkLst>
        </pc:spChg>
        <pc:spChg chg="add mod ord">
          <ac:chgData name="Jun Omori（大森潤）" userId="288797cd-2cd2-481c-a047-a0136bcc9aec" providerId="ADAL" clId="{64BBC685-BB26-43A0-8F59-FC2AD039248B}" dt="2021-12-20T23:33:03.765" v="3784" actId="1036"/>
          <ac:spMkLst>
            <pc:docMk/>
            <pc:sldMk cId="1145162838" sldId="1448942511"/>
            <ac:spMk id="106" creationId="{ABD0EB33-047D-48DA-AD17-B90EE17918D3}"/>
          </ac:spMkLst>
        </pc:spChg>
        <pc:spChg chg="add del mod">
          <ac:chgData name="Jun Omori（大森潤）" userId="288797cd-2cd2-481c-a047-a0136bcc9aec" providerId="ADAL" clId="{64BBC685-BB26-43A0-8F59-FC2AD039248B}" dt="2021-12-20T08:02:41.635" v="2209" actId="478"/>
          <ac:spMkLst>
            <pc:docMk/>
            <pc:sldMk cId="1145162838" sldId="1448942511"/>
            <ac:spMk id="107" creationId="{8D3AB7B0-C238-44FE-BD8D-15DBB337754B}"/>
          </ac:spMkLst>
        </pc:spChg>
        <pc:spChg chg="add del mod">
          <ac:chgData name="Jun Omori（大森潤）" userId="288797cd-2cd2-481c-a047-a0136bcc9aec" providerId="ADAL" clId="{64BBC685-BB26-43A0-8F59-FC2AD039248B}" dt="2021-12-20T08:02:41.635" v="2209" actId="478"/>
          <ac:spMkLst>
            <pc:docMk/>
            <pc:sldMk cId="1145162838" sldId="1448942511"/>
            <ac:spMk id="108" creationId="{71AD4A72-873D-4FB5-A865-139BB955D9A8}"/>
          </ac:spMkLst>
        </pc:spChg>
        <pc:spChg chg="add del mod">
          <ac:chgData name="Jun Omori（大森潤）" userId="288797cd-2cd2-481c-a047-a0136bcc9aec" providerId="ADAL" clId="{64BBC685-BB26-43A0-8F59-FC2AD039248B}" dt="2021-12-20T08:02:38.360" v="2208" actId="478"/>
          <ac:spMkLst>
            <pc:docMk/>
            <pc:sldMk cId="1145162838" sldId="1448942511"/>
            <ac:spMk id="109" creationId="{A02C3892-FD03-47FF-9655-EC9BF2B748E3}"/>
          </ac:spMkLst>
        </pc:spChg>
        <pc:spChg chg="add del mod">
          <ac:chgData name="Jun Omori（大森潤）" userId="288797cd-2cd2-481c-a047-a0136bcc9aec" providerId="ADAL" clId="{64BBC685-BB26-43A0-8F59-FC2AD039248B}" dt="2021-12-20T08:02:38.360" v="2208" actId="478"/>
          <ac:spMkLst>
            <pc:docMk/>
            <pc:sldMk cId="1145162838" sldId="1448942511"/>
            <ac:spMk id="110" creationId="{35671256-D164-490F-82F8-12E196E7BA22}"/>
          </ac:spMkLst>
        </pc:spChg>
        <pc:spChg chg="add del mod">
          <ac:chgData name="Jun Omori（大森潤）" userId="288797cd-2cd2-481c-a047-a0136bcc9aec" providerId="ADAL" clId="{64BBC685-BB26-43A0-8F59-FC2AD039248B}" dt="2021-12-20T08:02:38.360" v="2208" actId="478"/>
          <ac:spMkLst>
            <pc:docMk/>
            <pc:sldMk cId="1145162838" sldId="1448942511"/>
            <ac:spMk id="111" creationId="{61B40B1B-6A99-4EE6-9B0B-7757EA798CC1}"/>
          </ac:spMkLst>
        </pc:spChg>
        <pc:spChg chg="add del mod">
          <ac:chgData name="Jun Omori（大森潤）" userId="288797cd-2cd2-481c-a047-a0136bcc9aec" providerId="ADAL" clId="{64BBC685-BB26-43A0-8F59-FC2AD039248B}" dt="2021-12-20T08:02:38.360" v="2208" actId="478"/>
          <ac:spMkLst>
            <pc:docMk/>
            <pc:sldMk cId="1145162838" sldId="1448942511"/>
            <ac:spMk id="112" creationId="{BBF5276A-8673-428B-81CE-E7FDBE2CE5E4}"/>
          </ac:spMkLst>
        </pc:spChg>
        <pc:spChg chg="add del mod">
          <ac:chgData name="Jun Omori（大森潤）" userId="288797cd-2cd2-481c-a047-a0136bcc9aec" providerId="ADAL" clId="{64BBC685-BB26-43A0-8F59-FC2AD039248B}" dt="2021-12-20T08:02:38.360" v="2208" actId="478"/>
          <ac:spMkLst>
            <pc:docMk/>
            <pc:sldMk cId="1145162838" sldId="1448942511"/>
            <ac:spMk id="113" creationId="{E47B3C60-D56F-4E8A-861E-A737D93A5C5B}"/>
          </ac:spMkLst>
        </pc:spChg>
        <pc:spChg chg="add del mod">
          <ac:chgData name="Jun Omori（大森潤）" userId="288797cd-2cd2-481c-a047-a0136bcc9aec" providerId="ADAL" clId="{64BBC685-BB26-43A0-8F59-FC2AD039248B}" dt="2021-12-20T08:02:38.360" v="2208" actId="478"/>
          <ac:spMkLst>
            <pc:docMk/>
            <pc:sldMk cId="1145162838" sldId="1448942511"/>
            <ac:spMk id="115" creationId="{0E1D6F9F-C727-4526-A2EA-82F9B969F4FB}"/>
          </ac:spMkLst>
        </pc:spChg>
        <pc:spChg chg="add del mod">
          <ac:chgData name="Jun Omori（大森潤）" userId="288797cd-2cd2-481c-a047-a0136bcc9aec" providerId="ADAL" clId="{64BBC685-BB26-43A0-8F59-FC2AD039248B}" dt="2021-12-20T08:02:38.360" v="2208" actId="478"/>
          <ac:spMkLst>
            <pc:docMk/>
            <pc:sldMk cId="1145162838" sldId="1448942511"/>
            <ac:spMk id="119" creationId="{0DB64B3E-0209-4AE6-A045-998305E15FD6}"/>
          </ac:spMkLst>
        </pc:spChg>
        <pc:spChg chg="add mod">
          <ac:chgData name="Jun Omori（大森潤）" userId="288797cd-2cd2-481c-a047-a0136bcc9aec" providerId="ADAL" clId="{64BBC685-BB26-43A0-8F59-FC2AD039248B}" dt="2021-12-20T23:33:03.765" v="3784" actId="1036"/>
          <ac:spMkLst>
            <pc:docMk/>
            <pc:sldMk cId="1145162838" sldId="1448942511"/>
            <ac:spMk id="120" creationId="{39CAF80C-6085-4700-B4A2-5456E5DD84EA}"/>
          </ac:spMkLst>
        </pc:spChg>
        <pc:spChg chg="add mod">
          <ac:chgData name="Jun Omori（大森潤）" userId="288797cd-2cd2-481c-a047-a0136bcc9aec" providerId="ADAL" clId="{64BBC685-BB26-43A0-8F59-FC2AD039248B}" dt="2021-12-20T23:33:03.765" v="3784" actId="1036"/>
          <ac:spMkLst>
            <pc:docMk/>
            <pc:sldMk cId="1145162838" sldId="1448942511"/>
            <ac:spMk id="121" creationId="{976B0FE5-36A4-40CB-9CE1-596257C835E8}"/>
          </ac:spMkLst>
        </pc:spChg>
        <pc:spChg chg="add mod">
          <ac:chgData name="Jun Omori（大森潤）" userId="288797cd-2cd2-481c-a047-a0136bcc9aec" providerId="ADAL" clId="{64BBC685-BB26-43A0-8F59-FC2AD039248B}" dt="2021-12-20T23:33:03.765" v="3784" actId="1036"/>
          <ac:spMkLst>
            <pc:docMk/>
            <pc:sldMk cId="1145162838" sldId="1448942511"/>
            <ac:spMk id="125" creationId="{D1A453AC-D42B-4CD5-8A9E-5B630B4469E1}"/>
          </ac:spMkLst>
        </pc:spChg>
        <pc:spChg chg="add mod">
          <ac:chgData name="Jun Omori（大森潤）" userId="288797cd-2cd2-481c-a047-a0136bcc9aec" providerId="ADAL" clId="{64BBC685-BB26-43A0-8F59-FC2AD039248B}" dt="2021-12-20T23:33:03.765" v="3784" actId="1036"/>
          <ac:spMkLst>
            <pc:docMk/>
            <pc:sldMk cId="1145162838" sldId="1448942511"/>
            <ac:spMk id="126" creationId="{F028D266-57FF-4FA4-B1AD-B3071B6D24D0}"/>
          </ac:spMkLst>
        </pc:spChg>
        <pc:spChg chg="add mod">
          <ac:chgData name="Jun Omori（大森潤）" userId="288797cd-2cd2-481c-a047-a0136bcc9aec" providerId="ADAL" clId="{64BBC685-BB26-43A0-8F59-FC2AD039248B}" dt="2021-12-20T23:33:03.765" v="3784" actId="1036"/>
          <ac:spMkLst>
            <pc:docMk/>
            <pc:sldMk cId="1145162838" sldId="1448942511"/>
            <ac:spMk id="127" creationId="{B8D80D34-009F-439A-827B-7CEF8172737F}"/>
          </ac:spMkLst>
        </pc:spChg>
        <pc:spChg chg="add del mod">
          <ac:chgData name="Jun Omori（大森潤）" userId="288797cd-2cd2-481c-a047-a0136bcc9aec" providerId="ADAL" clId="{64BBC685-BB26-43A0-8F59-FC2AD039248B}" dt="2021-12-20T23:33:03.765" v="3784" actId="1036"/>
          <ac:spMkLst>
            <pc:docMk/>
            <pc:sldMk cId="1145162838" sldId="1448942511"/>
            <ac:spMk id="128" creationId="{C43CA1AF-176F-4414-B2B5-FEB13A2593F0}"/>
          </ac:spMkLst>
        </pc:spChg>
        <pc:spChg chg="add mod">
          <ac:chgData name="Jun Omori（大森潤）" userId="288797cd-2cd2-481c-a047-a0136bcc9aec" providerId="ADAL" clId="{64BBC685-BB26-43A0-8F59-FC2AD039248B}" dt="2021-12-20T23:33:03.765" v="3784" actId="1036"/>
          <ac:spMkLst>
            <pc:docMk/>
            <pc:sldMk cId="1145162838" sldId="1448942511"/>
            <ac:spMk id="129" creationId="{AF06A773-2A9A-4823-9D64-2CB0B5B2D62E}"/>
          </ac:spMkLst>
        </pc:spChg>
        <pc:spChg chg="add mod">
          <ac:chgData name="Jun Omori（大森潤）" userId="288797cd-2cd2-481c-a047-a0136bcc9aec" providerId="ADAL" clId="{64BBC685-BB26-43A0-8F59-FC2AD039248B}" dt="2021-12-20T23:33:03.765" v="3784" actId="1036"/>
          <ac:spMkLst>
            <pc:docMk/>
            <pc:sldMk cId="1145162838" sldId="1448942511"/>
            <ac:spMk id="130" creationId="{DC9CC01C-2170-48B7-9C84-580412A9B16B}"/>
          </ac:spMkLst>
        </pc:spChg>
        <pc:spChg chg="add mod">
          <ac:chgData name="Jun Omori（大森潤）" userId="288797cd-2cd2-481c-a047-a0136bcc9aec" providerId="ADAL" clId="{64BBC685-BB26-43A0-8F59-FC2AD039248B}" dt="2021-12-20T23:33:03.765" v="3784" actId="1036"/>
          <ac:spMkLst>
            <pc:docMk/>
            <pc:sldMk cId="1145162838" sldId="1448942511"/>
            <ac:spMk id="135" creationId="{1272A05F-7EA0-4E08-86AF-9D8B0437B335}"/>
          </ac:spMkLst>
        </pc:spChg>
        <pc:spChg chg="add del mod">
          <ac:chgData name="Jun Omori（大森潤）" userId="288797cd-2cd2-481c-a047-a0136bcc9aec" providerId="ADAL" clId="{64BBC685-BB26-43A0-8F59-FC2AD039248B}" dt="2021-12-20T07:59:32.099" v="2107" actId="478"/>
          <ac:spMkLst>
            <pc:docMk/>
            <pc:sldMk cId="1145162838" sldId="1448942511"/>
            <ac:spMk id="136" creationId="{980ECAF0-868A-44AD-959E-A35F10B5FCF6}"/>
          </ac:spMkLst>
        </pc:spChg>
        <pc:spChg chg="add mod">
          <ac:chgData name="Jun Omori（大森潤）" userId="288797cd-2cd2-481c-a047-a0136bcc9aec" providerId="ADAL" clId="{64BBC685-BB26-43A0-8F59-FC2AD039248B}" dt="2021-12-20T23:33:03.765" v="3784" actId="1036"/>
          <ac:spMkLst>
            <pc:docMk/>
            <pc:sldMk cId="1145162838" sldId="1448942511"/>
            <ac:spMk id="137" creationId="{9599A2B0-2CEE-4A5C-93F5-C2757012920B}"/>
          </ac:spMkLst>
        </pc:spChg>
        <pc:spChg chg="add mod">
          <ac:chgData name="Jun Omori（大森潤）" userId="288797cd-2cd2-481c-a047-a0136bcc9aec" providerId="ADAL" clId="{64BBC685-BB26-43A0-8F59-FC2AD039248B}" dt="2021-12-20T23:33:03.765" v="3784" actId="1036"/>
          <ac:spMkLst>
            <pc:docMk/>
            <pc:sldMk cId="1145162838" sldId="1448942511"/>
            <ac:spMk id="138" creationId="{32759BEF-4AAB-4019-ABB6-193FC3712737}"/>
          </ac:spMkLst>
        </pc:spChg>
        <pc:spChg chg="add mod">
          <ac:chgData name="Jun Omori（大森潤）" userId="288797cd-2cd2-481c-a047-a0136bcc9aec" providerId="ADAL" clId="{64BBC685-BB26-43A0-8F59-FC2AD039248B}" dt="2021-12-20T23:33:03.765" v="3784" actId="1036"/>
          <ac:spMkLst>
            <pc:docMk/>
            <pc:sldMk cId="1145162838" sldId="1448942511"/>
            <ac:spMk id="142" creationId="{CD85A7AA-D566-4034-A359-4FC66BB73283}"/>
          </ac:spMkLst>
        </pc:spChg>
        <pc:spChg chg="add mod">
          <ac:chgData name="Jun Omori（大森潤）" userId="288797cd-2cd2-481c-a047-a0136bcc9aec" providerId="ADAL" clId="{64BBC685-BB26-43A0-8F59-FC2AD039248B}" dt="2021-12-20T23:33:03.765" v="3784" actId="1036"/>
          <ac:spMkLst>
            <pc:docMk/>
            <pc:sldMk cId="1145162838" sldId="1448942511"/>
            <ac:spMk id="143" creationId="{3909D7B8-F671-4BC2-8543-F0A04207AB60}"/>
          </ac:spMkLst>
        </pc:spChg>
        <pc:spChg chg="add mod">
          <ac:chgData name="Jun Omori（大森潤）" userId="288797cd-2cd2-481c-a047-a0136bcc9aec" providerId="ADAL" clId="{64BBC685-BB26-43A0-8F59-FC2AD039248B}" dt="2021-12-20T08:13:50.183" v="2340" actId="571"/>
          <ac:spMkLst>
            <pc:docMk/>
            <pc:sldMk cId="1145162838" sldId="1448942511"/>
            <ac:spMk id="146" creationId="{18991AC2-6CB1-4EEA-8FB4-8E773ADDD127}"/>
          </ac:spMkLst>
        </pc:spChg>
        <pc:spChg chg="add mod">
          <ac:chgData name="Jun Omori（大森潤）" userId="288797cd-2cd2-481c-a047-a0136bcc9aec" providerId="ADAL" clId="{64BBC685-BB26-43A0-8F59-FC2AD039248B}" dt="2021-12-20T23:33:03.765" v="3784" actId="1036"/>
          <ac:spMkLst>
            <pc:docMk/>
            <pc:sldMk cId="1145162838" sldId="1448942511"/>
            <ac:spMk id="151" creationId="{DE85EE0E-6698-46C9-B860-FA0D67947B65}"/>
          </ac:spMkLst>
        </pc:spChg>
        <pc:spChg chg="add del mod">
          <ac:chgData name="Jun Omori（大森潤）" userId="288797cd-2cd2-481c-a047-a0136bcc9aec" providerId="ADAL" clId="{64BBC685-BB26-43A0-8F59-FC2AD039248B}" dt="2021-12-20T08:16:25.563" v="2389" actId="478"/>
          <ac:spMkLst>
            <pc:docMk/>
            <pc:sldMk cId="1145162838" sldId="1448942511"/>
            <ac:spMk id="152" creationId="{C10C3CC3-F02E-4873-A70D-34D64143E9CB}"/>
          </ac:spMkLst>
        </pc:spChg>
        <pc:spChg chg="add mod ord">
          <ac:chgData name="Jun Omori（大森潤）" userId="288797cd-2cd2-481c-a047-a0136bcc9aec" providerId="ADAL" clId="{64BBC685-BB26-43A0-8F59-FC2AD039248B}" dt="2021-12-20T23:33:03.765" v="3784" actId="1036"/>
          <ac:spMkLst>
            <pc:docMk/>
            <pc:sldMk cId="1145162838" sldId="1448942511"/>
            <ac:spMk id="153" creationId="{AECBCB59-00BB-44BE-AE36-36A636605800}"/>
          </ac:spMkLst>
        </pc:spChg>
        <pc:spChg chg="add mod">
          <ac:chgData name="Jun Omori（大森潤）" userId="288797cd-2cd2-481c-a047-a0136bcc9aec" providerId="ADAL" clId="{64BBC685-BB26-43A0-8F59-FC2AD039248B}" dt="2021-12-20T23:33:03.765" v="3784" actId="1036"/>
          <ac:spMkLst>
            <pc:docMk/>
            <pc:sldMk cId="1145162838" sldId="1448942511"/>
            <ac:spMk id="154" creationId="{EC03B4A7-3A58-46D8-92FD-294E85D06F87}"/>
          </ac:spMkLst>
        </pc:spChg>
        <pc:spChg chg="add mod">
          <ac:chgData name="Jun Omori（大森潤）" userId="288797cd-2cd2-481c-a047-a0136bcc9aec" providerId="ADAL" clId="{64BBC685-BB26-43A0-8F59-FC2AD039248B}" dt="2021-12-20T23:35:20.263" v="4064" actId="1076"/>
          <ac:spMkLst>
            <pc:docMk/>
            <pc:sldMk cId="1145162838" sldId="1448942511"/>
            <ac:spMk id="155" creationId="{E6F4F74E-A84B-494E-A5CD-8CAD74499CC8}"/>
          </ac:spMkLst>
        </pc:spChg>
        <pc:spChg chg="add mod">
          <ac:chgData name="Jun Omori（大森潤）" userId="288797cd-2cd2-481c-a047-a0136bcc9aec" providerId="ADAL" clId="{64BBC685-BB26-43A0-8F59-FC2AD039248B}" dt="2021-12-20T23:27:39.252" v="3596" actId="1076"/>
          <ac:spMkLst>
            <pc:docMk/>
            <pc:sldMk cId="1145162838" sldId="1448942511"/>
            <ac:spMk id="156" creationId="{FEA02BFE-77C4-49CF-BDA4-6BB5BD9D6805}"/>
          </ac:spMkLst>
        </pc:spChg>
        <pc:grpChg chg="add del mod">
          <ac:chgData name="Jun Omori（大森潤）" userId="288797cd-2cd2-481c-a047-a0136bcc9aec" providerId="ADAL" clId="{64BBC685-BB26-43A0-8F59-FC2AD039248B}" dt="2021-12-20T07:40:59.833" v="1867" actId="165"/>
          <ac:grpSpMkLst>
            <pc:docMk/>
            <pc:sldMk cId="1145162838" sldId="1448942511"/>
            <ac:grpSpMk id="25" creationId="{033F4465-AE1A-419E-8A2E-CB2C54340CF0}"/>
          </ac:grpSpMkLst>
        </pc:grpChg>
        <pc:picChg chg="add del mod">
          <ac:chgData name="Jun Omori（大森潤）" userId="288797cd-2cd2-481c-a047-a0136bcc9aec" providerId="ADAL" clId="{64BBC685-BB26-43A0-8F59-FC2AD039248B}" dt="2021-12-20T07:43:51.353" v="1875" actId="478"/>
          <ac:picMkLst>
            <pc:docMk/>
            <pc:sldMk cId="1145162838" sldId="1448942511"/>
            <ac:picMk id="14" creationId="{E7F3321E-9ACB-4FEE-B263-E0DA46D8E49E}"/>
          </ac:picMkLst>
        </pc:picChg>
        <pc:picChg chg="add del mod topLvl">
          <ac:chgData name="Jun Omori（大森潤）" userId="288797cd-2cd2-481c-a047-a0136bcc9aec" providerId="ADAL" clId="{64BBC685-BB26-43A0-8F59-FC2AD039248B}" dt="2021-12-20T07:41:02.208" v="1868" actId="478"/>
          <ac:picMkLst>
            <pc:docMk/>
            <pc:sldMk cId="1145162838" sldId="1448942511"/>
            <ac:picMk id="71" creationId="{F29AC6AA-D69C-49DE-9F23-89804D0E73C1}"/>
          </ac:picMkLst>
        </pc:picChg>
        <pc:picChg chg="add del mod">
          <ac:chgData name="Jun Omori（大森潤）" userId="288797cd-2cd2-481c-a047-a0136bcc9aec" providerId="ADAL" clId="{64BBC685-BB26-43A0-8F59-FC2AD039248B}" dt="2021-12-20T07:58:35.105" v="2075" actId="478"/>
          <ac:picMkLst>
            <pc:docMk/>
            <pc:sldMk cId="1145162838" sldId="1448942511"/>
            <ac:picMk id="104" creationId="{483CCF2D-C6BF-433D-9458-E0401138FFCA}"/>
          </ac:picMkLst>
        </pc:picChg>
        <pc:picChg chg="add del mod">
          <ac:chgData name="Jun Omori（大森潤）" userId="288797cd-2cd2-481c-a047-a0136bcc9aec" providerId="ADAL" clId="{64BBC685-BB26-43A0-8F59-FC2AD039248B}" dt="2021-12-20T08:02:38.360" v="2208" actId="478"/>
          <ac:picMkLst>
            <pc:docMk/>
            <pc:sldMk cId="1145162838" sldId="1448942511"/>
            <ac:picMk id="118" creationId="{3E13CABB-2DEE-412E-B55B-F8A5A12EF7AF}"/>
          </ac:picMkLst>
        </pc:picChg>
        <pc:picChg chg="add mod">
          <ac:chgData name="Jun Omori（大森潤）" userId="288797cd-2cd2-481c-a047-a0136bcc9aec" providerId="ADAL" clId="{64BBC685-BB26-43A0-8F59-FC2AD039248B}" dt="2021-12-20T23:33:03.765" v="3784" actId="1036"/>
          <ac:picMkLst>
            <pc:docMk/>
            <pc:sldMk cId="1145162838" sldId="1448942511"/>
            <ac:picMk id="122" creationId="{86C5C772-67DE-41AE-910E-C46C2C78315E}"/>
          </ac:picMkLst>
        </pc:picChg>
        <pc:picChg chg="add mod">
          <ac:chgData name="Jun Omori（大森潤）" userId="288797cd-2cd2-481c-a047-a0136bcc9aec" providerId="ADAL" clId="{64BBC685-BB26-43A0-8F59-FC2AD039248B}" dt="2021-12-20T23:33:03.765" v="3784" actId="1036"/>
          <ac:picMkLst>
            <pc:docMk/>
            <pc:sldMk cId="1145162838" sldId="1448942511"/>
            <ac:picMk id="131" creationId="{FE168B39-F5A7-42B3-B5F5-D4CFA3516BFE}"/>
          </ac:picMkLst>
        </pc:picChg>
        <pc:cxnChg chg="del mod">
          <ac:chgData name="Jun Omori（大森潤）" userId="288797cd-2cd2-481c-a047-a0136bcc9aec" providerId="ADAL" clId="{64BBC685-BB26-43A0-8F59-FC2AD039248B}" dt="2021-12-20T07:33:21.564" v="1640" actId="478"/>
          <ac:cxnSpMkLst>
            <pc:docMk/>
            <pc:sldMk cId="1145162838" sldId="1448942511"/>
            <ac:cxnSpMk id="13" creationId="{A6D2F4C6-7810-4B48-9FDF-F25784DA1734}"/>
          </ac:cxnSpMkLst>
        </pc:cxnChg>
        <pc:cxnChg chg="del mod">
          <ac:chgData name="Jun Omori（大森潤）" userId="288797cd-2cd2-481c-a047-a0136bcc9aec" providerId="ADAL" clId="{64BBC685-BB26-43A0-8F59-FC2AD039248B}" dt="2021-12-20T07:33:21.564" v="1640" actId="478"/>
          <ac:cxnSpMkLst>
            <pc:docMk/>
            <pc:sldMk cId="1145162838" sldId="1448942511"/>
            <ac:cxnSpMk id="16" creationId="{C66798B3-6647-42E0-A035-50AABBDBCBB4}"/>
          </ac:cxnSpMkLst>
        </pc:cxnChg>
        <pc:cxnChg chg="add del mod">
          <ac:chgData name="Jun Omori（大森潤）" userId="288797cd-2cd2-481c-a047-a0136bcc9aec" providerId="ADAL" clId="{64BBC685-BB26-43A0-8F59-FC2AD039248B}" dt="2021-12-20T07:43:51.353" v="1875" actId="478"/>
          <ac:cxnSpMkLst>
            <pc:docMk/>
            <pc:sldMk cId="1145162838" sldId="1448942511"/>
            <ac:cxnSpMk id="17" creationId="{027E8BFE-4AF6-49B9-AD85-23C37312F82F}"/>
          </ac:cxnSpMkLst>
        </pc:cxnChg>
        <pc:cxnChg chg="add mod">
          <ac:chgData name="Jun Omori（大森潤）" userId="288797cd-2cd2-481c-a047-a0136bcc9aec" providerId="ADAL" clId="{64BBC685-BB26-43A0-8F59-FC2AD039248B}" dt="2021-12-20T23:33:03.765" v="3784" actId="1036"/>
          <ac:cxnSpMkLst>
            <pc:docMk/>
            <pc:sldMk cId="1145162838" sldId="1448942511"/>
            <ac:cxnSpMk id="37" creationId="{83B15CDB-350F-4D1C-8764-7FDAA09CD9B1}"/>
          </ac:cxnSpMkLst>
        </pc:cxnChg>
        <pc:cxnChg chg="add del mod">
          <ac:chgData name="Jun Omori（大森潤）" userId="288797cd-2cd2-481c-a047-a0136bcc9aec" providerId="ADAL" clId="{64BBC685-BB26-43A0-8F59-FC2AD039248B}" dt="2021-12-20T08:17:27.568" v="2391" actId="478"/>
          <ac:cxnSpMkLst>
            <pc:docMk/>
            <pc:sldMk cId="1145162838" sldId="1448942511"/>
            <ac:cxnSpMk id="45" creationId="{6C867D90-B6F3-42DC-8355-A0F223A450C6}"/>
          </ac:cxnSpMkLst>
        </pc:cxnChg>
        <pc:cxnChg chg="del mod">
          <ac:chgData name="Jun Omori（大森潤）" userId="288797cd-2cd2-481c-a047-a0136bcc9aec" providerId="ADAL" clId="{64BBC685-BB26-43A0-8F59-FC2AD039248B}" dt="2021-12-20T07:33:21.564" v="1640" actId="478"/>
          <ac:cxnSpMkLst>
            <pc:docMk/>
            <pc:sldMk cId="1145162838" sldId="1448942511"/>
            <ac:cxnSpMk id="58" creationId="{8D67A939-D474-4AC8-B42D-8E317D60844B}"/>
          </ac:cxnSpMkLst>
        </pc:cxnChg>
        <pc:cxnChg chg="add del mod">
          <ac:chgData name="Jun Omori（大森潤）" userId="288797cd-2cd2-481c-a047-a0136bcc9aec" providerId="ADAL" clId="{64BBC685-BB26-43A0-8F59-FC2AD039248B}" dt="2021-12-20T07:43:51.353" v="1875" actId="478"/>
          <ac:cxnSpMkLst>
            <pc:docMk/>
            <pc:sldMk cId="1145162838" sldId="1448942511"/>
            <ac:cxnSpMk id="60" creationId="{8AC9CCFD-3D03-40C5-8EAF-3855C4ECF151}"/>
          </ac:cxnSpMkLst>
        </pc:cxnChg>
        <pc:cxnChg chg="add del mod">
          <ac:chgData name="Jun Omori（大森潤）" userId="288797cd-2cd2-481c-a047-a0136bcc9aec" providerId="ADAL" clId="{64BBC685-BB26-43A0-8F59-FC2AD039248B}" dt="2021-12-20T07:43:51.353" v="1875" actId="478"/>
          <ac:cxnSpMkLst>
            <pc:docMk/>
            <pc:sldMk cId="1145162838" sldId="1448942511"/>
            <ac:cxnSpMk id="63" creationId="{39C1FBEC-4153-42E6-B553-F059B8AC9699}"/>
          </ac:cxnSpMkLst>
        </pc:cxnChg>
        <pc:cxnChg chg="del mod">
          <ac:chgData name="Jun Omori（大森潤）" userId="288797cd-2cd2-481c-a047-a0136bcc9aec" providerId="ADAL" clId="{64BBC685-BB26-43A0-8F59-FC2AD039248B}" dt="2021-12-20T07:33:21.564" v="1640" actId="478"/>
          <ac:cxnSpMkLst>
            <pc:docMk/>
            <pc:sldMk cId="1145162838" sldId="1448942511"/>
            <ac:cxnSpMk id="79" creationId="{B8ABA694-41F5-4A74-A8B6-FE3564A7C670}"/>
          </ac:cxnSpMkLst>
        </pc:cxnChg>
        <pc:cxnChg chg="del mod">
          <ac:chgData name="Jun Omori（大森潤）" userId="288797cd-2cd2-481c-a047-a0136bcc9aec" providerId="ADAL" clId="{64BBC685-BB26-43A0-8F59-FC2AD039248B}" dt="2021-12-20T07:33:21.564" v="1640" actId="478"/>
          <ac:cxnSpMkLst>
            <pc:docMk/>
            <pc:sldMk cId="1145162838" sldId="1448942511"/>
            <ac:cxnSpMk id="80" creationId="{1DCEDB45-67BD-42A3-A00D-F3A133177BFF}"/>
          </ac:cxnSpMkLst>
        </pc:cxnChg>
        <pc:cxnChg chg="del mod">
          <ac:chgData name="Jun Omori（大森潤）" userId="288797cd-2cd2-481c-a047-a0136bcc9aec" providerId="ADAL" clId="{64BBC685-BB26-43A0-8F59-FC2AD039248B}" dt="2021-12-20T07:33:21.564" v="1640" actId="478"/>
          <ac:cxnSpMkLst>
            <pc:docMk/>
            <pc:sldMk cId="1145162838" sldId="1448942511"/>
            <ac:cxnSpMk id="81" creationId="{E67A4A35-BCE8-4BF7-9E65-8101F3E25973}"/>
          </ac:cxnSpMkLst>
        </pc:cxnChg>
        <pc:cxnChg chg="add del mod topLvl">
          <ac:chgData name="Jun Omori（大森潤）" userId="288797cd-2cd2-481c-a047-a0136bcc9aec" providerId="ADAL" clId="{64BBC685-BB26-43A0-8F59-FC2AD039248B}" dt="2021-12-20T07:56:37.861" v="1977" actId="478"/>
          <ac:cxnSpMkLst>
            <pc:docMk/>
            <pc:sldMk cId="1145162838" sldId="1448942511"/>
            <ac:cxnSpMk id="85" creationId="{710A8123-97D1-49F6-8B25-DB35A5D1F39D}"/>
          </ac:cxnSpMkLst>
        </pc:cxnChg>
        <pc:cxnChg chg="del mod">
          <ac:chgData name="Jun Omori（大森潤）" userId="288797cd-2cd2-481c-a047-a0136bcc9aec" providerId="ADAL" clId="{64BBC685-BB26-43A0-8F59-FC2AD039248B}" dt="2021-12-20T07:33:21.564" v="1640" actId="478"/>
          <ac:cxnSpMkLst>
            <pc:docMk/>
            <pc:sldMk cId="1145162838" sldId="1448942511"/>
            <ac:cxnSpMk id="88" creationId="{AFFDD358-AD2F-48D7-BE2E-4D5BE6996E17}"/>
          </ac:cxnSpMkLst>
        </pc:cxnChg>
        <pc:cxnChg chg="del mod">
          <ac:chgData name="Jun Omori（大森潤）" userId="288797cd-2cd2-481c-a047-a0136bcc9aec" providerId="ADAL" clId="{64BBC685-BB26-43A0-8F59-FC2AD039248B}" dt="2021-12-20T07:33:21.564" v="1640" actId="478"/>
          <ac:cxnSpMkLst>
            <pc:docMk/>
            <pc:sldMk cId="1145162838" sldId="1448942511"/>
            <ac:cxnSpMk id="89" creationId="{FC2948CF-8569-4FD5-A689-8F4C9001D695}"/>
          </ac:cxnSpMkLst>
        </pc:cxnChg>
        <pc:cxnChg chg="del mod">
          <ac:chgData name="Jun Omori（大森潤）" userId="288797cd-2cd2-481c-a047-a0136bcc9aec" providerId="ADAL" clId="{64BBC685-BB26-43A0-8F59-FC2AD039248B}" dt="2021-12-20T07:33:21.564" v="1640" actId="478"/>
          <ac:cxnSpMkLst>
            <pc:docMk/>
            <pc:sldMk cId="1145162838" sldId="1448942511"/>
            <ac:cxnSpMk id="90" creationId="{24CC9B40-A611-4198-8315-F89735F63D0B}"/>
          </ac:cxnSpMkLst>
        </pc:cxnChg>
        <pc:cxnChg chg="del mod">
          <ac:chgData name="Jun Omori（大森潤）" userId="288797cd-2cd2-481c-a047-a0136bcc9aec" providerId="ADAL" clId="{64BBC685-BB26-43A0-8F59-FC2AD039248B}" dt="2021-12-20T07:33:21.564" v="1640" actId="478"/>
          <ac:cxnSpMkLst>
            <pc:docMk/>
            <pc:sldMk cId="1145162838" sldId="1448942511"/>
            <ac:cxnSpMk id="95" creationId="{20943723-6734-46FC-A989-BCA00B99CB39}"/>
          </ac:cxnSpMkLst>
        </pc:cxnChg>
        <pc:cxnChg chg="del mod">
          <ac:chgData name="Jun Omori（大森潤）" userId="288797cd-2cd2-481c-a047-a0136bcc9aec" providerId="ADAL" clId="{64BBC685-BB26-43A0-8F59-FC2AD039248B}" dt="2021-12-20T07:33:21.564" v="1640" actId="478"/>
          <ac:cxnSpMkLst>
            <pc:docMk/>
            <pc:sldMk cId="1145162838" sldId="1448942511"/>
            <ac:cxnSpMk id="96" creationId="{22C21B5F-7380-40F5-AEAB-A2D411995535}"/>
          </ac:cxnSpMkLst>
        </pc:cxnChg>
        <pc:cxnChg chg="del mod">
          <ac:chgData name="Jun Omori（大森潤）" userId="288797cd-2cd2-481c-a047-a0136bcc9aec" providerId="ADAL" clId="{64BBC685-BB26-43A0-8F59-FC2AD039248B}" dt="2021-12-20T07:33:21.564" v="1640" actId="478"/>
          <ac:cxnSpMkLst>
            <pc:docMk/>
            <pc:sldMk cId="1145162838" sldId="1448942511"/>
            <ac:cxnSpMk id="97" creationId="{B77A2299-A8E2-4A98-A70A-7CB3FF1E1251}"/>
          </ac:cxnSpMkLst>
        </pc:cxnChg>
        <pc:cxnChg chg="add del mod topLvl">
          <ac:chgData name="Jun Omori（大森潤）" userId="288797cd-2cd2-481c-a047-a0136bcc9aec" providerId="ADAL" clId="{64BBC685-BB26-43A0-8F59-FC2AD039248B}" dt="2021-12-20T07:56:40.445" v="1978" actId="478"/>
          <ac:cxnSpMkLst>
            <pc:docMk/>
            <pc:sldMk cId="1145162838" sldId="1448942511"/>
            <ac:cxnSpMk id="102" creationId="{9067F9DB-5AA5-440F-8BA7-1D7266217D84}"/>
          </ac:cxnSpMkLst>
        </pc:cxnChg>
        <pc:cxnChg chg="add del mod topLvl">
          <ac:chgData name="Jun Omori（大森潤）" userId="288797cd-2cd2-481c-a047-a0136bcc9aec" providerId="ADAL" clId="{64BBC685-BB26-43A0-8F59-FC2AD039248B}" dt="2021-12-20T07:56:35.976" v="1976" actId="478"/>
          <ac:cxnSpMkLst>
            <pc:docMk/>
            <pc:sldMk cId="1145162838" sldId="1448942511"/>
            <ac:cxnSpMk id="103" creationId="{CA5BA984-A77C-459B-84FD-5EDE5893E3BA}"/>
          </ac:cxnSpMkLst>
        </pc:cxnChg>
        <pc:cxnChg chg="add del mod">
          <ac:chgData name="Jun Omori（大森潤）" userId="288797cd-2cd2-481c-a047-a0136bcc9aec" providerId="ADAL" clId="{64BBC685-BB26-43A0-8F59-FC2AD039248B}" dt="2021-12-20T08:02:38.360" v="2208" actId="478"/>
          <ac:cxnSpMkLst>
            <pc:docMk/>
            <pc:sldMk cId="1145162838" sldId="1448942511"/>
            <ac:cxnSpMk id="114" creationId="{430260F5-6FB9-44F9-BD33-9ADE11F3C4B4}"/>
          </ac:cxnSpMkLst>
        </pc:cxnChg>
        <pc:cxnChg chg="add del mod">
          <ac:chgData name="Jun Omori（大森潤）" userId="288797cd-2cd2-481c-a047-a0136bcc9aec" providerId="ADAL" clId="{64BBC685-BB26-43A0-8F59-FC2AD039248B}" dt="2021-12-20T08:02:38.360" v="2208" actId="478"/>
          <ac:cxnSpMkLst>
            <pc:docMk/>
            <pc:sldMk cId="1145162838" sldId="1448942511"/>
            <ac:cxnSpMk id="116" creationId="{259BBDFE-2569-4E8D-B20B-FFB75AEE8E51}"/>
          </ac:cxnSpMkLst>
        </pc:cxnChg>
        <pc:cxnChg chg="add del mod">
          <ac:chgData name="Jun Omori（大森潤）" userId="288797cd-2cd2-481c-a047-a0136bcc9aec" providerId="ADAL" clId="{64BBC685-BB26-43A0-8F59-FC2AD039248B}" dt="2021-12-20T08:02:38.360" v="2208" actId="478"/>
          <ac:cxnSpMkLst>
            <pc:docMk/>
            <pc:sldMk cId="1145162838" sldId="1448942511"/>
            <ac:cxnSpMk id="117" creationId="{59F8FAA4-194D-47DD-9F31-4E84C18648F9}"/>
          </ac:cxnSpMkLst>
        </pc:cxnChg>
        <pc:cxnChg chg="add mod">
          <ac:chgData name="Jun Omori（大森潤）" userId="288797cd-2cd2-481c-a047-a0136bcc9aec" providerId="ADAL" clId="{64BBC685-BB26-43A0-8F59-FC2AD039248B}" dt="2021-12-20T23:33:03.765" v="3784" actId="1036"/>
          <ac:cxnSpMkLst>
            <pc:docMk/>
            <pc:sldMk cId="1145162838" sldId="1448942511"/>
            <ac:cxnSpMk id="123" creationId="{870B2755-2529-4053-BC38-89C5B1F78CD4}"/>
          </ac:cxnSpMkLst>
        </pc:cxnChg>
        <pc:cxnChg chg="add mod">
          <ac:chgData name="Jun Omori（大森潤）" userId="288797cd-2cd2-481c-a047-a0136bcc9aec" providerId="ADAL" clId="{64BBC685-BB26-43A0-8F59-FC2AD039248B}" dt="2021-12-20T23:33:03.765" v="3784" actId="1036"/>
          <ac:cxnSpMkLst>
            <pc:docMk/>
            <pc:sldMk cId="1145162838" sldId="1448942511"/>
            <ac:cxnSpMk id="124" creationId="{A7254990-410F-4C1D-A1A7-DC28EED92008}"/>
          </ac:cxnSpMkLst>
        </pc:cxnChg>
        <pc:cxnChg chg="add mod">
          <ac:chgData name="Jun Omori（大森潤）" userId="288797cd-2cd2-481c-a047-a0136bcc9aec" providerId="ADAL" clId="{64BBC685-BB26-43A0-8F59-FC2AD039248B}" dt="2021-12-20T23:33:03.765" v="3784" actId="1036"/>
          <ac:cxnSpMkLst>
            <pc:docMk/>
            <pc:sldMk cId="1145162838" sldId="1448942511"/>
            <ac:cxnSpMk id="132" creationId="{65B82600-7018-40A3-B66B-5AA479CDEB44}"/>
          </ac:cxnSpMkLst>
        </pc:cxnChg>
        <pc:cxnChg chg="add mod">
          <ac:chgData name="Jun Omori（大森潤）" userId="288797cd-2cd2-481c-a047-a0136bcc9aec" providerId="ADAL" clId="{64BBC685-BB26-43A0-8F59-FC2AD039248B}" dt="2021-12-20T23:33:03.765" v="3784" actId="1036"/>
          <ac:cxnSpMkLst>
            <pc:docMk/>
            <pc:sldMk cId="1145162838" sldId="1448942511"/>
            <ac:cxnSpMk id="133" creationId="{EDB3EEC5-6C50-4C16-974C-ECFD990507C8}"/>
          </ac:cxnSpMkLst>
        </pc:cxnChg>
        <pc:cxnChg chg="add mod">
          <ac:chgData name="Jun Omori（大森潤）" userId="288797cd-2cd2-481c-a047-a0136bcc9aec" providerId="ADAL" clId="{64BBC685-BB26-43A0-8F59-FC2AD039248B}" dt="2021-12-20T23:33:03.765" v="3784" actId="1036"/>
          <ac:cxnSpMkLst>
            <pc:docMk/>
            <pc:sldMk cId="1145162838" sldId="1448942511"/>
            <ac:cxnSpMk id="134" creationId="{9ADF3EAC-F2C9-4D3A-9C54-7B1DF18990E5}"/>
          </ac:cxnSpMkLst>
        </pc:cxnChg>
        <pc:cxnChg chg="add del mod">
          <ac:chgData name="Jun Omori（大森潤）" userId="288797cd-2cd2-481c-a047-a0136bcc9aec" providerId="ADAL" clId="{64BBC685-BB26-43A0-8F59-FC2AD039248B}" dt="2021-12-20T08:17:27.568" v="2391" actId="478"/>
          <ac:cxnSpMkLst>
            <pc:docMk/>
            <pc:sldMk cId="1145162838" sldId="1448942511"/>
            <ac:cxnSpMk id="139" creationId="{F2B9682F-E5EF-4202-B537-2AF6572FFACF}"/>
          </ac:cxnSpMkLst>
        </pc:cxnChg>
        <pc:cxnChg chg="add mod">
          <ac:chgData name="Jun Omori（大森潤）" userId="288797cd-2cd2-481c-a047-a0136bcc9aec" providerId="ADAL" clId="{64BBC685-BB26-43A0-8F59-FC2AD039248B}" dt="2021-12-20T23:33:03.765" v="3784" actId="1036"/>
          <ac:cxnSpMkLst>
            <pc:docMk/>
            <pc:sldMk cId="1145162838" sldId="1448942511"/>
            <ac:cxnSpMk id="140" creationId="{EBDD210A-9A36-45EB-838D-7F8618416C04}"/>
          </ac:cxnSpMkLst>
        </pc:cxnChg>
        <pc:cxnChg chg="add mod">
          <ac:chgData name="Jun Omori（大森潤）" userId="288797cd-2cd2-481c-a047-a0136bcc9aec" providerId="ADAL" clId="{64BBC685-BB26-43A0-8F59-FC2AD039248B}" dt="2021-12-20T23:33:03.765" v="3784" actId="1036"/>
          <ac:cxnSpMkLst>
            <pc:docMk/>
            <pc:sldMk cId="1145162838" sldId="1448942511"/>
            <ac:cxnSpMk id="141" creationId="{ED2CA79D-0222-4DB1-9C94-038C81470894}"/>
          </ac:cxnSpMkLst>
        </pc:cxnChg>
      </pc:sldChg>
      <pc:sldChg chg="add del">
        <pc:chgData name="Jun Omori（大森潤）" userId="288797cd-2cd2-481c-a047-a0136bcc9aec" providerId="ADAL" clId="{64BBC685-BB26-43A0-8F59-FC2AD039248B}" dt="2021-12-20T23:32:54.653" v="3762" actId="47"/>
        <pc:sldMkLst>
          <pc:docMk/>
          <pc:sldMk cId="2425312143" sldId="1448942512"/>
        </pc:sldMkLst>
      </pc:sldChg>
      <pc:sldChg chg="addSp modSp del mod">
        <pc:chgData name="Jun Omori（大森潤）" userId="288797cd-2cd2-481c-a047-a0136bcc9aec" providerId="ADAL" clId="{64BBC685-BB26-43A0-8F59-FC2AD039248B}" dt="2021-12-21T02:47:48.469" v="4970" actId="47"/>
        <pc:sldMkLst>
          <pc:docMk/>
          <pc:sldMk cId="458309361" sldId="1448942513"/>
        </pc:sldMkLst>
        <pc:spChg chg="mod">
          <ac:chgData name="Jun Omori（大森潤）" userId="288797cd-2cd2-481c-a047-a0136bcc9aec" providerId="ADAL" clId="{64BBC685-BB26-43A0-8F59-FC2AD039248B}" dt="2021-12-20T08:40:41.823" v="2457" actId="20577"/>
          <ac:spMkLst>
            <pc:docMk/>
            <pc:sldMk cId="458309361" sldId="1448942513"/>
            <ac:spMk id="3" creationId="{EDFA972E-9609-43FA-9C61-7B55A250FCCB}"/>
          </ac:spMkLst>
        </pc:spChg>
        <pc:spChg chg="mod">
          <ac:chgData name="Jun Omori（大森潤）" userId="288797cd-2cd2-481c-a047-a0136bcc9aec" providerId="ADAL" clId="{64BBC685-BB26-43A0-8F59-FC2AD039248B}" dt="2021-12-20T08:40:38.124" v="2448" actId="20577"/>
          <ac:spMkLst>
            <pc:docMk/>
            <pc:sldMk cId="458309361" sldId="1448942513"/>
            <ac:spMk id="8" creationId="{0827EAB7-039A-4EF0-A46D-0AFD451C0FE5}"/>
          </ac:spMkLst>
        </pc:spChg>
        <pc:spChg chg="mod">
          <ac:chgData name="Jun Omori（大森潤）" userId="288797cd-2cd2-481c-a047-a0136bcc9aec" providerId="ADAL" clId="{64BBC685-BB26-43A0-8F59-FC2AD039248B}" dt="2021-12-20T08:40:58.645" v="2466" actId="20577"/>
          <ac:spMkLst>
            <pc:docMk/>
            <pc:sldMk cId="458309361" sldId="1448942513"/>
            <ac:spMk id="9" creationId="{B3819599-14D9-47C3-A978-04674EB64B23}"/>
          </ac:spMkLst>
        </pc:spChg>
        <pc:spChg chg="add mod">
          <ac:chgData name="Jun Omori（大森潤）" userId="288797cd-2cd2-481c-a047-a0136bcc9aec" providerId="ADAL" clId="{64BBC685-BB26-43A0-8F59-FC2AD039248B}" dt="2021-12-20T08:41:19.894" v="2468" actId="1076"/>
          <ac:spMkLst>
            <pc:docMk/>
            <pc:sldMk cId="458309361" sldId="1448942513"/>
            <ac:spMk id="10" creationId="{DA456041-12CB-4FA6-A4B2-138350382C8A}"/>
          </ac:spMkLst>
        </pc:spChg>
        <pc:spChg chg="add mod">
          <ac:chgData name="Jun Omori（大森潤）" userId="288797cd-2cd2-481c-a047-a0136bcc9aec" providerId="ADAL" clId="{64BBC685-BB26-43A0-8F59-FC2AD039248B}" dt="2021-12-20T08:41:31.039" v="2471" actId="1076"/>
          <ac:spMkLst>
            <pc:docMk/>
            <pc:sldMk cId="458309361" sldId="1448942513"/>
            <ac:spMk id="11" creationId="{AE8F9C11-7195-427D-9D7A-A9A40E04BC4C}"/>
          </ac:spMkLst>
        </pc:spChg>
      </pc:sldChg>
    </pc:docChg>
  </pc:docChgLst>
  <pc:docChgLst>
    <pc:chgData name="Tamotsu Nagai（永井有）" userId="ed5ecf06-18ae-456a-bf52-4ce4644efbe8" providerId="ADAL" clId="{19488BF8-370F-4846-8AA1-687CB7248678}"/>
    <pc:docChg chg="addSld modSld">
      <pc:chgData name="Tamotsu Nagai（永井有）" userId="ed5ecf06-18ae-456a-bf52-4ce4644efbe8" providerId="ADAL" clId="{19488BF8-370F-4846-8AA1-687CB7248678}" dt="2021-12-20T09:03:11.851" v="20" actId="14100"/>
      <pc:docMkLst>
        <pc:docMk/>
      </pc:docMkLst>
      <pc:sldChg chg="addSp modSp new mod">
        <pc:chgData name="Tamotsu Nagai（永井有）" userId="ed5ecf06-18ae-456a-bf52-4ce4644efbe8" providerId="ADAL" clId="{19488BF8-370F-4846-8AA1-687CB7248678}" dt="2021-12-20T09:03:11.851" v="20" actId="14100"/>
        <pc:sldMkLst>
          <pc:docMk/>
          <pc:sldMk cId="458309361" sldId="1448942513"/>
        </pc:sldMkLst>
        <pc:spChg chg="add">
          <ac:chgData name="Tamotsu Nagai（永井有）" userId="ed5ecf06-18ae-456a-bf52-4ce4644efbe8" providerId="ADAL" clId="{19488BF8-370F-4846-8AA1-687CB7248678}" dt="2021-12-20T08:39:52.126" v="1" actId="11529"/>
          <ac:spMkLst>
            <pc:docMk/>
            <pc:sldMk cId="458309361" sldId="1448942513"/>
            <ac:spMk id="3" creationId="{EDFA972E-9609-43FA-9C61-7B55A250FCCB}"/>
          </ac:spMkLst>
        </pc:spChg>
        <pc:spChg chg="add mod">
          <ac:chgData name="Tamotsu Nagai（永井有）" userId="ed5ecf06-18ae-456a-bf52-4ce4644efbe8" providerId="ADAL" clId="{19488BF8-370F-4846-8AA1-687CB7248678}" dt="2021-12-20T08:39:55.624" v="3" actId="1076"/>
          <ac:spMkLst>
            <pc:docMk/>
            <pc:sldMk cId="458309361" sldId="1448942513"/>
            <ac:spMk id="4" creationId="{39FFFBCE-0101-4AA6-8117-CC93B6BB9C2C}"/>
          </ac:spMkLst>
        </pc:spChg>
        <pc:spChg chg="add mod">
          <ac:chgData name="Tamotsu Nagai（永井有）" userId="ed5ecf06-18ae-456a-bf52-4ce4644efbe8" providerId="ADAL" clId="{19488BF8-370F-4846-8AA1-687CB7248678}" dt="2021-12-20T08:39:56.249" v="4"/>
          <ac:spMkLst>
            <pc:docMk/>
            <pc:sldMk cId="458309361" sldId="1448942513"/>
            <ac:spMk id="5" creationId="{38C0C13D-C039-459E-8507-4C55C625BF94}"/>
          </ac:spMkLst>
        </pc:spChg>
        <pc:spChg chg="add mod">
          <ac:chgData name="Tamotsu Nagai（永井有）" userId="ed5ecf06-18ae-456a-bf52-4ce4644efbe8" providerId="ADAL" clId="{19488BF8-370F-4846-8AA1-687CB7248678}" dt="2021-12-20T08:39:56.612" v="5"/>
          <ac:spMkLst>
            <pc:docMk/>
            <pc:sldMk cId="458309361" sldId="1448942513"/>
            <ac:spMk id="6" creationId="{7346B956-8F4B-40AD-84FD-D773A882DDF3}"/>
          </ac:spMkLst>
        </pc:spChg>
        <pc:spChg chg="add mod">
          <ac:chgData name="Tamotsu Nagai（永井有）" userId="ed5ecf06-18ae-456a-bf52-4ce4644efbe8" providerId="ADAL" clId="{19488BF8-370F-4846-8AA1-687CB7248678}" dt="2021-12-20T08:39:56.956" v="6"/>
          <ac:spMkLst>
            <pc:docMk/>
            <pc:sldMk cId="458309361" sldId="1448942513"/>
            <ac:spMk id="7" creationId="{290FA5CC-A7AB-4BC4-83E7-330693671258}"/>
          </ac:spMkLst>
        </pc:spChg>
        <pc:spChg chg="add mod">
          <ac:chgData name="Tamotsu Nagai（永井有）" userId="ed5ecf06-18ae-456a-bf52-4ce4644efbe8" providerId="ADAL" clId="{19488BF8-370F-4846-8AA1-687CB7248678}" dt="2021-12-20T08:40:04.145" v="8" actId="1076"/>
          <ac:spMkLst>
            <pc:docMk/>
            <pc:sldMk cId="458309361" sldId="1448942513"/>
            <ac:spMk id="8" creationId="{0827EAB7-039A-4EF0-A46D-0AFD451C0FE5}"/>
          </ac:spMkLst>
        </pc:spChg>
        <pc:spChg chg="add mod">
          <ac:chgData name="Tamotsu Nagai（永井有）" userId="ed5ecf06-18ae-456a-bf52-4ce4644efbe8" providerId="ADAL" clId="{19488BF8-370F-4846-8AA1-687CB7248678}" dt="2021-12-20T08:40:10.081" v="10" actId="1076"/>
          <ac:spMkLst>
            <pc:docMk/>
            <pc:sldMk cId="458309361" sldId="1448942513"/>
            <ac:spMk id="9" creationId="{B3819599-14D9-47C3-A978-04674EB64B23}"/>
          </ac:spMkLst>
        </pc:spChg>
        <pc:cxnChg chg="add">
          <ac:chgData name="Tamotsu Nagai（永井有）" userId="ed5ecf06-18ae-456a-bf52-4ce4644efbe8" providerId="ADAL" clId="{19488BF8-370F-4846-8AA1-687CB7248678}" dt="2021-12-20T09:02:55.919" v="11" actId="11529"/>
          <ac:cxnSpMkLst>
            <pc:docMk/>
            <pc:sldMk cId="458309361" sldId="1448942513"/>
            <ac:cxnSpMk id="13" creationId="{8D862A3C-9F70-4D54-8EF1-380A36A5977A}"/>
          </ac:cxnSpMkLst>
        </pc:cxnChg>
        <pc:cxnChg chg="add mod">
          <ac:chgData name="Tamotsu Nagai（永井有）" userId="ed5ecf06-18ae-456a-bf52-4ce4644efbe8" providerId="ADAL" clId="{19488BF8-370F-4846-8AA1-687CB7248678}" dt="2021-12-20T09:03:00.494" v="14" actId="14100"/>
          <ac:cxnSpMkLst>
            <pc:docMk/>
            <pc:sldMk cId="458309361" sldId="1448942513"/>
            <ac:cxnSpMk id="14" creationId="{C47A863C-6C5E-468C-B325-74BE41B64694}"/>
          </ac:cxnSpMkLst>
        </pc:cxnChg>
        <pc:cxnChg chg="add mod">
          <ac:chgData name="Tamotsu Nagai（永井有）" userId="ed5ecf06-18ae-456a-bf52-4ce4644efbe8" providerId="ADAL" clId="{19488BF8-370F-4846-8AA1-687CB7248678}" dt="2021-12-20T09:03:06.261" v="17" actId="14100"/>
          <ac:cxnSpMkLst>
            <pc:docMk/>
            <pc:sldMk cId="458309361" sldId="1448942513"/>
            <ac:cxnSpMk id="17" creationId="{9DA6CC78-9941-480F-B310-63BA3BDEEA60}"/>
          </ac:cxnSpMkLst>
        </pc:cxnChg>
        <pc:cxnChg chg="add mod">
          <ac:chgData name="Tamotsu Nagai（永井有）" userId="ed5ecf06-18ae-456a-bf52-4ce4644efbe8" providerId="ADAL" clId="{19488BF8-370F-4846-8AA1-687CB7248678}" dt="2021-12-20T09:03:11.851" v="20" actId="14100"/>
          <ac:cxnSpMkLst>
            <pc:docMk/>
            <pc:sldMk cId="458309361" sldId="1448942513"/>
            <ac:cxnSpMk id="20" creationId="{AE4EDA4E-F8E1-499A-8640-2F14A785A8ED}"/>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2280" cy="49363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120" y="0"/>
            <a:ext cx="2972280" cy="493634"/>
          </a:xfrm>
          <a:prstGeom prst="rect">
            <a:avLst/>
          </a:prstGeom>
        </p:spPr>
        <p:txBody>
          <a:bodyPr vert="horz" lIns="91440" tIns="45720" rIns="91440" bIns="45720" rtlCol="0"/>
          <a:lstStyle>
            <a:lvl1pPr algn="r">
              <a:defRPr sz="1200"/>
            </a:lvl1pPr>
          </a:lstStyle>
          <a:p>
            <a:fld id="{25E41161-7865-49CE-A533-F673AB49B499}" type="datetimeFigureOut">
              <a:rPr kumimoji="1" lang="ja-JP" altLang="en-US" smtClean="0"/>
              <a:t>2022/6/3</a:t>
            </a:fld>
            <a:endParaRPr kumimoji="1" lang="ja-JP" altLang="en-US"/>
          </a:p>
        </p:txBody>
      </p:sp>
      <p:sp>
        <p:nvSpPr>
          <p:cNvPr id="4" name="フッター プレースホルダー 3"/>
          <p:cNvSpPr>
            <a:spLocks noGrp="1"/>
          </p:cNvSpPr>
          <p:nvPr>
            <p:ph type="ftr" sz="quarter" idx="2"/>
          </p:nvPr>
        </p:nvSpPr>
        <p:spPr>
          <a:xfrm>
            <a:off x="0" y="9379040"/>
            <a:ext cx="2972280"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120" y="9379040"/>
            <a:ext cx="2972280" cy="493633"/>
          </a:xfrm>
          <a:prstGeom prst="rect">
            <a:avLst/>
          </a:prstGeom>
        </p:spPr>
        <p:txBody>
          <a:bodyPr vert="horz" lIns="91440" tIns="45720" rIns="91440" bIns="45720" rtlCol="0" anchor="b"/>
          <a:lstStyle>
            <a:lvl1pPr algn="r">
              <a:defRPr sz="1200"/>
            </a:lvl1pPr>
          </a:lstStyle>
          <a:p>
            <a:fld id="{15B9C4E8-D94A-4D4A-9D2C-44DEC00BD7D6}" type="slidenum">
              <a:rPr kumimoji="1" lang="ja-JP" altLang="en-US" smtClean="0"/>
              <a:t>‹#›</a:t>
            </a:fld>
            <a:endParaRPr kumimoji="1" lang="ja-JP" altLang="en-US"/>
          </a:p>
        </p:txBody>
      </p:sp>
    </p:spTree>
    <p:extLst>
      <p:ext uri="{BB962C8B-B14F-4D97-AF65-F5344CB8AC3E}">
        <p14:creationId xmlns:p14="http://schemas.microsoft.com/office/powerpoint/2010/main" val="1890673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71800" cy="49371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1"/>
            <a:ext cx="2971800" cy="493713"/>
          </a:xfrm>
          <a:prstGeom prst="rect">
            <a:avLst/>
          </a:prstGeom>
        </p:spPr>
        <p:txBody>
          <a:bodyPr vert="horz" lIns="91432" tIns="45716" rIns="91432" bIns="45716" rtlCol="0"/>
          <a:lstStyle>
            <a:lvl1pPr algn="r">
              <a:defRPr sz="1200"/>
            </a:lvl1pPr>
          </a:lstStyle>
          <a:p>
            <a:fld id="{B3F904E0-84F7-47E5-A101-1233088EC4F7}" type="datetimeFigureOut">
              <a:rPr kumimoji="1" lang="ja-JP" altLang="en-US" smtClean="0"/>
              <a:t>2022/6/3</a:t>
            </a:fld>
            <a:endParaRPr kumimoji="1" lang="ja-JP" altLang="en-US"/>
          </a:p>
        </p:txBody>
      </p:sp>
      <p:sp>
        <p:nvSpPr>
          <p:cNvPr id="4" name="スライド イメージ プレースホルダー 3"/>
          <p:cNvSpPr>
            <a:spLocks noGrp="1" noRot="1" noChangeAspect="1"/>
          </p:cNvSpPr>
          <p:nvPr>
            <p:ph type="sldImg" idx="2"/>
          </p:nvPr>
        </p:nvSpPr>
        <p:spPr>
          <a:xfrm>
            <a:off x="755650" y="741363"/>
            <a:ext cx="5348288" cy="3702050"/>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5801" y="4690269"/>
            <a:ext cx="5486400" cy="4443412"/>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8825"/>
            <a:ext cx="2971800" cy="493713"/>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9378825"/>
            <a:ext cx="2971800" cy="493713"/>
          </a:xfrm>
          <a:prstGeom prst="rect">
            <a:avLst/>
          </a:prstGeom>
        </p:spPr>
        <p:txBody>
          <a:bodyPr vert="horz" lIns="91432" tIns="45716" rIns="91432" bIns="45716" rtlCol="0" anchor="b"/>
          <a:lstStyle>
            <a:lvl1pPr algn="r">
              <a:defRPr sz="1200"/>
            </a:lvl1pPr>
          </a:lstStyle>
          <a:p>
            <a:fld id="{0DC3377A-F21C-4E72-89F4-4FD6020875A0}" type="slidenum">
              <a:rPr kumimoji="1" lang="ja-JP" altLang="en-US" smtClean="0"/>
              <a:t>‹#›</a:t>
            </a:fld>
            <a:endParaRPr kumimoji="1" lang="ja-JP" altLang="en-US"/>
          </a:p>
        </p:txBody>
      </p:sp>
    </p:spTree>
    <p:extLst>
      <p:ext uri="{BB962C8B-B14F-4D97-AF65-F5344CB8AC3E}">
        <p14:creationId xmlns:p14="http://schemas.microsoft.com/office/powerpoint/2010/main" val="36208906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1134"/>
            <a:ext cx="9611526" cy="346050"/>
          </a:xfrm>
        </p:spPr>
        <p:txBody>
          <a:bodyPr/>
          <a:lstStyle>
            <a:lvl1pPr>
              <a:defRPr>
                <a:latin typeface="+mn-lt"/>
              </a:defRPr>
            </a:lvl1pPr>
          </a:lstStyle>
          <a:p>
            <a:r>
              <a:rPr kumimoji="1" lang="ja-JP" altLang="en-US"/>
              <a:t>マスター タイトルの書式設定</a:t>
            </a:r>
          </a:p>
        </p:txBody>
      </p:sp>
    </p:spTree>
    <p:extLst>
      <p:ext uri="{BB962C8B-B14F-4D97-AF65-F5344CB8AC3E}">
        <p14:creationId xmlns:p14="http://schemas.microsoft.com/office/powerpoint/2010/main" val="12695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9" name="スライド番号プレースホルダー 2"/>
          <p:cNvSpPr>
            <a:spLocks noGrp="1"/>
          </p:cNvSpPr>
          <p:nvPr>
            <p:ph type="sldNum" sz="quarter" idx="4"/>
          </p:nvPr>
        </p:nvSpPr>
        <p:spPr>
          <a:xfrm>
            <a:off x="7610108" y="6570681"/>
            <a:ext cx="2311771" cy="287337"/>
          </a:xfrm>
        </p:spPr>
        <p:txBody>
          <a:bodyPr/>
          <a:lstStyle>
            <a:lvl1pPr>
              <a:defRPr>
                <a:latin typeface="Meiryo UI" panose="020B0604030504040204" pitchFamily="50" charset="-128"/>
                <a:ea typeface="Meiryo UI" panose="020B0604030504040204" pitchFamily="50" charset="-128"/>
              </a:defRPr>
            </a:lvl1pPr>
          </a:lstStyle>
          <a:p>
            <a:pPr>
              <a:defRPr/>
            </a:pPr>
            <a:fld id="{81D2FB6A-1870-4D90-8051-43D93852D7D6}" type="slidenum">
              <a:rPr lang="en-US" altLang="ja-JP" smtClean="0"/>
              <a:pPr>
                <a:defRPr/>
              </a:pPr>
              <a:t>‹#›</a:t>
            </a:fld>
            <a:endParaRPr lang="en-US" altLang="ja-JP"/>
          </a:p>
        </p:txBody>
      </p:sp>
      <p:sp>
        <p:nvSpPr>
          <p:cNvPr id="10" name="タイトル 2"/>
          <p:cNvSpPr>
            <a:spLocks noGrp="1"/>
          </p:cNvSpPr>
          <p:nvPr>
            <p:ph type="title"/>
          </p:nvPr>
        </p:nvSpPr>
        <p:spPr>
          <a:xfrm>
            <a:off x="912959" y="116632"/>
            <a:ext cx="7213168" cy="407988"/>
          </a:xfrm>
        </p:spPr>
        <p:txBody>
          <a:bodyPr/>
          <a:lstStyle/>
          <a:p>
            <a:endParaRPr lang="ja-JP" altLang="en-US"/>
          </a:p>
        </p:txBody>
      </p:sp>
    </p:spTree>
    <p:extLst>
      <p:ext uri="{BB962C8B-B14F-4D97-AF65-F5344CB8AC3E}">
        <p14:creationId xmlns:p14="http://schemas.microsoft.com/office/powerpoint/2010/main" val="419558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98619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03549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4" y="2130427"/>
            <a:ext cx="8713693" cy="1470025"/>
          </a:xfrm>
        </p:spPr>
        <p:txBody>
          <a:bodyPr/>
          <a:lstStyle>
            <a:lvl1pPr algn="ctr">
              <a:defRPr>
                <a:solidFill>
                  <a:schemeClr val="tx1"/>
                </a:solidFill>
                <a:latin typeface="+mn-lt"/>
              </a:defRPr>
            </a:lvl1p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900953"/>
          </a:xfrm>
          <a:prstGeom prst="rect">
            <a:avLst/>
          </a:prstGeom>
        </p:spPr>
        <p:txBody>
          <a:bodyPr/>
          <a:lstStyle>
            <a:lvl1pPr marL="0" indent="0" algn="ctr">
              <a:buNone/>
              <a:defRPr>
                <a:solidFill>
                  <a:schemeClr val="tx1"/>
                </a:solidFill>
                <a:latin typeface="+mn-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3" indent="0" algn="ctr">
              <a:buNone/>
              <a:defRPr>
                <a:solidFill>
                  <a:schemeClr val="tx1">
                    <a:tint val="75000"/>
                  </a:schemeClr>
                </a:solidFill>
              </a:defRPr>
            </a:lvl4pPr>
            <a:lvl5pPr marL="1828591" indent="0" algn="ctr">
              <a:buNone/>
              <a:defRPr>
                <a:solidFill>
                  <a:schemeClr val="tx1">
                    <a:tint val="75000"/>
                  </a:schemeClr>
                </a:solidFill>
              </a:defRPr>
            </a:lvl5pPr>
            <a:lvl6pPr marL="2285739" indent="0" algn="ctr">
              <a:buNone/>
              <a:defRPr>
                <a:solidFill>
                  <a:schemeClr val="tx1">
                    <a:tint val="75000"/>
                  </a:schemeClr>
                </a:solidFill>
              </a:defRPr>
            </a:lvl6pPr>
            <a:lvl7pPr marL="2742887" indent="0" algn="ctr">
              <a:buNone/>
              <a:defRPr>
                <a:solidFill>
                  <a:schemeClr val="tx1">
                    <a:tint val="75000"/>
                  </a:schemeClr>
                </a:solidFill>
              </a:defRPr>
            </a:lvl7pPr>
            <a:lvl8pPr marL="3200035" indent="0" algn="ctr">
              <a:buNone/>
              <a:defRPr>
                <a:solidFill>
                  <a:schemeClr val="tx1">
                    <a:tint val="75000"/>
                  </a:schemeClr>
                </a:solidFill>
              </a:defRPr>
            </a:lvl8pPr>
            <a:lvl9pPr marL="3657183"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523616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8703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1134"/>
            <a:ext cx="9611526" cy="346050"/>
          </a:xfrm>
        </p:spPr>
        <p:txBody>
          <a:bodyPr/>
          <a:lstStyle>
            <a:lvl1pPr>
              <a:defRPr>
                <a:latin typeface="+mn-lt"/>
              </a:defRPr>
            </a:lvl1pPr>
          </a:lstStyle>
          <a:p>
            <a:r>
              <a:rPr kumimoji="1" lang="ja-JP" altLang="en-US"/>
              <a:t>マスター タイトルの書式設定</a:t>
            </a:r>
          </a:p>
        </p:txBody>
      </p:sp>
    </p:spTree>
    <p:extLst>
      <p:ext uri="{BB962C8B-B14F-4D97-AF65-F5344CB8AC3E}">
        <p14:creationId xmlns:p14="http://schemas.microsoft.com/office/powerpoint/2010/main" val="1531777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399496" y="6546853"/>
            <a:ext cx="516814" cy="365125"/>
          </a:xfrm>
          <a:prstGeom prst="rect">
            <a:avLst/>
          </a:prstGeom>
        </p:spPr>
        <p:txBody>
          <a:bodyPr lIns="107287" tIns="53643" rIns="107287" bIns="53643"/>
          <a:lstStyle/>
          <a:p>
            <a:pPr marL="0" marR="0" lvl="0" indent="0" algn="l" defTabSz="914400" rtl="0" eaLnBrk="1" fontAlgn="auto" latinLnBrk="0" hangingPunct="1">
              <a:lnSpc>
                <a:spcPct val="100000"/>
              </a:lnSpc>
              <a:spcBef>
                <a:spcPts val="0"/>
              </a:spcBef>
              <a:spcAft>
                <a:spcPts val="0"/>
              </a:spcAft>
              <a:buClrTx/>
              <a:buSzTx/>
              <a:buFontTx/>
              <a:buNone/>
              <a:tabLst/>
              <a:defRPr/>
            </a:pPr>
            <a:fld id="{FA94C073-C9B4-46D0-8E48-EE440BDF758B}" type="slidenum">
              <a:rPr kumimoji="1" lang="ja-JP" altLang="en-US" sz="1800" b="0" i="0" u="none" strike="noStrike" kern="1200" cap="none" spc="0" normalizeH="0" baseline="0" noProof="0" smtClean="0">
                <a:ln>
                  <a:noFill/>
                </a:ln>
                <a:solidFill>
                  <a:prstClr val="black"/>
                </a:solidFill>
                <a:effectLst/>
                <a:uLnTx/>
                <a:uFillTx/>
                <a:latin typeface="Verdana"/>
                <a:ea typeface="HG丸ｺﾞｼｯｸM-PRO"/>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1" lang="ja-JP" altLang="en-US" sz="1800" b="0" i="0" u="none" strike="noStrike" kern="1200" cap="none" spc="0" normalizeH="0" baseline="0" noProof="0">
              <a:ln>
                <a:noFill/>
              </a:ln>
              <a:solidFill>
                <a:prstClr val="black"/>
              </a:solidFill>
              <a:effectLst/>
              <a:uLnTx/>
              <a:uFillTx/>
              <a:latin typeface="Verdana"/>
              <a:ea typeface="HG丸ｺﾞｼｯｸM-PRO"/>
              <a:cs typeface="+mn-cs"/>
            </a:endParaRPr>
          </a:p>
        </p:txBody>
      </p:sp>
      <p:sp>
        <p:nvSpPr>
          <p:cNvPr id="13" name="Title Placeholder 1"/>
          <p:cNvSpPr>
            <a:spLocks noGrp="1"/>
          </p:cNvSpPr>
          <p:nvPr>
            <p:ph type="title" hasCustomPrompt="1"/>
          </p:nvPr>
        </p:nvSpPr>
        <p:spPr>
          <a:xfrm>
            <a:off x="275168" y="214040"/>
            <a:ext cx="9341908" cy="694680"/>
          </a:xfrm>
          <a:prstGeom prst="rect">
            <a:avLst/>
          </a:prstGeom>
        </p:spPr>
        <p:txBody>
          <a:bodyPr vert="horz" lIns="0" tIns="53643" rIns="0" bIns="53643" rtlCol="0" anchor="t" anchorCtr="0">
            <a:normAutofit/>
          </a:bodyPr>
          <a:lstStyle/>
          <a:p>
            <a:r>
              <a:rPr kumimoji="1" lang="ja-JP" altLang="en-US"/>
              <a:t>Slide Title</a:t>
            </a:r>
          </a:p>
        </p:txBody>
      </p:sp>
    </p:spTree>
    <p:extLst>
      <p:ext uri="{BB962C8B-B14F-4D97-AF65-F5344CB8AC3E}">
        <p14:creationId xmlns:p14="http://schemas.microsoft.com/office/powerpoint/2010/main" val="314187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1134"/>
            <a:ext cx="9611526" cy="346050"/>
          </a:xfrm>
        </p:spPr>
        <p:txBody>
          <a:bodyPr/>
          <a:lstStyle>
            <a:lvl1pPr>
              <a:defRPr>
                <a:latin typeface="+mn-lt"/>
              </a:defRPr>
            </a:lvl1pPr>
          </a:lstStyle>
          <a:p>
            <a:r>
              <a:rPr kumimoji="1" lang="ja-JP" altLang="en-US"/>
              <a:t>マスター タイトルの書式設定</a:t>
            </a:r>
          </a:p>
        </p:txBody>
      </p:sp>
    </p:spTree>
    <p:extLst>
      <p:ext uri="{BB962C8B-B14F-4D97-AF65-F5344CB8AC3E}">
        <p14:creationId xmlns:p14="http://schemas.microsoft.com/office/powerpoint/2010/main" val="64065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1134"/>
            <a:ext cx="9611526" cy="346050"/>
          </a:xfrm>
        </p:spPr>
        <p:txBody>
          <a:bodyPr/>
          <a:lstStyle>
            <a:lvl1pPr>
              <a:defRPr>
                <a:latin typeface="+mn-lt"/>
              </a:defRPr>
            </a:lvl1pPr>
          </a:lstStyle>
          <a:p>
            <a:r>
              <a:rPr kumimoji="1" lang="ja-JP" altLang="en-US"/>
              <a:t>マスター タイトルの書式設定</a:t>
            </a:r>
          </a:p>
        </p:txBody>
      </p:sp>
    </p:spTree>
    <p:extLst>
      <p:ext uri="{BB962C8B-B14F-4D97-AF65-F5344CB8AC3E}">
        <p14:creationId xmlns:p14="http://schemas.microsoft.com/office/powerpoint/2010/main" val="3489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6154" y="1068242"/>
            <a:ext cx="8713693" cy="1470025"/>
          </a:xfrm>
        </p:spPr>
        <p:txBody>
          <a:bodyPr/>
          <a:lstStyle>
            <a:lvl1pPr algn="ctr">
              <a:defRPr sz="3200">
                <a:solidFill>
                  <a:schemeClr val="tx1"/>
                </a:solidFill>
                <a:latin typeface="+mn-lt"/>
              </a:defRPr>
            </a:lvl1pPr>
          </a:lstStyle>
          <a:p>
            <a:r>
              <a:rPr kumimoji="1" lang="ja-JP" altLang="en-US"/>
              <a:t>マスター タイトルの書式設定</a:t>
            </a:r>
          </a:p>
        </p:txBody>
      </p:sp>
      <p:sp>
        <p:nvSpPr>
          <p:cNvPr id="3" name="サブタイトル 2"/>
          <p:cNvSpPr>
            <a:spLocks noGrp="1"/>
          </p:cNvSpPr>
          <p:nvPr>
            <p:ph type="subTitle" idx="1"/>
          </p:nvPr>
        </p:nvSpPr>
        <p:spPr>
          <a:xfrm>
            <a:off x="1485900" y="2824015"/>
            <a:ext cx="6934200" cy="900953"/>
          </a:xfrm>
          <a:prstGeom prst="rect">
            <a:avLst/>
          </a:prstGeom>
        </p:spPr>
        <p:txBody>
          <a:bodyPr/>
          <a:lstStyle>
            <a:lvl1pPr marL="0" indent="0" algn="ctr">
              <a:buNone/>
              <a:defRPr sz="2000">
                <a:solidFill>
                  <a:schemeClr val="tx1"/>
                </a:solidFill>
                <a:latin typeface="+mn-lt"/>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3" indent="0" algn="ctr">
              <a:buNone/>
              <a:defRPr>
                <a:solidFill>
                  <a:schemeClr val="tx1">
                    <a:tint val="75000"/>
                  </a:schemeClr>
                </a:solidFill>
              </a:defRPr>
            </a:lvl4pPr>
            <a:lvl5pPr marL="1828591" indent="0" algn="ctr">
              <a:buNone/>
              <a:defRPr>
                <a:solidFill>
                  <a:schemeClr val="tx1">
                    <a:tint val="75000"/>
                  </a:schemeClr>
                </a:solidFill>
              </a:defRPr>
            </a:lvl5pPr>
            <a:lvl6pPr marL="2285739" indent="0" algn="ctr">
              <a:buNone/>
              <a:defRPr>
                <a:solidFill>
                  <a:schemeClr val="tx1">
                    <a:tint val="75000"/>
                  </a:schemeClr>
                </a:solidFill>
              </a:defRPr>
            </a:lvl6pPr>
            <a:lvl7pPr marL="2742887" indent="0" algn="ctr">
              <a:buNone/>
              <a:defRPr>
                <a:solidFill>
                  <a:schemeClr val="tx1">
                    <a:tint val="75000"/>
                  </a:schemeClr>
                </a:solidFill>
              </a:defRPr>
            </a:lvl7pPr>
            <a:lvl8pPr marL="3200035" indent="0" algn="ctr">
              <a:buNone/>
              <a:defRPr>
                <a:solidFill>
                  <a:schemeClr val="tx1">
                    <a:tint val="75000"/>
                  </a:schemeClr>
                </a:solidFill>
              </a:defRPr>
            </a:lvl8pPr>
            <a:lvl9pPr marL="3657183"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0225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8738" y="51134"/>
            <a:ext cx="9611526" cy="346050"/>
          </a:xfrm>
        </p:spPr>
        <p:txBody>
          <a:bodyPr/>
          <a:lstStyle>
            <a:lvl1pPr>
              <a:defRPr>
                <a:latin typeface="+mn-lt"/>
              </a:defRPr>
            </a:lvl1pPr>
          </a:lstStyle>
          <a:p>
            <a:r>
              <a:rPr kumimoji="1" lang="ja-JP" altLang="en-US"/>
              <a:t>マスター タイトルの書式設定</a:t>
            </a:r>
          </a:p>
        </p:txBody>
      </p:sp>
    </p:spTree>
    <p:extLst>
      <p:ext uri="{BB962C8B-B14F-4D97-AF65-F5344CB8AC3E}">
        <p14:creationId xmlns:p14="http://schemas.microsoft.com/office/powerpoint/2010/main" val="35704803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6.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1134"/>
            <a:ext cx="9612000" cy="346050"/>
          </a:xfrm>
          <a:prstGeom prst="rect">
            <a:avLst/>
          </a:prstGeom>
        </p:spPr>
        <p:txBody>
          <a:bodyPr vert="horz" lIns="36000" tIns="36000" rIns="36000" bIns="36000" rtlCol="0" anchor="ctr">
            <a:noAutofit/>
          </a:bodyPr>
          <a:lstStyle/>
          <a:p>
            <a:r>
              <a:rPr kumimoji="1" lang="ja-JP" altLang="en-US"/>
              <a:t>マスター タイトルの書式設定</a:t>
            </a:r>
          </a:p>
        </p:txBody>
      </p:sp>
      <p:sp>
        <p:nvSpPr>
          <p:cNvPr id="7" name="Line 8"/>
          <p:cNvSpPr>
            <a:spLocks noChangeShapeType="1"/>
          </p:cNvSpPr>
          <p:nvPr/>
        </p:nvSpPr>
        <p:spPr bwMode="auto">
          <a:xfrm>
            <a:off x="9" y="476250"/>
            <a:ext cx="9904413" cy="0"/>
          </a:xfrm>
          <a:prstGeom prst="line">
            <a:avLst/>
          </a:prstGeom>
          <a:noFill/>
          <a:ln w="57150">
            <a:solidFill>
              <a:srgbClr val="3366FF"/>
            </a:solidFill>
            <a:round/>
            <a:headEnd/>
            <a:tailEnd/>
          </a:ln>
        </p:spPr>
        <p:txBody>
          <a:bodyPr/>
          <a:lstStyle/>
          <a:p>
            <a:endParaRPr lang="ja-JP" altLang="en-US">
              <a:solidFill>
                <a:prstClr val="black"/>
              </a:solidFill>
            </a:endParaRPr>
          </a:p>
        </p:txBody>
      </p:sp>
      <p:sp>
        <p:nvSpPr>
          <p:cNvPr id="4" name="テキスト ボックス 3"/>
          <p:cNvSpPr txBox="1"/>
          <p:nvPr userDrawn="1"/>
        </p:nvSpPr>
        <p:spPr>
          <a:xfrm>
            <a:off x="0" y="6601102"/>
            <a:ext cx="9900000" cy="252000"/>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a:latin typeface="+mn-lt"/>
            </a:endParaRPr>
          </a:p>
        </p:txBody>
      </p:sp>
    </p:spTree>
    <p:extLst>
      <p:ext uri="{BB962C8B-B14F-4D97-AF65-F5344CB8AC3E}">
        <p14:creationId xmlns:p14="http://schemas.microsoft.com/office/powerpoint/2010/main" val="1309603626"/>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1134"/>
            <a:ext cx="9612000" cy="346050"/>
          </a:xfrm>
          <a:prstGeom prst="rect">
            <a:avLst/>
          </a:prstGeom>
        </p:spPr>
        <p:txBody>
          <a:bodyPr vert="horz" lIns="36000" tIns="36000" rIns="36000" bIns="36000" rtlCol="0" anchor="ctr">
            <a:noAutofit/>
          </a:bodyPr>
          <a:lstStyle/>
          <a:p>
            <a:r>
              <a:rPr kumimoji="1" lang="ja-JP" altLang="en-US"/>
              <a:t>マスター タイトルの書式設定</a:t>
            </a:r>
          </a:p>
        </p:txBody>
      </p:sp>
      <p:sp>
        <p:nvSpPr>
          <p:cNvPr id="7" name="Line 8"/>
          <p:cNvSpPr>
            <a:spLocks noChangeShapeType="1"/>
          </p:cNvSpPr>
          <p:nvPr/>
        </p:nvSpPr>
        <p:spPr bwMode="auto">
          <a:xfrm>
            <a:off x="9" y="476250"/>
            <a:ext cx="9904413" cy="0"/>
          </a:xfrm>
          <a:prstGeom prst="line">
            <a:avLst/>
          </a:prstGeom>
          <a:noFill/>
          <a:ln w="57150">
            <a:solidFill>
              <a:srgbClr val="3366FF"/>
            </a:solidFill>
            <a:round/>
            <a:headEnd/>
            <a:tailEnd/>
          </a:ln>
        </p:spPr>
        <p:txBody>
          <a:bodyPr/>
          <a:lstStyle/>
          <a:p>
            <a:endParaRPr lang="ja-JP" altLang="en-US">
              <a:solidFill>
                <a:prstClr val="black"/>
              </a:solidFill>
            </a:endParaRPr>
          </a:p>
        </p:txBody>
      </p:sp>
      <p:sp>
        <p:nvSpPr>
          <p:cNvPr id="4" name="テキスト ボックス 3"/>
          <p:cNvSpPr txBox="1"/>
          <p:nvPr userDrawn="1"/>
        </p:nvSpPr>
        <p:spPr>
          <a:xfrm>
            <a:off x="1" y="6596390"/>
            <a:ext cx="9900000" cy="252000"/>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a:latin typeface="+mn-lt"/>
            </a:endParaRPr>
          </a:p>
        </p:txBody>
      </p:sp>
    </p:spTree>
    <p:extLst>
      <p:ext uri="{BB962C8B-B14F-4D97-AF65-F5344CB8AC3E}">
        <p14:creationId xmlns:p14="http://schemas.microsoft.com/office/powerpoint/2010/main" val="4014858374"/>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342900" indent="-342900" algn="l" defTabSz="914400" rtl="0" eaLnBrk="1" latinLnBrk="0" hangingPunct="1">
        <a:spcBef>
          <a:spcPct val="20000"/>
        </a:spcBef>
        <a:buFont typeface="Arial" pitchFamily="34" charset="0"/>
        <a:buChar char="•"/>
        <a:defRPr kumimoji="1" sz="1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テキスト ボックス 3"/>
          <p:cNvSpPr txBox="1"/>
          <p:nvPr userDrawn="1"/>
        </p:nvSpPr>
        <p:spPr>
          <a:xfrm>
            <a:off x="0" y="6596390"/>
            <a:ext cx="9900000" cy="252000"/>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a:latin typeface="+mn-lt"/>
            </a:endParaRPr>
          </a:p>
        </p:txBody>
      </p:sp>
    </p:spTree>
    <p:extLst>
      <p:ext uri="{BB962C8B-B14F-4D97-AF65-F5344CB8AC3E}">
        <p14:creationId xmlns:p14="http://schemas.microsoft.com/office/powerpoint/2010/main" val="3763924654"/>
      </p:ext>
    </p:extLst>
  </p:cSld>
  <p:clrMap bg1="lt1" tx1="dk1" bg2="lt2" tx2="dk2" accent1="accent1" accent2="accent2" accent3="accent3" accent4="accent4" accent5="accent5" accent6="accent6" hlink="hlink" folHlink="folHlink"/>
  <p:sldLayoutIdLst>
    <p:sldLayoutId id="2147483675" r:id="rId1"/>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342900" indent="-342900" algn="l" defTabSz="914400" rtl="0" eaLnBrk="1" latinLnBrk="0" hangingPunct="1">
        <a:spcBef>
          <a:spcPct val="20000"/>
        </a:spcBef>
        <a:buFont typeface="Arial" pitchFamily="34" charset="0"/>
        <a:buChar char="•"/>
        <a:defRPr kumimoji="1" sz="1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1134"/>
            <a:ext cx="9612000" cy="346050"/>
          </a:xfrm>
          <a:prstGeom prst="rect">
            <a:avLst/>
          </a:prstGeom>
        </p:spPr>
        <p:txBody>
          <a:bodyPr vert="horz" lIns="36000" tIns="36000" rIns="36000" bIns="36000" rtlCol="0" anchor="ctr">
            <a:noAutofit/>
          </a:bodyPr>
          <a:lstStyle/>
          <a:p>
            <a:r>
              <a:rPr kumimoji="1" lang="ja-JP" altLang="en-US"/>
              <a:t>マスター タイトルの書式設定</a:t>
            </a:r>
          </a:p>
        </p:txBody>
      </p:sp>
      <p:sp>
        <p:nvSpPr>
          <p:cNvPr id="7" name="Line 8"/>
          <p:cNvSpPr>
            <a:spLocks noChangeShapeType="1"/>
          </p:cNvSpPr>
          <p:nvPr/>
        </p:nvSpPr>
        <p:spPr bwMode="auto">
          <a:xfrm>
            <a:off x="9" y="476250"/>
            <a:ext cx="9904413" cy="0"/>
          </a:xfrm>
          <a:prstGeom prst="line">
            <a:avLst/>
          </a:prstGeom>
          <a:noFill/>
          <a:ln w="57150">
            <a:solidFill>
              <a:srgbClr val="3366FF"/>
            </a:solidFill>
            <a:round/>
            <a:headEnd/>
            <a:tailEnd/>
          </a:ln>
        </p:spPr>
        <p:txBody>
          <a:bodyPr/>
          <a:lstStyle/>
          <a:p>
            <a:endParaRPr lang="ja-JP" altLang="en-US">
              <a:solidFill>
                <a:prstClr val="black"/>
              </a:solidFill>
            </a:endParaRPr>
          </a:p>
        </p:txBody>
      </p:sp>
      <p:sp>
        <p:nvSpPr>
          <p:cNvPr id="4" name="テキスト ボックス 3"/>
          <p:cNvSpPr txBox="1"/>
          <p:nvPr/>
        </p:nvSpPr>
        <p:spPr>
          <a:xfrm>
            <a:off x="9543016" y="6648400"/>
            <a:ext cx="706582" cy="261610"/>
          </a:xfrm>
          <a:prstGeom prst="rect">
            <a:avLst/>
          </a:prstGeom>
          <a:noFill/>
        </p:spPr>
        <p:txBody>
          <a:bodyPr wrap="square" rtlCol="0">
            <a:spAutoFit/>
          </a:bodyPr>
          <a:lstStyle/>
          <a:p>
            <a:fld id="{2F101A5D-C534-455B-A1B7-FEFA57DB3C14}" type="slidenum">
              <a:rPr kumimoji="1" lang="ja-JP" altLang="en-US" sz="1050" smtClean="0">
                <a:latin typeface="+mn-lt"/>
              </a:rPr>
              <a:t>‹#›</a:t>
            </a:fld>
            <a:endParaRPr kumimoji="1" lang="ja-JP" altLang="en-US" sz="1050">
              <a:latin typeface="+mn-lt"/>
            </a:endParaRPr>
          </a:p>
        </p:txBody>
      </p:sp>
    </p:spTree>
    <p:extLst>
      <p:ext uri="{BB962C8B-B14F-4D97-AF65-F5344CB8AC3E}">
        <p14:creationId xmlns:p14="http://schemas.microsoft.com/office/powerpoint/2010/main" val="217593264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41" y="51134"/>
            <a:ext cx="9612000" cy="346050"/>
          </a:xfrm>
          <a:prstGeom prst="rect">
            <a:avLst/>
          </a:prstGeom>
        </p:spPr>
        <p:txBody>
          <a:bodyPr vert="horz" lIns="36000" tIns="36000" rIns="36000" bIns="36000" rtlCol="0" anchor="ctr">
            <a:noAutofit/>
          </a:bodyPr>
          <a:lstStyle/>
          <a:p>
            <a:r>
              <a:rPr kumimoji="1" lang="ja-JP" altLang="en-US"/>
              <a:t>マスター タイトルの書式設定</a:t>
            </a:r>
          </a:p>
        </p:txBody>
      </p:sp>
      <p:sp>
        <p:nvSpPr>
          <p:cNvPr id="7" name="Line 8"/>
          <p:cNvSpPr>
            <a:spLocks noChangeShapeType="1"/>
          </p:cNvSpPr>
          <p:nvPr/>
        </p:nvSpPr>
        <p:spPr bwMode="auto">
          <a:xfrm>
            <a:off x="12" y="476250"/>
            <a:ext cx="9904413" cy="0"/>
          </a:xfrm>
          <a:prstGeom prst="line">
            <a:avLst/>
          </a:prstGeom>
          <a:noFill/>
          <a:ln w="57150">
            <a:solidFill>
              <a:srgbClr val="3366FF"/>
            </a:solidFill>
            <a:round/>
            <a:headEnd/>
            <a:tailEnd/>
          </a:ln>
        </p:spPr>
        <p:txBody>
          <a:bodyPr/>
          <a:lstStyle/>
          <a:p>
            <a:endParaRPr lang="ja-JP" altLang="en-US" sz="1662">
              <a:solidFill>
                <a:prstClr val="black"/>
              </a:solidFill>
            </a:endParaRPr>
          </a:p>
        </p:txBody>
      </p:sp>
      <p:sp>
        <p:nvSpPr>
          <p:cNvPr id="4" name="テキスト ボックス 3"/>
          <p:cNvSpPr txBox="1"/>
          <p:nvPr userDrawn="1"/>
        </p:nvSpPr>
        <p:spPr>
          <a:xfrm>
            <a:off x="9543017" y="6648400"/>
            <a:ext cx="706583" cy="241476"/>
          </a:xfrm>
          <a:prstGeom prst="rect">
            <a:avLst/>
          </a:prstGeom>
          <a:noFill/>
        </p:spPr>
        <p:txBody>
          <a:bodyPr wrap="square" rtlCol="0">
            <a:spAutoFit/>
          </a:bodyPr>
          <a:lstStyle/>
          <a:p>
            <a:fld id="{2F101A5D-C534-455B-A1B7-FEFA57DB3C14}" type="slidenum">
              <a:rPr kumimoji="1" lang="ja-JP" altLang="en-US" sz="969" smtClean="0">
                <a:latin typeface="+mn-lt"/>
              </a:rPr>
              <a:t>‹#›</a:t>
            </a:fld>
            <a:endParaRPr kumimoji="1" lang="ja-JP" altLang="en-US" sz="969">
              <a:latin typeface="+mn-lt"/>
            </a:endParaRPr>
          </a:p>
        </p:txBody>
      </p:sp>
    </p:spTree>
    <p:extLst>
      <p:ext uri="{BB962C8B-B14F-4D97-AF65-F5344CB8AC3E}">
        <p14:creationId xmlns:p14="http://schemas.microsoft.com/office/powerpoint/2010/main" val="33913795"/>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844083" rtl="0" eaLnBrk="1" latinLnBrk="0" hangingPunct="1">
        <a:spcBef>
          <a:spcPct val="0"/>
        </a:spcBef>
        <a:buNone/>
        <a:defRPr kumimoji="1" sz="1846" kern="1200">
          <a:solidFill>
            <a:schemeClr val="tx1"/>
          </a:solidFill>
          <a:latin typeface="+mn-lt"/>
          <a:ea typeface="+mn-ea"/>
          <a:cs typeface="+mj-cs"/>
        </a:defRPr>
      </a:lvl1pPr>
    </p:titleStyle>
    <p:bodyStyle>
      <a:lvl1pPr marL="252052" indent="-252052" algn="l" defTabSz="844083" rtl="0" eaLnBrk="1" latinLnBrk="0" hangingPunct="1">
        <a:spcBef>
          <a:spcPct val="20000"/>
        </a:spcBef>
        <a:buFont typeface="+mj-lt"/>
        <a:buAutoNum type="arabicPeriod"/>
        <a:defRPr kumimoji="1" sz="1292" kern="1200">
          <a:solidFill>
            <a:schemeClr val="tx1"/>
          </a:solidFill>
          <a:latin typeface="+mn-lt"/>
          <a:ea typeface="+mn-ea"/>
          <a:cs typeface="+mn-cs"/>
        </a:defRPr>
      </a:lvl1pPr>
      <a:lvl2pPr marL="422041" indent="-169989" algn="l" defTabSz="844083" rtl="0" eaLnBrk="1" latinLnBrk="0" hangingPunct="1">
        <a:spcBef>
          <a:spcPct val="20000"/>
        </a:spcBef>
        <a:buFont typeface="Arial" pitchFamily="34" charset="0"/>
        <a:buAutoNum type="arabicParenBoth"/>
        <a:defRPr kumimoji="1" sz="1292" kern="1200">
          <a:solidFill>
            <a:schemeClr val="tx1"/>
          </a:solidFill>
          <a:latin typeface="+mn-lt"/>
          <a:ea typeface="+mn-ea"/>
          <a:cs typeface="+mn-cs"/>
        </a:defRPr>
      </a:lvl2pPr>
      <a:lvl3pPr marL="745900" indent="-252052" algn="l" defTabSz="844083" rtl="0" eaLnBrk="1" latinLnBrk="0" hangingPunct="1">
        <a:spcBef>
          <a:spcPct val="20000"/>
        </a:spcBef>
        <a:buFont typeface="+mj-ea"/>
        <a:buAutoNum type="circleNumDbPlain"/>
        <a:defRPr kumimoji="1" sz="1292" kern="1200">
          <a:solidFill>
            <a:schemeClr val="tx1"/>
          </a:solidFill>
          <a:latin typeface="+mn-lt"/>
          <a:ea typeface="+mn-ea"/>
          <a:cs typeface="+mn-cs"/>
        </a:defRPr>
      </a:lvl3pPr>
      <a:lvl4pPr marL="907096" indent="-161196" algn="l" defTabSz="844083" rtl="0" eaLnBrk="1" latinLnBrk="0" hangingPunct="1">
        <a:spcBef>
          <a:spcPct val="20000"/>
        </a:spcBef>
        <a:buFont typeface="Arial" panose="020B0604020202020204" pitchFamily="34" charset="0"/>
        <a:buChar char="•"/>
        <a:defRPr kumimoji="1" sz="1292" kern="1200">
          <a:solidFill>
            <a:schemeClr val="tx1"/>
          </a:solidFill>
          <a:latin typeface="+mn-lt"/>
          <a:ea typeface="+mn-ea"/>
          <a:cs typeface="+mn-cs"/>
        </a:defRPr>
      </a:lvl4pPr>
      <a:lvl5pPr marL="996486" indent="-89391" algn="l" defTabSz="844083" rtl="0" eaLnBrk="1" latinLnBrk="0" hangingPunct="1">
        <a:spcBef>
          <a:spcPct val="20000"/>
        </a:spcBef>
        <a:buFont typeface="Arial" panose="020B0604020202020204" pitchFamily="34" charset="0"/>
        <a:buChar char="-"/>
        <a:defRPr kumimoji="1" sz="1292"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8738" y="51134"/>
            <a:ext cx="9612000" cy="346050"/>
          </a:xfrm>
          <a:prstGeom prst="rect">
            <a:avLst/>
          </a:prstGeom>
        </p:spPr>
        <p:txBody>
          <a:bodyPr vert="horz" lIns="36000" tIns="36000" rIns="36000" bIns="36000" rtlCol="0" anchor="ctr">
            <a:noAutofit/>
          </a:bodyPr>
          <a:lstStyle/>
          <a:p>
            <a:r>
              <a:rPr kumimoji="1" lang="ja-JP" altLang="en-US"/>
              <a:t>マスター タイトルの書式設定</a:t>
            </a:r>
          </a:p>
        </p:txBody>
      </p:sp>
      <p:sp>
        <p:nvSpPr>
          <p:cNvPr id="7" name="Line 8"/>
          <p:cNvSpPr>
            <a:spLocks noChangeShapeType="1"/>
          </p:cNvSpPr>
          <p:nvPr/>
        </p:nvSpPr>
        <p:spPr bwMode="auto">
          <a:xfrm>
            <a:off x="9" y="476250"/>
            <a:ext cx="9904413" cy="0"/>
          </a:xfrm>
          <a:prstGeom prst="line">
            <a:avLst/>
          </a:prstGeom>
          <a:noFill/>
          <a:ln w="57150">
            <a:solidFill>
              <a:srgbClr val="3366FF"/>
            </a:solidFill>
            <a:round/>
            <a:headEnd/>
            <a:tailEnd/>
          </a:ln>
        </p:spPr>
        <p:txBody>
          <a:bodyPr/>
          <a:lstStyle/>
          <a:p>
            <a:endParaRPr lang="ja-JP" altLang="en-US">
              <a:solidFill>
                <a:prstClr val="black"/>
              </a:solidFill>
            </a:endParaRPr>
          </a:p>
        </p:txBody>
      </p:sp>
      <p:sp>
        <p:nvSpPr>
          <p:cNvPr id="4" name="テキスト ボックス 3"/>
          <p:cNvSpPr txBox="1"/>
          <p:nvPr userDrawn="1"/>
        </p:nvSpPr>
        <p:spPr>
          <a:xfrm>
            <a:off x="4599709" y="6648400"/>
            <a:ext cx="706582" cy="261610"/>
          </a:xfrm>
          <a:prstGeom prst="rect">
            <a:avLst/>
          </a:prstGeom>
          <a:noFill/>
        </p:spPr>
        <p:txBody>
          <a:bodyPr wrap="square" rtlCol="0">
            <a:spAutoFit/>
          </a:bodyPr>
          <a:lstStyle/>
          <a:p>
            <a:pPr algn="ctr"/>
            <a:fld id="{2F101A5D-C534-455B-A1B7-FEFA57DB3C14}" type="slidenum">
              <a:rPr kumimoji="1" lang="ja-JP" altLang="en-US" sz="1050" smtClean="0">
                <a:latin typeface="+mn-lt"/>
              </a:rPr>
              <a:pPr algn="ctr"/>
              <a:t>‹#›</a:t>
            </a:fld>
            <a:endParaRPr kumimoji="1" lang="ja-JP" altLang="en-US" sz="1050">
              <a:latin typeface="+mn-lt"/>
            </a:endParaRPr>
          </a:p>
        </p:txBody>
      </p:sp>
    </p:spTree>
    <p:extLst>
      <p:ext uri="{BB962C8B-B14F-4D97-AF65-F5344CB8AC3E}">
        <p14:creationId xmlns:p14="http://schemas.microsoft.com/office/powerpoint/2010/main" val="311715228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hf hdr="0" ftr="0" dt="0"/>
  <p:txStyles>
    <p:titleStyle>
      <a:lvl1pPr algn="l" defTabSz="914400" rtl="0" eaLnBrk="1" latinLnBrk="0" hangingPunct="1">
        <a:spcBef>
          <a:spcPct val="0"/>
        </a:spcBef>
        <a:buNone/>
        <a:defRPr kumimoji="1" sz="2000" kern="1200">
          <a:solidFill>
            <a:schemeClr val="tx1"/>
          </a:solidFill>
          <a:latin typeface="+mn-lt"/>
          <a:ea typeface="+mn-ea"/>
          <a:cs typeface="+mj-cs"/>
        </a:defRPr>
      </a:lvl1pPr>
    </p:titleStyle>
    <p:bodyStyle>
      <a:lvl1pPr marL="273050" indent="-273050" algn="l" defTabSz="914400" rtl="0" eaLnBrk="1" latinLnBrk="0" hangingPunct="1">
        <a:spcBef>
          <a:spcPct val="20000"/>
        </a:spcBef>
        <a:buFont typeface="+mj-lt"/>
        <a:buAutoNum type="arabicPeriod"/>
        <a:defRPr kumimoji="1" sz="1400" kern="1200">
          <a:solidFill>
            <a:schemeClr val="tx1"/>
          </a:solidFill>
          <a:latin typeface="+mn-lt"/>
          <a:ea typeface="+mn-ea"/>
          <a:cs typeface="+mn-cs"/>
        </a:defRPr>
      </a:lvl1pPr>
      <a:lvl2pPr marL="457200" indent="-184150" algn="l" defTabSz="914400" rtl="0" eaLnBrk="1" latinLnBrk="0" hangingPunct="1">
        <a:spcBef>
          <a:spcPct val="20000"/>
        </a:spcBef>
        <a:buFont typeface="Arial" pitchFamily="34" charset="0"/>
        <a:buAutoNum type="arabicParenBoth"/>
        <a:defRPr kumimoji="1" sz="1400" kern="1200">
          <a:solidFill>
            <a:schemeClr val="tx1"/>
          </a:solidFill>
          <a:latin typeface="+mn-lt"/>
          <a:ea typeface="+mn-ea"/>
          <a:cs typeface="+mn-cs"/>
        </a:defRPr>
      </a:lvl2pPr>
      <a:lvl3pPr marL="808038" indent="-273050" algn="l" defTabSz="914400" rtl="0" eaLnBrk="1" latinLnBrk="0" hangingPunct="1">
        <a:spcBef>
          <a:spcPct val="20000"/>
        </a:spcBef>
        <a:buFont typeface="+mj-ea"/>
        <a:buAutoNum type="circleNumDbPlain"/>
        <a:defRPr kumimoji="1" sz="1400" kern="1200">
          <a:solidFill>
            <a:schemeClr val="tx1"/>
          </a:solidFill>
          <a:latin typeface="+mn-lt"/>
          <a:ea typeface="+mn-ea"/>
          <a:cs typeface="+mn-cs"/>
        </a:defRPr>
      </a:lvl3pPr>
      <a:lvl4pPr marL="982663" indent="-174625"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4pPr>
      <a:lvl5pPr marL="1079500" indent="-96838" algn="l" defTabSz="914400" rtl="0" eaLnBrk="1" latinLnBrk="0" hangingPunct="1">
        <a:spcBef>
          <a:spcPct val="200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259073-3F13-49F0-AAA0-51E1284B8914}"/>
              </a:ext>
            </a:extLst>
          </p:cNvPr>
          <p:cNvSpPr>
            <a:spLocks noGrp="1"/>
          </p:cNvSpPr>
          <p:nvPr>
            <p:ph type="title"/>
          </p:nvPr>
        </p:nvSpPr>
        <p:spPr/>
        <p:txBody>
          <a:bodyPr/>
          <a:lstStyle/>
          <a:p>
            <a:r>
              <a:rPr lang="ja-JP" altLang="en-US" dirty="0" smtClean="0">
                <a:latin typeface="Meiryo UI" panose="020B0604030504040204" pitchFamily="50" charset="-128"/>
                <a:ea typeface="Meiryo UI" panose="020B0604030504040204" pitchFamily="50" charset="-128"/>
              </a:rPr>
              <a:t>移行方式比較表</a:t>
            </a:r>
            <a:endParaRPr kumimoji="1" lang="ja-JP" altLang="en-US" dirty="0">
              <a:latin typeface="Meiryo UI" panose="020B0604030504040204" pitchFamily="50" charset="-128"/>
              <a:ea typeface="Meiryo UI" panose="020B0604030504040204" pitchFamily="50" charset="-128"/>
            </a:endParaRPr>
          </a:p>
        </p:txBody>
      </p:sp>
      <p:graphicFrame>
        <p:nvGraphicFramePr>
          <p:cNvPr id="6" name="表 14">
            <a:extLst>
              <a:ext uri="{FF2B5EF4-FFF2-40B4-BE49-F238E27FC236}">
                <a16:creationId xmlns:a16="http://schemas.microsoft.com/office/drawing/2014/main" id="{66D22F24-2BF9-4DEE-B6ED-C5BC77A552BF}"/>
              </a:ext>
            </a:extLst>
          </p:cNvPr>
          <p:cNvGraphicFramePr>
            <a:graphicFrameLocks noGrp="1"/>
          </p:cNvGraphicFramePr>
          <p:nvPr>
            <p:extLst>
              <p:ext uri="{D42A27DB-BD31-4B8C-83A1-F6EECF244321}">
                <p14:modId xmlns:p14="http://schemas.microsoft.com/office/powerpoint/2010/main" val="3897566265"/>
              </p:ext>
            </p:extLst>
          </p:nvPr>
        </p:nvGraphicFramePr>
        <p:xfrm>
          <a:off x="70606" y="891891"/>
          <a:ext cx="9599660" cy="4702147"/>
        </p:xfrm>
        <a:graphic>
          <a:graphicData uri="http://schemas.openxmlformats.org/drawingml/2006/table">
            <a:tbl>
              <a:tblPr firstRow="1" bandRow="1">
                <a:tableStyleId>{5C22544A-7EE6-4342-B048-85BDC9FD1C3A}</a:tableStyleId>
              </a:tblPr>
              <a:tblGrid>
                <a:gridCol w="226574">
                  <a:extLst>
                    <a:ext uri="{9D8B030D-6E8A-4147-A177-3AD203B41FA5}">
                      <a16:colId xmlns:a16="http://schemas.microsoft.com/office/drawing/2014/main" val="1737607151"/>
                    </a:ext>
                  </a:extLst>
                </a:gridCol>
                <a:gridCol w="488218">
                  <a:extLst>
                    <a:ext uri="{9D8B030D-6E8A-4147-A177-3AD203B41FA5}">
                      <a16:colId xmlns:a16="http://schemas.microsoft.com/office/drawing/2014/main" val="3488934494"/>
                    </a:ext>
                  </a:extLst>
                </a:gridCol>
                <a:gridCol w="2827092">
                  <a:extLst>
                    <a:ext uri="{9D8B030D-6E8A-4147-A177-3AD203B41FA5}">
                      <a16:colId xmlns:a16="http://schemas.microsoft.com/office/drawing/2014/main" val="1640922531"/>
                    </a:ext>
                  </a:extLst>
                </a:gridCol>
                <a:gridCol w="2955951">
                  <a:extLst>
                    <a:ext uri="{9D8B030D-6E8A-4147-A177-3AD203B41FA5}">
                      <a16:colId xmlns:a16="http://schemas.microsoft.com/office/drawing/2014/main" val="1262830392"/>
                    </a:ext>
                  </a:extLst>
                </a:gridCol>
                <a:gridCol w="3101825">
                  <a:extLst>
                    <a:ext uri="{9D8B030D-6E8A-4147-A177-3AD203B41FA5}">
                      <a16:colId xmlns:a16="http://schemas.microsoft.com/office/drawing/2014/main" val="237517886"/>
                    </a:ext>
                  </a:extLst>
                </a:gridCol>
              </a:tblGrid>
              <a:tr h="0">
                <a:tc rowSpan="2" gridSpan="2">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案</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rowSpan="2" hMerge="1">
                  <a:txBody>
                    <a:bodyPr/>
                    <a:lstStyle/>
                    <a:p>
                      <a:endParaRPr kumimoji="1" lang="ja-JP" altLang="en-US"/>
                    </a:p>
                  </a:txBody>
                  <a:tcPr/>
                </a:tc>
                <a:tc gridSpan="2">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既契約帳簿や他システムからのデータ移行時</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バージョンアップ／拠点移転時</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0">
                <a:tc gridSpan="2" vMerge="1">
                  <a:txBody>
                    <a:bodyPr/>
                    <a:lstStyle/>
                    <a:p>
                      <a:pPr algn="ct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hMerge="1" vMerge="1">
                  <a:txBody>
                    <a:bodyPr/>
                    <a:lstStyle/>
                    <a:p>
                      <a:endParaRPr kumimoji="1" lang="ja-JP" altLang="en-US"/>
                    </a:p>
                  </a:txBody>
                  <a:tcPr/>
                </a:tc>
                <a:tc>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案１：簡易移行ツール方式</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案２：移行基盤方式</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案３：</a:t>
                      </a:r>
                      <a:r>
                        <a:rPr kumimoji="1" lang="en-US" altLang="ja-JP" sz="900" b="1" dirty="0" smtClean="0">
                          <a:solidFill>
                            <a:schemeClr val="tx1"/>
                          </a:solidFill>
                          <a:latin typeface="Meiryo UI" panose="020B0604030504040204" pitchFamily="50" charset="-128"/>
                          <a:ea typeface="Meiryo UI" panose="020B0604030504040204" pitchFamily="50" charset="-128"/>
                        </a:rPr>
                        <a:t>DB</a:t>
                      </a:r>
                      <a:r>
                        <a:rPr kumimoji="1" lang="ja-JP" altLang="en-US" sz="900" b="1" dirty="0" smtClean="0">
                          <a:solidFill>
                            <a:schemeClr val="tx1"/>
                          </a:solidFill>
                          <a:latin typeface="Meiryo UI" panose="020B0604030504040204" pitchFamily="50" charset="-128"/>
                          <a:ea typeface="Meiryo UI" panose="020B0604030504040204" pitchFamily="50" charset="-128"/>
                        </a:rPr>
                        <a:t>移行方式</a:t>
                      </a: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95101048"/>
                  </a:ext>
                </a:extLst>
              </a:tr>
              <a:tr h="209526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構成</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defRPr/>
                      </a:pP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02621920"/>
                  </a:ext>
                </a:extLst>
              </a:tr>
              <a:tr h="441727">
                <a:tc rowSpan="3">
                  <a:txBody>
                    <a:bodyPr/>
                    <a:lstStyle/>
                    <a:p>
                      <a:pPr algn="ctr"/>
                      <a:r>
                        <a:rPr kumimoji="1" lang="ja-JP" altLang="en-US" sz="900" dirty="0" smtClean="0">
                          <a:latin typeface="Meiryo UI" panose="020B0604030504040204" pitchFamily="50" charset="-128"/>
                          <a:ea typeface="Meiryo UI" panose="020B0604030504040204" pitchFamily="50" charset="-128"/>
                        </a:rPr>
                        <a:t>比較</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速度</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遅</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API×1</a:t>
                      </a:r>
                      <a:r>
                        <a:rPr kumimoji="1" lang="ja-JP" altLang="en-US" sz="900" dirty="0" smtClean="0">
                          <a:latin typeface="Meiryo UI" panose="020B0604030504040204" pitchFamily="50" charset="-128"/>
                          <a:ea typeface="Meiryo UI" panose="020B0604030504040204" pitchFamily="50" charset="-128"/>
                        </a:rPr>
                        <a:t>多重のため、処理限界あり）</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marR="0" lvl="0" indent="-92075"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中間</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API×</a:t>
                      </a:r>
                      <a:r>
                        <a:rPr kumimoji="1" lang="ja-JP" altLang="en-US" sz="900" dirty="0" smtClean="0">
                          <a:latin typeface="Meiryo UI" panose="020B0604030504040204" pitchFamily="50" charset="-128"/>
                          <a:ea typeface="Meiryo UI" panose="020B0604030504040204" pitchFamily="50" charset="-128"/>
                        </a:rPr>
                        <a:t>複数多重のため、リソースによる処理限界あり）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早</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DB</a:t>
                      </a:r>
                      <a:r>
                        <a:rPr kumimoji="1" lang="ja-JP" altLang="en-US" sz="900" dirty="0" smtClean="0">
                          <a:latin typeface="Meiryo UI" panose="020B0604030504040204" pitchFamily="50" charset="-128"/>
                          <a:ea typeface="Meiryo UI" panose="020B0604030504040204" pitchFamily="50" charset="-128"/>
                        </a:rPr>
                        <a:t>による移行を実施）</a:t>
                      </a:r>
                      <a:endParaRPr lang="ja-JP" altLang="en-US" sz="900" dirty="0" smtClean="0"/>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819051438"/>
                  </a:ext>
                </a:extLst>
              </a:tr>
              <a:tr h="171840">
                <a:tc vMerge="1">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価格</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最安価</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lvl="0" indent="-92075" algn="ctr">
                        <a:defRPr/>
                      </a:pPr>
                      <a:r>
                        <a:rPr kumimoji="1" lang="ja-JP" altLang="en-US" sz="1400" b="0" dirty="0" smtClean="0">
                          <a:solidFill>
                            <a:schemeClr val="tx1"/>
                          </a:solidFill>
                          <a:latin typeface="Meiryo UI" panose="020B0604030504040204" pitchFamily="50" charset="-128"/>
                          <a:ea typeface="Meiryo UI" panose="020B0604030504040204" pitchFamily="50" charset="-128"/>
                        </a:rPr>
                        <a:t>安価</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高価</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BEYOND</a:t>
                      </a:r>
                      <a:r>
                        <a:rPr kumimoji="1" lang="ja-JP" altLang="en-US" sz="900" dirty="0" smtClean="0">
                          <a:latin typeface="Meiryo UI" panose="020B0604030504040204" pitchFamily="50" charset="-128"/>
                          <a:ea typeface="Meiryo UI" panose="020B0604030504040204" pitchFamily="50" charset="-128"/>
                        </a:rPr>
                        <a:t>社</a:t>
                      </a:r>
                      <a:r>
                        <a:rPr kumimoji="1" lang="en-US" altLang="ja-JP" sz="900" dirty="0" smtClean="0">
                          <a:latin typeface="Meiryo UI" panose="020B0604030504040204" pitchFamily="50" charset="-128"/>
                          <a:ea typeface="Meiryo UI" panose="020B0604030504040204" pitchFamily="50" charset="-128"/>
                        </a:rPr>
                        <a:t>DBA</a:t>
                      </a:r>
                      <a:r>
                        <a:rPr kumimoji="1" lang="ja-JP" altLang="en-US" sz="900" dirty="0" smtClean="0">
                          <a:latin typeface="Meiryo UI" panose="020B0604030504040204" pitchFamily="50" charset="-128"/>
                          <a:ea typeface="Meiryo UI" panose="020B0604030504040204" pitchFamily="50" charset="-128"/>
                        </a:rPr>
                        <a:t>の協力が不可欠）</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2454338342"/>
                  </a:ext>
                </a:extLst>
              </a:tr>
              <a:tr h="441727">
                <a:tc vMerge="1">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制約と</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工夫点</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事前差分移行</a:t>
                      </a:r>
                      <a:r>
                        <a:rPr kumimoji="1" lang="en-US" altLang="ja-JP" sz="900" dirty="0" smtClean="0">
                          <a:latin typeface="Meiryo UI" panose="020B0604030504040204" pitchFamily="50" charset="-128"/>
                          <a:ea typeface="Meiryo UI" panose="020B0604030504040204" pitchFamily="50" charset="-128"/>
                        </a:rPr>
                        <a:t/>
                      </a:r>
                      <a:br>
                        <a:rPr kumimoji="1" lang="en-US" altLang="ja-JP" sz="9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（事前にデータを移行し、当日の移行分を極力減らす）</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92075" lvl="0" indent="-92075" algn="ctr">
                        <a:defRPr/>
                      </a:pPr>
                      <a:r>
                        <a:rPr kumimoji="1" lang="ja-JP" altLang="en-US" sz="1400" b="0" dirty="0" smtClean="0">
                          <a:solidFill>
                            <a:schemeClr val="tx1"/>
                          </a:solidFill>
                          <a:latin typeface="Meiryo UI" panose="020B0604030504040204" pitchFamily="50" charset="-128"/>
                          <a:ea typeface="Meiryo UI" panose="020B0604030504040204" pitchFamily="50" charset="-128"/>
                        </a:rPr>
                        <a:t>業務規制時間を長く取る</a:t>
                      </a:r>
                      <a:r>
                        <a:rPr kumimoji="1" lang="en-US" altLang="ja-JP" sz="900" b="0" dirty="0" smtClean="0">
                          <a:solidFill>
                            <a:schemeClr val="tx1"/>
                          </a:solidFill>
                          <a:latin typeface="Meiryo UI" panose="020B0604030504040204" pitchFamily="50" charset="-128"/>
                          <a:ea typeface="Meiryo UI" panose="020B0604030504040204" pitchFamily="50" charset="-128"/>
                        </a:rPr>
                        <a:t/>
                      </a:r>
                      <a:br>
                        <a:rPr kumimoji="1" lang="en-US" altLang="ja-JP" sz="900" b="0" dirty="0" smtClean="0">
                          <a:solidFill>
                            <a:schemeClr val="tx1"/>
                          </a:solidFill>
                          <a:latin typeface="Meiryo UI" panose="020B0604030504040204" pitchFamily="50" charset="-128"/>
                          <a:ea typeface="Meiryo UI" panose="020B0604030504040204" pitchFamily="50" charset="-128"/>
                        </a:rPr>
                      </a:br>
                      <a:r>
                        <a:rPr kumimoji="1" lang="ja-JP" altLang="en-US" sz="900" b="0" dirty="0" smtClean="0">
                          <a:solidFill>
                            <a:schemeClr val="tx1"/>
                          </a:solidFill>
                          <a:latin typeface="Meiryo UI" panose="020B0604030504040204" pitchFamily="50" charset="-128"/>
                          <a:ea typeface="Meiryo UI" panose="020B0604030504040204" pitchFamily="50" charset="-128"/>
                        </a:rPr>
                        <a:t>（一括移行方式では件数やチェック状況により不測の事態に対応できるようにする）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検証を増やす</a:t>
                      </a:r>
                      <a:r>
                        <a:rPr kumimoji="1" lang="en-US" altLang="ja-JP" sz="1400" dirty="0" smtClean="0">
                          <a:latin typeface="Meiryo UI" panose="020B0604030504040204" pitchFamily="50" charset="-128"/>
                          <a:ea typeface="Meiryo UI" panose="020B0604030504040204" pitchFamily="50" charset="-128"/>
                        </a:rPr>
                        <a:t/>
                      </a:r>
                      <a:br>
                        <a:rPr kumimoji="1" lang="en-US" altLang="ja-JP" sz="1400" dirty="0" smtClean="0">
                          <a:latin typeface="Meiryo UI" panose="020B0604030504040204" pitchFamily="50" charset="-128"/>
                          <a:ea typeface="Meiryo UI" panose="020B0604030504040204" pitchFamily="50" charset="-128"/>
                        </a:rPr>
                      </a:b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DB</a:t>
                      </a:r>
                      <a:r>
                        <a:rPr kumimoji="1" lang="ja-JP" altLang="en-US" sz="900" dirty="0" smtClean="0">
                          <a:latin typeface="Meiryo UI" panose="020B0604030504040204" pitchFamily="50" charset="-128"/>
                          <a:ea typeface="Meiryo UI" panose="020B0604030504040204" pitchFamily="50" charset="-128"/>
                        </a:rPr>
                        <a:t>変換は</a:t>
                      </a:r>
                      <a:r>
                        <a:rPr kumimoji="1" lang="en-US" altLang="ja-JP" sz="900" dirty="0" smtClean="0">
                          <a:latin typeface="Meiryo UI" panose="020B0604030504040204" pitchFamily="50" charset="-128"/>
                          <a:ea typeface="Meiryo UI" panose="020B0604030504040204" pitchFamily="50" charset="-128"/>
                        </a:rPr>
                        <a:t>1</a:t>
                      </a:r>
                      <a:r>
                        <a:rPr kumimoji="1" lang="ja-JP" altLang="en-US" sz="900" dirty="0" smtClean="0">
                          <a:latin typeface="Meiryo UI" panose="020B0604030504040204" pitchFamily="50" charset="-128"/>
                          <a:ea typeface="Meiryo UI" panose="020B0604030504040204" pitchFamily="50" charset="-128"/>
                        </a:rPr>
                        <a:t>から設計が必要となるため検証が多く必要）</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extLst>
                  <a:ext uri="{0D108BD9-81ED-4DB2-BD59-A6C34878D82A}">
                    <a16:rowId xmlns:a16="http://schemas.microsoft.com/office/drawing/2014/main" val="3237841498"/>
                  </a:ext>
                </a:extLst>
              </a:tr>
              <a:tr h="187095">
                <a:tc gridSpan="2">
                  <a:txBody>
                    <a:bodyPr/>
                    <a:lstStyle/>
                    <a:p>
                      <a:pPr algn="ctr"/>
                      <a:r>
                        <a:rPr kumimoji="1" lang="ja-JP" altLang="en-US" sz="900" dirty="0" smtClean="0">
                          <a:latin typeface="Meiryo UI" panose="020B0604030504040204" pitchFamily="50" charset="-128"/>
                          <a:ea typeface="Meiryo UI" panose="020B0604030504040204" pitchFamily="50" charset="-128"/>
                        </a:rPr>
                        <a:t>実績</a:t>
                      </a: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algn="ctr"/>
                      <a:r>
                        <a:rPr kumimoji="1" lang="ja-JP" altLang="en-US" sz="900" dirty="0" smtClean="0">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92075" lvl="0" indent="-92075" algn="ctr">
                        <a:defRPr/>
                      </a:pPr>
                      <a:r>
                        <a:rPr kumimoji="1" lang="ja-JP" altLang="en-US" sz="900" b="0" dirty="0" smtClean="0">
                          <a:solidFill>
                            <a:schemeClr val="tx1"/>
                          </a:solidFill>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rPr>
                        <a:t>あり</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67951291"/>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利用サービス</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rPr>
                        <a:t>ー</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defRPr/>
                      </a:pPr>
                      <a:r>
                        <a:rPr kumimoji="1" lang="en-US" altLang="ja-JP" sz="900" dirty="0" smtClean="0">
                          <a:latin typeface="Meiryo UI" panose="020B0604030504040204" pitchFamily="50" charset="-128"/>
                          <a:ea typeface="Meiryo UI" panose="020B0604030504040204" pitchFamily="50" charset="-128"/>
                        </a:rPr>
                        <a:t>AWS</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err="1" smtClean="0">
                          <a:latin typeface="Meiryo UI" panose="020B0604030504040204" pitchFamily="50" charset="-128"/>
                          <a:ea typeface="Meiryo UI" panose="020B0604030504040204" pitchFamily="50" charset="-128"/>
                        </a:rPr>
                        <a:t>StepFunction</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err="1" smtClean="0">
                          <a:latin typeface="Meiryo UI" panose="020B0604030504040204" pitchFamily="50" charset="-128"/>
                          <a:ea typeface="Meiryo UI" panose="020B0604030504040204" pitchFamily="50" charset="-128"/>
                        </a:rPr>
                        <a:t>Lamda</a:t>
                      </a:r>
                      <a:r>
                        <a:rPr kumimoji="1" lang="ja-JP" altLang="en-US" sz="900" dirty="0" smtClean="0">
                          <a:latin typeface="Meiryo UI" panose="020B0604030504040204" pitchFamily="50" charset="-128"/>
                          <a:ea typeface="Meiryo UI" panose="020B0604030504040204" pitchFamily="50" charset="-128"/>
                        </a:rPr>
                        <a:t>等）</a:t>
                      </a:r>
                      <a:endParaRPr kumimoji="1" lang="en-US" altLang="ja-JP"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b="0" dirty="0" smtClean="0">
                          <a:solidFill>
                            <a:schemeClr val="tx1"/>
                          </a:solidFill>
                          <a:latin typeface="Meiryo UI" panose="020B0604030504040204" pitchFamily="50" charset="-128"/>
                          <a:ea typeface="Meiryo UI" panose="020B0604030504040204" pitchFamily="50" charset="-128"/>
                        </a:rPr>
                        <a:t>AWS</a:t>
                      </a:r>
                      <a:r>
                        <a:rPr kumimoji="1" lang="ja-JP" altLang="en-US" sz="900" b="0" dirty="0" smtClean="0">
                          <a:solidFill>
                            <a:schemeClr val="tx1"/>
                          </a:solidFill>
                          <a:latin typeface="Meiryo UI" panose="020B0604030504040204" pitchFamily="50" charset="-128"/>
                          <a:ea typeface="Meiryo UI" panose="020B0604030504040204" pitchFamily="50" charset="-128"/>
                        </a:rPr>
                        <a:t>（</a:t>
                      </a:r>
                      <a:r>
                        <a:rPr kumimoji="1" lang="en-US" altLang="ja-JP" sz="900" b="0" dirty="0" smtClean="0">
                          <a:solidFill>
                            <a:schemeClr val="tx1"/>
                          </a:solidFill>
                          <a:latin typeface="Meiryo UI" panose="020B0604030504040204" pitchFamily="50" charset="-128"/>
                          <a:ea typeface="Meiryo UI" panose="020B0604030504040204" pitchFamily="50" charset="-128"/>
                        </a:rPr>
                        <a:t>Database</a:t>
                      </a:r>
                      <a:r>
                        <a:rPr kumimoji="1" lang="ja-JP" altLang="en-US" sz="900" b="0" dirty="0" smtClean="0">
                          <a:solidFill>
                            <a:schemeClr val="tx1"/>
                          </a:solidFill>
                          <a:latin typeface="Meiryo UI" panose="020B0604030504040204" pitchFamily="50" charset="-128"/>
                          <a:ea typeface="Meiryo UI" panose="020B0604030504040204" pitchFamily="50" charset="-128"/>
                        </a:rPr>
                        <a:t> </a:t>
                      </a:r>
                      <a:r>
                        <a:rPr kumimoji="1" lang="en-US" altLang="ja-JP" sz="900" b="0" dirty="0" smtClean="0">
                          <a:solidFill>
                            <a:schemeClr val="tx1"/>
                          </a:solidFill>
                          <a:latin typeface="Meiryo UI" panose="020B0604030504040204" pitchFamily="50" charset="-128"/>
                          <a:ea typeface="Meiryo UI" panose="020B0604030504040204" pitchFamily="50" charset="-128"/>
                        </a:rPr>
                        <a:t>Migration</a:t>
                      </a:r>
                      <a:r>
                        <a:rPr kumimoji="1" lang="ja-JP" altLang="en-US" sz="900" b="0" dirty="0" smtClean="0">
                          <a:solidFill>
                            <a:schemeClr val="tx1"/>
                          </a:solidFill>
                          <a:latin typeface="Meiryo UI" panose="020B0604030504040204" pitchFamily="50" charset="-128"/>
                          <a:ea typeface="Meiryo UI" panose="020B0604030504040204" pitchFamily="50" charset="-128"/>
                        </a:rPr>
                        <a:t> </a:t>
                      </a:r>
                      <a:r>
                        <a:rPr kumimoji="1" lang="en-US" altLang="ja-JP" sz="900" b="0" dirty="0" smtClean="0">
                          <a:solidFill>
                            <a:schemeClr val="tx1"/>
                          </a:solidFill>
                          <a:latin typeface="Meiryo UI" panose="020B0604030504040204" pitchFamily="50" charset="-128"/>
                          <a:ea typeface="Meiryo UI" panose="020B0604030504040204" pitchFamily="50" charset="-128"/>
                        </a:rPr>
                        <a:t>Service</a:t>
                      </a: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03592314"/>
                  </a:ext>
                </a:extLst>
              </a:tr>
              <a:tr h="18709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備考</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ー</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smtClean="0">
                          <a:ln>
                            <a:noFill/>
                          </a:ln>
                          <a:effectLst/>
                          <a:uLnTx/>
                          <a:uFillTx/>
                          <a:latin typeface="Meiryo UI" panose="020B0604030504040204" pitchFamily="50" charset="-128"/>
                          <a:ea typeface="Meiryo UI" panose="020B0604030504040204" pitchFamily="50" charset="-128"/>
                        </a:rPr>
                        <a:t>ー</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バージョンアップや移転にのみ利用可能</a:t>
                      </a:r>
                      <a:r>
                        <a:rPr kumimoji="1" lang="en-US" altLang="ja-JP"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r>
                      <a:br>
                        <a:rPr kumimoji="1" lang="en-US" altLang="ja-JP"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br>
                      <a:r>
                        <a:rPr kumimoji="1" lang="ja-JP" altLang="en-US" sz="9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他システムからのデータ移行には利用できません</a:t>
                      </a:r>
                      <a:endParaRPr kumimoji="1" lang="en-US" altLang="ja-JP" sz="9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79242440"/>
                  </a:ext>
                </a:extLst>
              </a:tr>
            </a:tbl>
          </a:graphicData>
        </a:graphic>
      </p:graphicFrame>
      <p:pic>
        <p:nvPicPr>
          <p:cNvPr id="20" name="Graphic 32">
            <a:extLst>
              <a:ext uri="{FF2B5EF4-FFF2-40B4-BE49-F238E27FC236}">
                <a16:creationId xmlns:a16="http://schemas.microsoft.com/office/drawing/2014/main" id="{50D454A7-825D-8A40-A013-745A422C40BE}"/>
              </a:ext>
            </a:extLst>
          </p:cNvPr>
          <p:cNvPicPr>
            <a:picLocks noChangeAspect="1"/>
          </p:cNvPicPr>
          <p:nvPr/>
        </p:nvPicPr>
        <p:blipFill>
          <a:blip r:embed="rId2">
            <a:extLst/>
          </a:blip>
          <a:stretch>
            <a:fillRect/>
          </a:stretch>
        </p:blipFill>
        <p:spPr>
          <a:xfrm flipH="1">
            <a:off x="893762" y="2876042"/>
            <a:ext cx="283201" cy="275205"/>
          </a:xfrm>
          <a:prstGeom prst="rect">
            <a:avLst/>
          </a:prstGeom>
        </p:spPr>
      </p:pic>
      <p:sp>
        <p:nvSpPr>
          <p:cNvPr id="21" name="正方形/長方形 20"/>
          <p:cNvSpPr/>
          <p:nvPr/>
        </p:nvSpPr>
        <p:spPr>
          <a:xfrm>
            <a:off x="780324" y="3128387"/>
            <a:ext cx="510076"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お客様</a:t>
            </a:r>
            <a:endParaRPr lang="ja-JP" altLang="en-US" dirty="0"/>
          </a:p>
        </p:txBody>
      </p:sp>
      <p:cxnSp>
        <p:nvCxnSpPr>
          <p:cNvPr id="22" name="Straight Arrow Connector 21">
            <a:extLst>
              <a:ext uri="{FF2B5EF4-FFF2-40B4-BE49-F238E27FC236}">
                <a16:creationId xmlns:a16="http://schemas.microsoft.com/office/drawing/2014/main" id="{4A3487EB-D5A8-744C-86BD-85B6DEBA432C}"/>
              </a:ext>
            </a:extLst>
          </p:cNvPr>
          <p:cNvCxnSpPr/>
          <p:nvPr/>
        </p:nvCxnSpPr>
        <p:spPr>
          <a:xfrm>
            <a:off x="1217295" y="3041902"/>
            <a:ext cx="434816" cy="0"/>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23" name="Graphic 32">
            <a:extLst>
              <a:ext uri="{FF2B5EF4-FFF2-40B4-BE49-F238E27FC236}">
                <a16:creationId xmlns:a16="http://schemas.microsoft.com/office/drawing/2014/main" id="{50D454A7-825D-8A40-A013-745A422C40BE}"/>
              </a:ext>
            </a:extLst>
          </p:cNvPr>
          <p:cNvPicPr>
            <a:picLocks noChangeAspect="1"/>
          </p:cNvPicPr>
          <p:nvPr/>
        </p:nvPicPr>
        <p:blipFill>
          <a:blip r:embed="rId2">
            <a:extLst/>
          </a:blip>
          <a:stretch>
            <a:fillRect/>
          </a:stretch>
        </p:blipFill>
        <p:spPr>
          <a:xfrm flipH="1">
            <a:off x="1699773" y="2881439"/>
            <a:ext cx="283201" cy="275205"/>
          </a:xfrm>
          <a:prstGeom prst="rect">
            <a:avLst/>
          </a:prstGeom>
        </p:spPr>
      </p:pic>
      <p:sp>
        <p:nvSpPr>
          <p:cNvPr id="24" name="正方形/長方形 23"/>
          <p:cNvSpPr/>
          <p:nvPr/>
        </p:nvSpPr>
        <p:spPr>
          <a:xfrm>
            <a:off x="1639675" y="3133784"/>
            <a:ext cx="377026"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CW</a:t>
            </a:r>
            <a:endParaRPr lang="ja-JP" altLang="en-US" dirty="0"/>
          </a:p>
        </p:txBody>
      </p:sp>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238" y="2868422"/>
            <a:ext cx="331470" cy="331470"/>
          </a:xfrm>
          <a:prstGeom prst="rect">
            <a:avLst/>
          </a:prstGeom>
        </p:spPr>
      </p:pic>
      <p:cxnSp>
        <p:nvCxnSpPr>
          <p:cNvPr id="28" name="Straight Arrow Connector 21">
            <a:extLst>
              <a:ext uri="{FF2B5EF4-FFF2-40B4-BE49-F238E27FC236}">
                <a16:creationId xmlns:a16="http://schemas.microsoft.com/office/drawing/2014/main" id="{4A3487EB-D5A8-744C-86BD-85B6DEBA432C}"/>
              </a:ext>
            </a:extLst>
          </p:cNvPr>
          <p:cNvCxnSpPr>
            <a:stCxn id="52" idx="0"/>
            <a:endCxn id="40" idx="2"/>
          </p:cNvCxnSpPr>
          <p:nvPr/>
        </p:nvCxnSpPr>
        <p:spPr>
          <a:xfrm flipV="1">
            <a:off x="1839624" y="2044005"/>
            <a:ext cx="0" cy="12439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33" name="図 32"/>
          <p:cNvPicPr>
            <a:picLocks noChangeAspect="1"/>
          </p:cNvPicPr>
          <p:nvPr/>
        </p:nvPicPr>
        <p:blipFill>
          <a:blip r:embed="rId4">
            <a:extLst>
              <a:ext uri="{BEBA8EAE-BF5A-486C-A8C5-ECC9F3942E4B}">
                <a14:imgProps xmlns:a14="http://schemas.microsoft.com/office/drawing/2010/main">
                  <a14:imgLayer r:embed="rId5">
                    <a14:imgEffect>
                      <a14:backgroundRemoval t="5769" b="94231" l="837" r="96653">
                        <a14:foregroundMark x1="12971" y1="25000" x2="12971" y2="25000"/>
                        <a14:foregroundMark x1="22176" y1="17308" x2="22176" y2="17308"/>
                        <a14:foregroundMark x1="36820" y1="14423" x2="36820" y2="14423"/>
                        <a14:foregroundMark x1="34310" y1="29808" x2="34310" y2="29808"/>
                        <a14:foregroundMark x1="10042" y1="56731" x2="10042" y2="56731"/>
                        <a14:foregroundMark x1="9623" y1="67308" x2="9623" y2="67308"/>
                        <a14:foregroundMark x1="10042" y1="74038" x2="10042" y2="74038"/>
                        <a14:foregroundMark x1="33054" y1="66346" x2="33054" y2="66346"/>
                        <a14:foregroundMark x1="44770" y1="65385" x2="44770" y2="65385"/>
                        <a14:foregroundMark x1="49372" y1="32692" x2="49372" y2="32692"/>
                        <a14:foregroundMark x1="58577" y1="17308" x2="58577" y2="17308"/>
                        <a14:foregroundMark x1="62762" y1="58654" x2="62762" y2="58654"/>
                        <a14:foregroundMark x1="71967" y1="59615" x2="71967" y2="59615"/>
                        <a14:foregroundMark x1="84519" y1="57692" x2="84519" y2="57692"/>
                        <a14:foregroundMark x1="85356" y1="70192" x2="85356" y2="70192"/>
                        <a14:foregroundMark x1="82845" y1="72115" x2="82845" y2="72115"/>
                        <a14:foregroundMark x1="85774" y1="76923" x2="85774" y2="76923"/>
                        <a14:foregroundMark x1="86611" y1="75000" x2="86611" y2="75000"/>
                        <a14:foregroundMark x1="73222" y1="71154" x2="73222" y2="71154"/>
                        <a14:foregroundMark x1="58996" y1="27885" x2="58996" y2="27885"/>
                        <a14:foregroundMark x1="46025" y1="27885" x2="46025" y2="27885"/>
                        <a14:foregroundMark x1="36402" y1="26923" x2="36402" y2="26923"/>
                        <a14:foregroundMark x1="21757" y1="25000" x2="21757" y2="25000"/>
                        <a14:foregroundMark x1="9205" y1="20192" x2="9205" y2="20192"/>
                        <a14:foregroundMark x1="10460" y1="62500" x2="10460" y2="62500"/>
                        <a14:foregroundMark x1="35146" y1="69231" x2="35146" y2="69231"/>
                        <a14:foregroundMark x1="47280" y1="71154" x2="47280" y2="71154"/>
                        <a14:foregroundMark x1="94561" y1="81731" x2="94561" y2="81731"/>
                        <a14:foregroundMark x1="93724" y1="80769" x2="93724" y2="80769"/>
                      </a14:backgroundRemoval>
                    </a14:imgEffect>
                  </a14:imgLayer>
                </a14:imgProps>
              </a:ext>
            </a:extLst>
          </a:blip>
          <a:stretch>
            <a:fillRect/>
          </a:stretch>
        </p:blipFill>
        <p:spPr>
          <a:xfrm>
            <a:off x="2354151" y="3028876"/>
            <a:ext cx="600787" cy="261432"/>
          </a:xfrm>
          <a:prstGeom prst="rect">
            <a:avLst/>
          </a:prstGeom>
        </p:spPr>
      </p:pic>
      <p:cxnSp>
        <p:nvCxnSpPr>
          <p:cNvPr id="35" name="Straight Arrow Connector 21">
            <a:extLst>
              <a:ext uri="{FF2B5EF4-FFF2-40B4-BE49-F238E27FC236}">
                <a16:creationId xmlns:a16="http://schemas.microsoft.com/office/drawing/2014/main" id="{4A3487EB-D5A8-744C-86BD-85B6DEBA432C}"/>
              </a:ext>
            </a:extLst>
          </p:cNvPr>
          <p:cNvCxnSpPr>
            <a:stCxn id="39" idx="3"/>
            <a:endCxn id="34" idx="1"/>
          </p:cNvCxnSpPr>
          <p:nvPr/>
        </p:nvCxnSpPr>
        <p:spPr>
          <a:xfrm>
            <a:off x="2007264" y="1688781"/>
            <a:ext cx="488696"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2116310" y="1463796"/>
            <a:ext cx="378630"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API</a:t>
            </a:r>
            <a:endParaRPr lang="ja-JP" altLang="en-US" dirty="0"/>
          </a:p>
        </p:txBody>
      </p:sp>
      <p:pic>
        <p:nvPicPr>
          <p:cNvPr id="39" name="図 3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984" y="1521141"/>
            <a:ext cx="335280" cy="335280"/>
          </a:xfrm>
          <a:prstGeom prst="rect">
            <a:avLst/>
          </a:prstGeom>
        </p:spPr>
      </p:pic>
      <p:sp>
        <p:nvSpPr>
          <p:cNvPr id="40" name="正方形/長方形 39"/>
          <p:cNvSpPr/>
          <p:nvPr/>
        </p:nvSpPr>
        <p:spPr>
          <a:xfrm>
            <a:off x="1494818" y="1813173"/>
            <a:ext cx="689612"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移行ツール</a:t>
            </a:r>
            <a:endParaRPr lang="ja-JP" altLang="en-US" dirty="0"/>
          </a:p>
        </p:txBody>
      </p:sp>
      <p:cxnSp>
        <p:nvCxnSpPr>
          <p:cNvPr id="46" name="Straight Arrow Connector 21">
            <a:extLst>
              <a:ext uri="{FF2B5EF4-FFF2-40B4-BE49-F238E27FC236}">
                <a16:creationId xmlns:a16="http://schemas.microsoft.com/office/drawing/2014/main" id="{4A3487EB-D5A8-744C-86BD-85B6DEBA432C}"/>
              </a:ext>
            </a:extLst>
          </p:cNvPr>
          <p:cNvCxnSpPr>
            <a:stCxn id="89" idx="3"/>
            <a:endCxn id="33" idx="0"/>
          </p:cNvCxnSpPr>
          <p:nvPr/>
        </p:nvCxnSpPr>
        <p:spPr>
          <a:xfrm>
            <a:off x="2652557" y="2115610"/>
            <a:ext cx="1988" cy="913266"/>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593398" y="2753826"/>
            <a:ext cx="609462"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API</a:t>
            </a:r>
            <a:r>
              <a:rPr lang="ja-JP" altLang="en-US" sz="900" dirty="0" smtClean="0">
                <a:solidFill>
                  <a:prstClr val="black"/>
                </a:solidFill>
                <a:latin typeface="Meiryo UI" panose="020B0604030504040204" pitchFamily="50" charset="-128"/>
                <a:ea typeface="Meiryo UI" panose="020B0604030504040204" pitchFamily="50" charset="-128"/>
              </a:rPr>
              <a:t>連携</a:t>
            </a:r>
            <a:endParaRPr lang="ja-JP" altLang="en-US" dirty="0"/>
          </a:p>
        </p:txBody>
      </p:sp>
      <p:pic>
        <p:nvPicPr>
          <p:cNvPr id="52" name="図 5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71984" y="2168397"/>
            <a:ext cx="335280" cy="335280"/>
          </a:xfrm>
          <a:prstGeom prst="rect">
            <a:avLst/>
          </a:prstGeom>
        </p:spPr>
      </p:pic>
      <p:sp>
        <p:nvSpPr>
          <p:cNvPr id="53" name="正方形/長方形 52"/>
          <p:cNvSpPr/>
          <p:nvPr/>
        </p:nvSpPr>
        <p:spPr>
          <a:xfrm>
            <a:off x="1456346" y="2460429"/>
            <a:ext cx="766557"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チェックツール</a:t>
            </a:r>
            <a:endParaRPr lang="ja-JP" altLang="en-US" dirty="0"/>
          </a:p>
        </p:txBody>
      </p:sp>
      <p:cxnSp>
        <p:nvCxnSpPr>
          <p:cNvPr id="55" name="Straight Arrow Connector 21">
            <a:extLst>
              <a:ext uri="{FF2B5EF4-FFF2-40B4-BE49-F238E27FC236}">
                <a16:creationId xmlns:a16="http://schemas.microsoft.com/office/drawing/2014/main" id="{4A3487EB-D5A8-744C-86BD-85B6DEBA432C}"/>
              </a:ext>
            </a:extLst>
          </p:cNvPr>
          <p:cNvCxnSpPr>
            <a:stCxn id="23" idx="0"/>
            <a:endCxn id="53" idx="2"/>
          </p:cNvCxnSpPr>
          <p:nvPr/>
        </p:nvCxnSpPr>
        <p:spPr>
          <a:xfrm flipH="1" flipV="1">
            <a:off x="1839625" y="2691261"/>
            <a:ext cx="1748" cy="19017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1364906" y="1412270"/>
            <a:ext cx="815340" cy="1397536"/>
          </a:xfrm>
          <a:prstGeom prst="rect">
            <a:avLst/>
          </a:prstGeom>
          <a:ln w="12700">
            <a:solidFill>
              <a:srgbClr val="545B64"/>
            </a:solidFill>
            <a:prstDash val="dash"/>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正方形/長方形 58"/>
          <p:cNvSpPr/>
          <p:nvPr/>
        </p:nvSpPr>
        <p:spPr>
          <a:xfrm>
            <a:off x="1299106" y="1387513"/>
            <a:ext cx="415498" cy="369332"/>
          </a:xfrm>
          <a:prstGeom prst="rect">
            <a:avLst/>
          </a:prstGeom>
        </p:spPr>
        <p:txBody>
          <a:bodyPr wrap="none">
            <a:spAutoFit/>
          </a:bodyPr>
          <a:lstStyle/>
          <a:p>
            <a:pPr algn="ctr"/>
            <a:r>
              <a:rPr lang="ja-JP" altLang="en-US" sz="900" dirty="0" smtClean="0">
                <a:solidFill>
                  <a:prstClr val="black"/>
                </a:solidFill>
                <a:latin typeface="Meiryo UI" panose="020B0604030504040204" pitchFamily="50" charset="-128"/>
                <a:ea typeface="Meiryo UI" panose="020B0604030504040204" pitchFamily="50" charset="-128"/>
              </a:rPr>
              <a:t>開発</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範囲</a:t>
            </a:r>
            <a:endParaRPr lang="ja-JP" altLang="en-US" dirty="0"/>
          </a:p>
        </p:txBody>
      </p:sp>
      <p:sp>
        <p:nvSpPr>
          <p:cNvPr id="89" name="フローチャート: 磁気ディスク 88"/>
          <p:cNvSpPr/>
          <p:nvPr/>
        </p:nvSpPr>
        <p:spPr>
          <a:xfrm>
            <a:off x="2484917" y="1833670"/>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リセーラ</a:t>
            </a:r>
            <a:r>
              <a:rPr lang="en-US" altLang="ja-JP" sz="700" dirty="0">
                <a:latin typeface="Meiryo UI" panose="020B0604030504040204" pitchFamily="50" charset="-128"/>
                <a:ea typeface="Meiryo UI" panose="020B0604030504040204" pitchFamily="50" charset="-128"/>
              </a:rPr>
              <a:t/>
            </a:r>
            <a:br>
              <a:rPr lang="en-US" altLang="ja-JP" sz="700" dirty="0">
                <a:latin typeface="Meiryo UI" panose="020B0604030504040204" pitchFamily="50" charset="-128"/>
                <a:ea typeface="Meiryo UI" panose="020B0604030504040204" pitchFamily="50" charset="-128"/>
              </a:rPr>
            </a:br>
            <a:r>
              <a:rPr lang="ja-JP" altLang="en-US" sz="700" dirty="0">
                <a:latin typeface="Meiryo UI" panose="020B0604030504040204" pitchFamily="50" charset="-128"/>
                <a:ea typeface="Meiryo UI" panose="020B0604030504040204" pitchFamily="50" charset="-128"/>
              </a:rPr>
              <a:t>テナント</a:t>
            </a:r>
            <a:endParaRPr lang="ja-JP" altLang="en-US" sz="700" dirty="0">
              <a:latin typeface="Meiryo UI" panose="020B0604030504040204" pitchFamily="50" charset="-128"/>
              <a:ea typeface="Meiryo UI" panose="020B0604030504040204" pitchFamily="50" charset="-128"/>
            </a:endParaRPr>
          </a:p>
        </p:txBody>
      </p:sp>
      <p:sp>
        <p:nvSpPr>
          <p:cNvPr id="90" name="フローチャート: 磁気ディスク 89"/>
          <p:cNvSpPr/>
          <p:nvPr/>
        </p:nvSpPr>
        <p:spPr>
          <a:xfrm>
            <a:off x="3010697" y="1833670"/>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サプライや</a:t>
            </a:r>
            <a:r>
              <a:rPr lang="en-US" altLang="ja-JP" sz="700" dirty="0">
                <a:latin typeface="Meiryo UI" panose="020B0604030504040204" pitchFamily="50" charset="-128"/>
                <a:ea typeface="Meiryo UI" panose="020B0604030504040204" pitchFamily="50" charset="-128"/>
              </a:rPr>
              <a:t/>
            </a:r>
            <a:br>
              <a:rPr lang="en-US" altLang="ja-JP" sz="700" dirty="0">
                <a:latin typeface="Meiryo UI" panose="020B0604030504040204" pitchFamily="50" charset="-128"/>
                <a:ea typeface="Meiryo UI" panose="020B0604030504040204" pitchFamily="50" charset="-128"/>
              </a:rPr>
            </a:br>
            <a:r>
              <a:rPr lang="ja-JP" altLang="en-US" sz="700" dirty="0">
                <a:latin typeface="Meiryo UI" panose="020B0604030504040204" pitchFamily="50" charset="-128"/>
                <a:ea typeface="Meiryo UI" panose="020B0604030504040204" pitchFamily="50" charset="-128"/>
              </a:rPr>
              <a:t>テナント</a:t>
            </a:r>
            <a:endParaRPr lang="ja-JP" altLang="en-US" sz="700" dirty="0">
              <a:latin typeface="Meiryo UI" panose="020B0604030504040204" pitchFamily="50" charset="-128"/>
              <a:ea typeface="Meiryo UI" panose="020B0604030504040204" pitchFamily="50" charset="-128"/>
            </a:endParaRPr>
          </a:p>
        </p:txBody>
      </p:sp>
      <p:sp>
        <p:nvSpPr>
          <p:cNvPr id="93" name="ホームベース 92"/>
          <p:cNvSpPr/>
          <p:nvPr/>
        </p:nvSpPr>
        <p:spPr>
          <a:xfrm>
            <a:off x="2847189" y="1914030"/>
            <a:ext cx="178748" cy="141784"/>
          </a:xfrm>
          <a:prstGeom prst="homePlate">
            <a:avLst/>
          </a:prstGeom>
          <a:solidFill>
            <a:srgbClr val="7030A0"/>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800" dirty="0">
                <a:solidFill>
                  <a:schemeClr val="bg1"/>
                </a:solidFill>
                <a:latin typeface="Meiryo UI" panose="020B0604030504040204" pitchFamily="50" charset="-128"/>
                <a:ea typeface="Meiryo UI" panose="020B0604030504040204" pitchFamily="50" charset="-128"/>
              </a:rPr>
              <a:t>卸</a:t>
            </a:r>
            <a:endParaRPr kumimoji="1" lang="ja-JP" altLang="en-US" sz="800" dirty="0">
              <a:solidFill>
                <a:schemeClr val="bg1"/>
              </a:solidFill>
              <a:latin typeface="Meiryo UI" panose="020B0604030504040204" pitchFamily="50" charset="-128"/>
              <a:ea typeface="Meiryo UI" panose="020B0604030504040204" pitchFamily="50" charset="-128"/>
            </a:endParaRPr>
          </a:p>
        </p:txBody>
      </p:sp>
      <p:sp>
        <p:nvSpPr>
          <p:cNvPr id="94" name="正方形/長方形 93"/>
          <p:cNvSpPr/>
          <p:nvPr/>
        </p:nvSpPr>
        <p:spPr>
          <a:xfrm>
            <a:off x="2412341" y="1772012"/>
            <a:ext cx="1016473" cy="1001939"/>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34" name="図 33"/>
          <p:cNvPicPr>
            <a:picLocks noChangeAspect="1"/>
          </p:cNvPicPr>
          <p:nvPr/>
        </p:nvPicPr>
        <p:blipFill>
          <a:blip r:embed="rId7"/>
          <a:stretch>
            <a:fillRect/>
          </a:stretch>
        </p:blipFill>
        <p:spPr>
          <a:xfrm>
            <a:off x="2495960" y="1613597"/>
            <a:ext cx="815761" cy="151212"/>
          </a:xfrm>
          <a:prstGeom prst="rect">
            <a:avLst/>
          </a:prstGeom>
        </p:spPr>
      </p:pic>
      <p:pic>
        <p:nvPicPr>
          <p:cNvPr id="95" name="図 9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51963" y="2332412"/>
            <a:ext cx="215575" cy="215575"/>
          </a:xfrm>
          <a:prstGeom prst="rect">
            <a:avLst/>
          </a:prstGeom>
        </p:spPr>
      </p:pic>
      <p:sp>
        <p:nvSpPr>
          <p:cNvPr id="96" name="正方形/長方形 95"/>
          <p:cNvSpPr/>
          <p:nvPr/>
        </p:nvSpPr>
        <p:spPr>
          <a:xfrm>
            <a:off x="2686432" y="2543119"/>
            <a:ext cx="816249"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料金計算</a:t>
            </a:r>
            <a:r>
              <a:rPr lang="en-US" altLang="ja-JP" sz="900" dirty="0" smtClean="0">
                <a:solidFill>
                  <a:prstClr val="black"/>
                </a:solidFill>
                <a:latin typeface="Meiryo UI" panose="020B0604030504040204" pitchFamily="50" charset="-128"/>
                <a:ea typeface="Meiryo UI" panose="020B0604030504040204" pitchFamily="50" charset="-128"/>
              </a:rPr>
              <a:t>MS</a:t>
            </a:r>
            <a:endParaRPr lang="ja-JP" altLang="en-US" dirty="0"/>
          </a:p>
        </p:txBody>
      </p:sp>
      <p:cxnSp>
        <p:nvCxnSpPr>
          <p:cNvPr id="97" name="Straight Arrow Connector 21">
            <a:extLst>
              <a:ext uri="{FF2B5EF4-FFF2-40B4-BE49-F238E27FC236}">
                <a16:creationId xmlns:a16="http://schemas.microsoft.com/office/drawing/2014/main" id="{4A3487EB-D5A8-744C-86BD-85B6DEBA432C}"/>
              </a:ext>
            </a:extLst>
          </p:cNvPr>
          <p:cNvCxnSpPr>
            <a:stCxn id="89" idx="3"/>
            <a:endCxn id="95" idx="0"/>
          </p:cNvCxnSpPr>
          <p:nvPr/>
        </p:nvCxnSpPr>
        <p:spPr>
          <a:xfrm>
            <a:off x="2652557" y="2115610"/>
            <a:ext cx="407194" cy="21680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102" name="Graphic 32">
            <a:extLst>
              <a:ext uri="{FF2B5EF4-FFF2-40B4-BE49-F238E27FC236}">
                <a16:creationId xmlns:a16="http://schemas.microsoft.com/office/drawing/2014/main" id="{50D454A7-825D-8A40-A013-745A422C40BE}"/>
              </a:ext>
            </a:extLst>
          </p:cNvPr>
          <p:cNvPicPr>
            <a:picLocks noChangeAspect="1"/>
          </p:cNvPicPr>
          <p:nvPr/>
        </p:nvPicPr>
        <p:blipFill>
          <a:blip r:embed="rId2">
            <a:extLst/>
          </a:blip>
          <a:stretch>
            <a:fillRect/>
          </a:stretch>
        </p:blipFill>
        <p:spPr>
          <a:xfrm flipH="1">
            <a:off x="3772995" y="2879209"/>
            <a:ext cx="283201" cy="275205"/>
          </a:xfrm>
          <a:prstGeom prst="rect">
            <a:avLst/>
          </a:prstGeom>
        </p:spPr>
      </p:pic>
      <p:sp>
        <p:nvSpPr>
          <p:cNvPr id="103" name="正方形/長方形 102"/>
          <p:cNvSpPr/>
          <p:nvPr/>
        </p:nvSpPr>
        <p:spPr>
          <a:xfrm>
            <a:off x="3659557" y="3131554"/>
            <a:ext cx="510076"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お客様</a:t>
            </a:r>
            <a:endParaRPr lang="ja-JP" altLang="en-US" dirty="0"/>
          </a:p>
        </p:txBody>
      </p:sp>
      <p:cxnSp>
        <p:nvCxnSpPr>
          <p:cNvPr id="104" name="Straight Arrow Connector 21">
            <a:extLst>
              <a:ext uri="{FF2B5EF4-FFF2-40B4-BE49-F238E27FC236}">
                <a16:creationId xmlns:a16="http://schemas.microsoft.com/office/drawing/2014/main" id="{4A3487EB-D5A8-744C-86BD-85B6DEBA432C}"/>
              </a:ext>
            </a:extLst>
          </p:cNvPr>
          <p:cNvCxnSpPr/>
          <p:nvPr/>
        </p:nvCxnSpPr>
        <p:spPr>
          <a:xfrm>
            <a:off x="4096528" y="3045069"/>
            <a:ext cx="434816" cy="0"/>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105" name="Graphic 32">
            <a:extLst>
              <a:ext uri="{FF2B5EF4-FFF2-40B4-BE49-F238E27FC236}">
                <a16:creationId xmlns:a16="http://schemas.microsoft.com/office/drawing/2014/main" id="{50D454A7-825D-8A40-A013-745A422C40BE}"/>
              </a:ext>
            </a:extLst>
          </p:cNvPr>
          <p:cNvPicPr>
            <a:picLocks noChangeAspect="1"/>
          </p:cNvPicPr>
          <p:nvPr/>
        </p:nvPicPr>
        <p:blipFill>
          <a:blip r:embed="rId2">
            <a:extLst/>
          </a:blip>
          <a:stretch>
            <a:fillRect/>
          </a:stretch>
        </p:blipFill>
        <p:spPr>
          <a:xfrm flipH="1">
            <a:off x="4579006" y="2884606"/>
            <a:ext cx="283201" cy="275205"/>
          </a:xfrm>
          <a:prstGeom prst="rect">
            <a:avLst/>
          </a:prstGeom>
        </p:spPr>
      </p:pic>
      <p:sp>
        <p:nvSpPr>
          <p:cNvPr id="106" name="正方形/長方形 105"/>
          <p:cNvSpPr/>
          <p:nvPr/>
        </p:nvSpPr>
        <p:spPr>
          <a:xfrm>
            <a:off x="4518908" y="3136951"/>
            <a:ext cx="377026"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CW</a:t>
            </a:r>
            <a:endParaRPr lang="ja-JP" altLang="en-US" dirty="0"/>
          </a:p>
        </p:txBody>
      </p:sp>
      <p:pic>
        <p:nvPicPr>
          <p:cNvPr id="107" name="図 10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8471" y="2871589"/>
            <a:ext cx="331470" cy="331470"/>
          </a:xfrm>
          <a:prstGeom prst="rect">
            <a:avLst/>
          </a:prstGeom>
        </p:spPr>
      </p:pic>
      <p:cxnSp>
        <p:nvCxnSpPr>
          <p:cNvPr id="108" name="Straight Arrow Connector 21">
            <a:extLst>
              <a:ext uri="{FF2B5EF4-FFF2-40B4-BE49-F238E27FC236}">
                <a16:creationId xmlns:a16="http://schemas.microsoft.com/office/drawing/2014/main" id="{4A3487EB-D5A8-744C-86BD-85B6DEBA432C}"/>
              </a:ext>
            </a:extLst>
          </p:cNvPr>
          <p:cNvCxnSpPr>
            <a:stCxn id="116" idx="0"/>
            <a:endCxn id="113" idx="2"/>
          </p:cNvCxnSpPr>
          <p:nvPr/>
        </p:nvCxnSpPr>
        <p:spPr>
          <a:xfrm flipV="1">
            <a:off x="4718857" y="2047172"/>
            <a:ext cx="1220" cy="12439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110" name="Straight Arrow Connector 21">
            <a:extLst>
              <a:ext uri="{FF2B5EF4-FFF2-40B4-BE49-F238E27FC236}">
                <a16:creationId xmlns:a16="http://schemas.microsoft.com/office/drawing/2014/main" id="{4A3487EB-D5A8-744C-86BD-85B6DEBA432C}"/>
              </a:ext>
            </a:extLst>
          </p:cNvPr>
          <p:cNvCxnSpPr>
            <a:endCxn id="125" idx="1"/>
          </p:cNvCxnSpPr>
          <p:nvPr/>
        </p:nvCxnSpPr>
        <p:spPr>
          <a:xfrm>
            <a:off x="4886497" y="1691948"/>
            <a:ext cx="488696"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11" name="正方形/長方形 110"/>
          <p:cNvSpPr/>
          <p:nvPr/>
        </p:nvSpPr>
        <p:spPr>
          <a:xfrm>
            <a:off x="4995543" y="1466963"/>
            <a:ext cx="378630"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API</a:t>
            </a:r>
            <a:endParaRPr lang="ja-JP" altLang="en-US" dirty="0"/>
          </a:p>
        </p:txBody>
      </p:sp>
      <p:sp>
        <p:nvSpPr>
          <p:cNvPr id="113" name="正方形/長方形 112"/>
          <p:cNvSpPr/>
          <p:nvPr/>
        </p:nvSpPr>
        <p:spPr>
          <a:xfrm>
            <a:off x="4396911" y="1816340"/>
            <a:ext cx="646331"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移行基盤</a:t>
            </a:r>
            <a:endParaRPr lang="ja-JP" altLang="en-US" dirty="0"/>
          </a:p>
        </p:txBody>
      </p:sp>
      <p:pic>
        <p:nvPicPr>
          <p:cNvPr id="116" name="図 1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51217" y="2171564"/>
            <a:ext cx="335280" cy="335280"/>
          </a:xfrm>
          <a:prstGeom prst="rect">
            <a:avLst/>
          </a:prstGeom>
        </p:spPr>
      </p:pic>
      <p:sp>
        <p:nvSpPr>
          <p:cNvPr id="117" name="正方形/長方形 116"/>
          <p:cNvSpPr/>
          <p:nvPr/>
        </p:nvSpPr>
        <p:spPr>
          <a:xfrm>
            <a:off x="4335579" y="2463596"/>
            <a:ext cx="766557"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チェックツール</a:t>
            </a:r>
            <a:endParaRPr lang="ja-JP" altLang="en-US" dirty="0"/>
          </a:p>
        </p:txBody>
      </p:sp>
      <p:cxnSp>
        <p:nvCxnSpPr>
          <p:cNvPr id="118" name="Straight Arrow Connector 21">
            <a:extLst>
              <a:ext uri="{FF2B5EF4-FFF2-40B4-BE49-F238E27FC236}">
                <a16:creationId xmlns:a16="http://schemas.microsoft.com/office/drawing/2014/main" id="{4A3487EB-D5A8-744C-86BD-85B6DEBA432C}"/>
              </a:ext>
            </a:extLst>
          </p:cNvPr>
          <p:cNvCxnSpPr>
            <a:stCxn id="105" idx="0"/>
            <a:endCxn id="117" idx="2"/>
          </p:cNvCxnSpPr>
          <p:nvPr/>
        </p:nvCxnSpPr>
        <p:spPr>
          <a:xfrm flipH="1" flipV="1">
            <a:off x="4718858" y="2694428"/>
            <a:ext cx="1748" cy="190178"/>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4244139" y="1415437"/>
            <a:ext cx="815340" cy="1397536"/>
          </a:xfrm>
          <a:prstGeom prst="rect">
            <a:avLst/>
          </a:prstGeom>
          <a:ln w="12700">
            <a:solidFill>
              <a:srgbClr val="545B64"/>
            </a:solidFill>
            <a:prstDash val="dash"/>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0" name="正方形/長方形 119"/>
          <p:cNvSpPr/>
          <p:nvPr/>
        </p:nvSpPr>
        <p:spPr>
          <a:xfrm>
            <a:off x="4178339" y="1390680"/>
            <a:ext cx="415498" cy="369332"/>
          </a:xfrm>
          <a:prstGeom prst="rect">
            <a:avLst/>
          </a:prstGeom>
        </p:spPr>
        <p:txBody>
          <a:bodyPr wrap="none">
            <a:spAutoFit/>
          </a:bodyPr>
          <a:lstStyle/>
          <a:p>
            <a:pPr algn="ctr"/>
            <a:r>
              <a:rPr lang="ja-JP" altLang="en-US" sz="900" dirty="0" smtClean="0">
                <a:solidFill>
                  <a:prstClr val="black"/>
                </a:solidFill>
                <a:latin typeface="Meiryo UI" panose="020B0604030504040204" pitchFamily="50" charset="-128"/>
                <a:ea typeface="Meiryo UI" panose="020B0604030504040204" pitchFamily="50" charset="-128"/>
              </a:rPr>
              <a:t>開発</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範囲</a:t>
            </a:r>
            <a:endParaRPr lang="ja-JP" altLang="en-US" dirty="0"/>
          </a:p>
        </p:txBody>
      </p:sp>
      <p:sp>
        <p:nvSpPr>
          <p:cNvPr id="121" name="フローチャート: 磁気ディスク 120"/>
          <p:cNvSpPr/>
          <p:nvPr/>
        </p:nvSpPr>
        <p:spPr>
          <a:xfrm>
            <a:off x="5364150" y="1836837"/>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ja-JP" altLang="en-US" sz="700" dirty="0" smtClean="0">
                <a:latin typeface="Meiryo UI" panose="020B0604030504040204" pitchFamily="50" charset="-128"/>
                <a:ea typeface="Meiryo UI" panose="020B0604030504040204" pitchFamily="50" charset="-128"/>
              </a:rPr>
              <a:t>リセーラ</a:t>
            </a:r>
            <a:r>
              <a:rPr kumimoji="1" lang="en-US" altLang="ja-JP" sz="700" dirty="0" smtClean="0">
                <a:latin typeface="Meiryo UI" panose="020B0604030504040204" pitchFamily="50" charset="-128"/>
                <a:ea typeface="Meiryo UI" panose="020B0604030504040204" pitchFamily="50" charset="-128"/>
              </a:rPr>
              <a:t/>
            </a:r>
            <a:br>
              <a:rPr kumimoji="1" lang="en-US" altLang="ja-JP" sz="700" dirty="0" smtClean="0">
                <a:latin typeface="Meiryo UI" panose="020B0604030504040204" pitchFamily="50" charset="-128"/>
                <a:ea typeface="Meiryo UI" panose="020B0604030504040204" pitchFamily="50" charset="-128"/>
              </a:rPr>
            </a:br>
            <a:r>
              <a:rPr kumimoji="1" lang="ja-JP" altLang="en-US" sz="700" dirty="0" smtClean="0">
                <a:latin typeface="Meiryo UI" panose="020B0604030504040204" pitchFamily="50" charset="-128"/>
                <a:ea typeface="Meiryo UI" panose="020B0604030504040204" pitchFamily="50" charset="-128"/>
              </a:rPr>
              <a:t>テナント</a:t>
            </a:r>
            <a:endParaRPr kumimoji="1" lang="ja-JP" altLang="en-US" sz="700" dirty="0">
              <a:latin typeface="Meiryo UI" panose="020B0604030504040204" pitchFamily="50" charset="-128"/>
              <a:ea typeface="Meiryo UI" panose="020B0604030504040204" pitchFamily="50" charset="-128"/>
            </a:endParaRPr>
          </a:p>
        </p:txBody>
      </p:sp>
      <p:sp>
        <p:nvSpPr>
          <p:cNvPr id="122" name="フローチャート: 磁気ディスク 121"/>
          <p:cNvSpPr/>
          <p:nvPr/>
        </p:nvSpPr>
        <p:spPr>
          <a:xfrm>
            <a:off x="5889930" y="1836837"/>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smtClean="0">
                <a:latin typeface="Meiryo UI" panose="020B0604030504040204" pitchFamily="50" charset="-128"/>
                <a:ea typeface="Meiryo UI" panose="020B0604030504040204" pitchFamily="50" charset="-128"/>
              </a:rPr>
              <a:t>サプライや</a:t>
            </a:r>
            <a:r>
              <a:rPr kumimoji="1" lang="en-US" altLang="ja-JP" sz="700" dirty="0" smtClean="0">
                <a:latin typeface="Meiryo UI" panose="020B0604030504040204" pitchFamily="50" charset="-128"/>
                <a:ea typeface="Meiryo UI" panose="020B0604030504040204" pitchFamily="50" charset="-128"/>
              </a:rPr>
              <a:t/>
            </a:r>
            <a:br>
              <a:rPr kumimoji="1" lang="en-US" altLang="ja-JP" sz="700" dirty="0" smtClean="0">
                <a:latin typeface="Meiryo UI" panose="020B0604030504040204" pitchFamily="50" charset="-128"/>
                <a:ea typeface="Meiryo UI" panose="020B0604030504040204" pitchFamily="50" charset="-128"/>
              </a:rPr>
            </a:br>
            <a:r>
              <a:rPr kumimoji="1" lang="ja-JP" altLang="en-US" sz="700" dirty="0" smtClean="0">
                <a:latin typeface="Meiryo UI" panose="020B0604030504040204" pitchFamily="50" charset="-128"/>
                <a:ea typeface="Meiryo UI" panose="020B0604030504040204" pitchFamily="50" charset="-128"/>
              </a:rPr>
              <a:t>テナント</a:t>
            </a:r>
            <a:endParaRPr kumimoji="1" lang="ja-JP" altLang="en-US" sz="700" dirty="0">
              <a:latin typeface="Meiryo UI" panose="020B0604030504040204" pitchFamily="50" charset="-128"/>
              <a:ea typeface="Meiryo UI" panose="020B0604030504040204" pitchFamily="50" charset="-128"/>
            </a:endParaRPr>
          </a:p>
        </p:txBody>
      </p:sp>
      <p:sp>
        <p:nvSpPr>
          <p:cNvPr id="123" name="ホームベース 122"/>
          <p:cNvSpPr/>
          <p:nvPr/>
        </p:nvSpPr>
        <p:spPr>
          <a:xfrm>
            <a:off x="5726422" y="1917197"/>
            <a:ext cx="178748" cy="141784"/>
          </a:xfrm>
          <a:prstGeom prst="homePlate">
            <a:avLst/>
          </a:prstGeom>
          <a:solidFill>
            <a:srgbClr val="7030A0"/>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800" dirty="0">
                <a:solidFill>
                  <a:schemeClr val="bg1"/>
                </a:solidFill>
                <a:latin typeface="Meiryo UI" panose="020B0604030504040204" pitchFamily="50" charset="-128"/>
                <a:ea typeface="Meiryo UI" panose="020B0604030504040204" pitchFamily="50" charset="-128"/>
              </a:rPr>
              <a:t>卸</a:t>
            </a:r>
            <a:endParaRPr kumimoji="1" lang="ja-JP" altLang="en-US" sz="800" dirty="0">
              <a:solidFill>
                <a:schemeClr val="bg1"/>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5291574" y="1775179"/>
            <a:ext cx="1016473" cy="1001939"/>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25" name="図 124"/>
          <p:cNvPicPr>
            <a:picLocks noChangeAspect="1"/>
          </p:cNvPicPr>
          <p:nvPr/>
        </p:nvPicPr>
        <p:blipFill>
          <a:blip r:embed="rId7"/>
          <a:stretch>
            <a:fillRect/>
          </a:stretch>
        </p:blipFill>
        <p:spPr>
          <a:xfrm>
            <a:off x="5375193" y="1616764"/>
            <a:ext cx="815761" cy="151212"/>
          </a:xfrm>
          <a:prstGeom prst="rect">
            <a:avLst/>
          </a:prstGeom>
        </p:spPr>
      </p:pic>
      <p:pic>
        <p:nvPicPr>
          <p:cNvPr id="126" name="図 1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45496" y="2327959"/>
            <a:ext cx="215575" cy="215575"/>
          </a:xfrm>
          <a:prstGeom prst="rect">
            <a:avLst/>
          </a:prstGeom>
        </p:spPr>
      </p:pic>
      <p:sp>
        <p:nvSpPr>
          <p:cNvPr id="127" name="正方形/長方形 126"/>
          <p:cNvSpPr/>
          <p:nvPr/>
        </p:nvSpPr>
        <p:spPr>
          <a:xfrm>
            <a:off x="5505811" y="2537373"/>
            <a:ext cx="585417"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各種</a:t>
            </a:r>
            <a:r>
              <a:rPr lang="en-US" altLang="ja-JP" sz="900" dirty="0" smtClean="0">
                <a:solidFill>
                  <a:prstClr val="black"/>
                </a:solidFill>
                <a:latin typeface="Meiryo UI" panose="020B0604030504040204" pitchFamily="50" charset="-128"/>
                <a:ea typeface="Meiryo UI" panose="020B0604030504040204" pitchFamily="50" charset="-128"/>
              </a:rPr>
              <a:t>MS</a:t>
            </a:r>
            <a:endParaRPr lang="ja-JP" altLang="en-US" dirty="0"/>
          </a:p>
        </p:txBody>
      </p:sp>
      <p:cxnSp>
        <p:nvCxnSpPr>
          <p:cNvPr id="128" name="Straight Arrow Connector 21">
            <a:extLst>
              <a:ext uri="{FF2B5EF4-FFF2-40B4-BE49-F238E27FC236}">
                <a16:creationId xmlns:a16="http://schemas.microsoft.com/office/drawing/2014/main" id="{4A3487EB-D5A8-744C-86BD-85B6DEBA432C}"/>
              </a:ext>
            </a:extLst>
          </p:cNvPr>
          <p:cNvCxnSpPr>
            <a:stCxn id="122" idx="3"/>
            <a:endCxn id="126" idx="0"/>
          </p:cNvCxnSpPr>
          <p:nvPr/>
        </p:nvCxnSpPr>
        <p:spPr>
          <a:xfrm flipH="1">
            <a:off x="6053284" y="2118777"/>
            <a:ext cx="4286" cy="20918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129" name="Straight Arrow Connector 21">
            <a:extLst>
              <a:ext uri="{FF2B5EF4-FFF2-40B4-BE49-F238E27FC236}">
                <a16:creationId xmlns:a16="http://schemas.microsoft.com/office/drawing/2014/main" id="{4A3487EB-D5A8-744C-86BD-85B6DEBA432C}"/>
              </a:ext>
            </a:extLst>
          </p:cNvPr>
          <p:cNvCxnSpPr/>
          <p:nvPr/>
        </p:nvCxnSpPr>
        <p:spPr>
          <a:xfrm>
            <a:off x="4886497" y="1730048"/>
            <a:ext cx="488696"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130" name="Straight Arrow Connector 21">
            <a:extLst>
              <a:ext uri="{FF2B5EF4-FFF2-40B4-BE49-F238E27FC236}">
                <a16:creationId xmlns:a16="http://schemas.microsoft.com/office/drawing/2014/main" id="{4A3487EB-D5A8-744C-86BD-85B6DEBA432C}"/>
              </a:ext>
            </a:extLst>
          </p:cNvPr>
          <p:cNvCxnSpPr/>
          <p:nvPr/>
        </p:nvCxnSpPr>
        <p:spPr>
          <a:xfrm>
            <a:off x="4886497" y="1646228"/>
            <a:ext cx="488696" cy="42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131" name="図 1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19516" y="2335579"/>
            <a:ext cx="215575" cy="215575"/>
          </a:xfrm>
          <a:prstGeom prst="rect">
            <a:avLst/>
          </a:prstGeom>
        </p:spPr>
      </p:pic>
      <p:cxnSp>
        <p:nvCxnSpPr>
          <p:cNvPr id="132" name="Straight Arrow Connector 21">
            <a:extLst>
              <a:ext uri="{FF2B5EF4-FFF2-40B4-BE49-F238E27FC236}">
                <a16:creationId xmlns:a16="http://schemas.microsoft.com/office/drawing/2014/main" id="{4A3487EB-D5A8-744C-86BD-85B6DEBA432C}"/>
              </a:ext>
            </a:extLst>
          </p:cNvPr>
          <p:cNvCxnSpPr>
            <a:stCxn id="121" idx="3"/>
            <a:endCxn id="131" idx="0"/>
          </p:cNvCxnSpPr>
          <p:nvPr/>
        </p:nvCxnSpPr>
        <p:spPr>
          <a:xfrm flipH="1">
            <a:off x="5527304" y="2118777"/>
            <a:ext cx="4486" cy="21680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cxnSp>
        <p:nvCxnSpPr>
          <p:cNvPr id="143" name="Straight Arrow Connector 21">
            <a:extLst>
              <a:ext uri="{FF2B5EF4-FFF2-40B4-BE49-F238E27FC236}">
                <a16:creationId xmlns:a16="http://schemas.microsoft.com/office/drawing/2014/main" id="{4A3487EB-D5A8-744C-86BD-85B6DEBA432C}"/>
              </a:ext>
            </a:extLst>
          </p:cNvPr>
          <p:cNvCxnSpPr>
            <a:stCxn id="167" idx="3"/>
            <a:endCxn id="155" idx="1"/>
          </p:cNvCxnSpPr>
          <p:nvPr/>
        </p:nvCxnSpPr>
        <p:spPr>
          <a:xfrm flipV="1">
            <a:off x="8153721" y="2283977"/>
            <a:ext cx="394366" cy="1500"/>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46" name="正方形/長方形 145"/>
          <p:cNvSpPr/>
          <p:nvPr/>
        </p:nvSpPr>
        <p:spPr>
          <a:xfrm>
            <a:off x="7677109" y="2460766"/>
            <a:ext cx="579005"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DB</a:t>
            </a:r>
            <a:r>
              <a:rPr lang="ja-JP" altLang="en-US" sz="900" dirty="0" smtClean="0">
                <a:solidFill>
                  <a:prstClr val="black"/>
                </a:solidFill>
                <a:latin typeface="Meiryo UI" panose="020B0604030504040204" pitchFamily="50" charset="-128"/>
                <a:ea typeface="Meiryo UI" panose="020B0604030504040204" pitchFamily="50" charset="-128"/>
              </a:rPr>
              <a:t>変換</a:t>
            </a:r>
            <a:endParaRPr lang="ja-JP" altLang="en-US" dirty="0"/>
          </a:p>
        </p:txBody>
      </p:sp>
      <p:sp>
        <p:nvSpPr>
          <p:cNvPr id="150" name="正方形/長方形 149"/>
          <p:cNvSpPr/>
          <p:nvPr/>
        </p:nvSpPr>
        <p:spPr>
          <a:xfrm>
            <a:off x="7647710" y="1390276"/>
            <a:ext cx="606677" cy="1397536"/>
          </a:xfrm>
          <a:prstGeom prst="rect">
            <a:avLst/>
          </a:prstGeom>
          <a:ln w="12700">
            <a:solidFill>
              <a:srgbClr val="545B64"/>
            </a:solidFill>
            <a:prstDash val="dash"/>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1" name="正方形/長方形 150"/>
          <p:cNvSpPr/>
          <p:nvPr/>
        </p:nvSpPr>
        <p:spPr>
          <a:xfrm>
            <a:off x="7617038" y="1384241"/>
            <a:ext cx="415498" cy="369332"/>
          </a:xfrm>
          <a:prstGeom prst="rect">
            <a:avLst/>
          </a:prstGeom>
        </p:spPr>
        <p:txBody>
          <a:bodyPr wrap="none">
            <a:spAutoFit/>
          </a:bodyPr>
          <a:lstStyle/>
          <a:p>
            <a:pPr algn="ctr"/>
            <a:r>
              <a:rPr lang="ja-JP" altLang="en-US" sz="900" dirty="0" smtClean="0">
                <a:solidFill>
                  <a:prstClr val="black"/>
                </a:solidFill>
                <a:latin typeface="Meiryo UI" panose="020B0604030504040204" pitchFamily="50" charset="-128"/>
                <a:ea typeface="Meiryo UI" panose="020B0604030504040204" pitchFamily="50" charset="-128"/>
              </a:rPr>
              <a:t>開発</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ja-JP" altLang="en-US" sz="900" dirty="0">
                <a:solidFill>
                  <a:prstClr val="black"/>
                </a:solidFill>
                <a:latin typeface="Meiryo UI" panose="020B0604030504040204" pitchFamily="50" charset="-128"/>
                <a:ea typeface="Meiryo UI" panose="020B0604030504040204" pitchFamily="50" charset="-128"/>
              </a:rPr>
              <a:t>範囲</a:t>
            </a:r>
            <a:endParaRPr lang="ja-JP" altLang="en-US" dirty="0"/>
          </a:p>
        </p:txBody>
      </p:sp>
      <p:sp>
        <p:nvSpPr>
          <p:cNvPr id="152" name="フローチャート: 磁気ディスク 151"/>
          <p:cNvSpPr/>
          <p:nvPr/>
        </p:nvSpPr>
        <p:spPr>
          <a:xfrm>
            <a:off x="8620663" y="1844665"/>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ja-JP" altLang="en-US" sz="700" dirty="0" smtClean="0">
                <a:latin typeface="Meiryo UI" panose="020B0604030504040204" pitchFamily="50" charset="-128"/>
                <a:ea typeface="Meiryo UI" panose="020B0604030504040204" pitchFamily="50" charset="-128"/>
              </a:rPr>
              <a:t>各種</a:t>
            </a:r>
            <a:r>
              <a:rPr kumimoji="1" lang="en-US" altLang="ja-JP" sz="700" dirty="0" smtClean="0">
                <a:latin typeface="Meiryo UI" panose="020B0604030504040204" pitchFamily="50" charset="-128"/>
                <a:ea typeface="Meiryo UI" panose="020B0604030504040204" pitchFamily="50" charset="-128"/>
              </a:rPr>
              <a:t/>
            </a:r>
            <a:br>
              <a:rPr kumimoji="1" lang="en-US" altLang="ja-JP" sz="700" dirty="0" smtClean="0">
                <a:latin typeface="Meiryo UI" panose="020B0604030504040204" pitchFamily="50" charset="-128"/>
                <a:ea typeface="Meiryo UI" panose="020B0604030504040204" pitchFamily="50" charset="-128"/>
              </a:rPr>
            </a:br>
            <a:r>
              <a:rPr kumimoji="1" lang="ja-JP" altLang="en-US" sz="700" dirty="0" smtClean="0">
                <a:latin typeface="Meiryo UI" panose="020B0604030504040204" pitchFamily="50" charset="-128"/>
                <a:ea typeface="Meiryo UI" panose="020B0604030504040204" pitchFamily="50" charset="-128"/>
              </a:rPr>
              <a:t>テナント</a:t>
            </a:r>
            <a:endParaRPr kumimoji="1" lang="ja-JP" altLang="en-US" sz="700" dirty="0">
              <a:latin typeface="Meiryo UI" panose="020B0604030504040204" pitchFamily="50" charset="-128"/>
              <a:ea typeface="Meiryo UI" panose="020B0604030504040204" pitchFamily="50" charset="-128"/>
            </a:endParaRPr>
          </a:p>
        </p:txBody>
      </p:sp>
      <p:sp>
        <p:nvSpPr>
          <p:cNvPr id="153" name="フローチャート: 磁気ディスク 152"/>
          <p:cNvSpPr/>
          <p:nvPr/>
        </p:nvSpPr>
        <p:spPr>
          <a:xfrm>
            <a:off x="9146443" y="1844665"/>
            <a:ext cx="335280" cy="281940"/>
          </a:xfrm>
          <a:prstGeom prst="flowChartMagneticDisk">
            <a:avLst/>
          </a:prstGeom>
          <a:ln w="12700">
            <a:solidFill>
              <a:srgbClr val="545B64"/>
            </a:solidFill>
            <a:headEnd type="none" w="med" len="sm"/>
            <a:tailEnd type="none"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700" dirty="0">
                <a:latin typeface="Meiryo UI" panose="020B0604030504040204" pitchFamily="50" charset="-128"/>
                <a:ea typeface="Meiryo UI" panose="020B0604030504040204" pitchFamily="50" charset="-128"/>
              </a:rPr>
              <a:t>各種</a:t>
            </a:r>
            <a:r>
              <a:rPr lang="en-US" altLang="ja-JP" sz="700" dirty="0">
                <a:latin typeface="Meiryo UI" panose="020B0604030504040204" pitchFamily="50" charset="-128"/>
                <a:ea typeface="Meiryo UI" panose="020B0604030504040204" pitchFamily="50" charset="-128"/>
              </a:rPr>
              <a:t/>
            </a:r>
            <a:br>
              <a:rPr lang="en-US" altLang="ja-JP" sz="700" dirty="0">
                <a:latin typeface="Meiryo UI" panose="020B0604030504040204" pitchFamily="50" charset="-128"/>
                <a:ea typeface="Meiryo UI" panose="020B0604030504040204" pitchFamily="50" charset="-128"/>
              </a:rPr>
            </a:br>
            <a:r>
              <a:rPr lang="ja-JP" altLang="en-US" sz="700" dirty="0">
                <a:latin typeface="Meiryo UI" panose="020B0604030504040204" pitchFamily="50" charset="-128"/>
                <a:ea typeface="Meiryo UI" panose="020B0604030504040204" pitchFamily="50" charset="-128"/>
              </a:rPr>
              <a:t>テナント</a:t>
            </a:r>
          </a:p>
        </p:txBody>
      </p:sp>
      <p:sp>
        <p:nvSpPr>
          <p:cNvPr id="154" name="ホームベース 153"/>
          <p:cNvSpPr/>
          <p:nvPr/>
        </p:nvSpPr>
        <p:spPr>
          <a:xfrm>
            <a:off x="8982935" y="1925025"/>
            <a:ext cx="178748" cy="141784"/>
          </a:xfrm>
          <a:prstGeom prst="homePlate">
            <a:avLst/>
          </a:prstGeom>
          <a:solidFill>
            <a:srgbClr val="7030A0"/>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ja-JP" altLang="en-US" sz="800" dirty="0">
                <a:solidFill>
                  <a:schemeClr val="bg1"/>
                </a:solidFill>
                <a:latin typeface="Meiryo UI" panose="020B0604030504040204" pitchFamily="50" charset="-128"/>
                <a:ea typeface="Meiryo UI" panose="020B0604030504040204" pitchFamily="50" charset="-128"/>
              </a:rPr>
              <a:t>卸</a:t>
            </a:r>
            <a:endParaRPr kumimoji="1" lang="ja-JP" altLang="en-US" sz="800" dirty="0">
              <a:solidFill>
                <a:schemeClr val="bg1"/>
              </a:solidFill>
              <a:latin typeface="Meiryo UI" panose="020B0604030504040204" pitchFamily="50" charset="-128"/>
              <a:ea typeface="Meiryo UI" panose="020B0604030504040204" pitchFamily="50" charset="-128"/>
            </a:endParaRPr>
          </a:p>
        </p:txBody>
      </p:sp>
      <p:sp>
        <p:nvSpPr>
          <p:cNvPr id="155" name="正方形/長方形 154"/>
          <p:cNvSpPr/>
          <p:nvPr/>
        </p:nvSpPr>
        <p:spPr>
          <a:xfrm>
            <a:off x="8548087" y="1783007"/>
            <a:ext cx="1016473" cy="1001939"/>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56" name="図 155"/>
          <p:cNvPicPr>
            <a:picLocks noChangeAspect="1"/>
          </p:cNvPicPr>
          <p:nvPr/>
        </p:nvPicPr>
        <p:blipFill>
          <a:blip r:embed="rId7"/>
          <a:stretch>
            <a:fillRect/>
          </a:stretch>
        </p:blipFill>
        <p:spPr>
          <a:xfrm>
            <a:off x="8631706" y="1624592"/>
            <a:ext cx="815761" cy="151212"/>
          </a:xfrm>
          <a:prstGeom prst="rect">
            <a:avLst/>
          </a:prstGeom>
        </p:spPr>
      </p:pic>
      <p:pic>
        <p:nvPicPr>
          <p:cNvPr id="157" name="図 15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09629" y="2335787"/>
            <a:ext cx="215575" cy="215575"/>
          </a:xfrm>
          <a:prstGeom prst="rect">
            <a:avLst/>
          </a:prstGeom>
        </p:spPr>
      </p:pic>
      <p:sp>
        <p:nvSpPr>
          <p:cNvPr id="158" name="正方形/長方形 157"/>
          <p:cNvSpPr/>
          <p:nvPr/>
        </p:nvSpPr>
        <p:spPr>
          <a:xfrm>
            <a:off x="8762324" y="2545201"/>
            <a:ext cx="585417" cy="230832"/>
          </a:xfrm>
          <a:prstGeom prst="rect">
            <a:avLst/>
          </a:prstGeom>
        </p:spPr>
        <p:txBody>
          <a:bodyPr wrap="non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各種</a:t>
            </a:r>
            <a:r>
              <a:rPr lang="en-US" altLang="ja-JP" sz="900" dirty="0" smtClean="0">
                <a:solidFill>
                  <a:prstClr val="black"/>
                </a:solidFill>
                <a:latin typeface="Meiryo UI" panose="020B0604030504040204" pitchFamily="50" charset="-128"/>
                <a:ea typeface="Meiryo UI" panose="020B0604030504040204" pitchFamily="50" charset="-128"/>
              </a:rPr>
              <a:t>MS</a:t>
            </a:r>
            <a:endParaRPr lang="ja-JP" altLang="en-US" dirty="0"/>
          </a:p>
        </p:txBody>
      </p:sp>
      <p:cxnSp>
        <p:nvCxnSpPr>
          <p:cNvPr id="159" name="Straight Arrow Connector 21">
            <a:extLst>
              <a:ext uri="{FF2B5EF4-FFF2-40B4-BE49-F238E27FC236}">
                <a16:creationId xmlns:a16="http://schemas.microsoft.com/office/drawing/2014/main" id="{4A3487EB-D5A8-744C-86BD-85B6DEBA432C}"/>
              </a:ext>
            </a:extLst>
          </p:cNvPr>
          <p:cNvCxnSpPr>
            <a:stCxn id="153" idx="3"/>
            <a:endCxn id="157" idx="0"/>
          </p:cNvCxnSpPr>
          <p:nvPr/>
        </p:nvCxnSpPr>
        <p:spPr>
          <a:xfrm>
            <a:off x="9314083" y="2126605"/>
            <a:ext cx="3334" cy="209182"/>
          </a:xfrm>
          <a:prstGeom prst="straightConnector1">
            <a:avLst/>
          </a:prstGeom>
          <a:ln w="12700">
            <a:solidFill>
              <a:srgbClr val="545B64"/>
            </a:solidFill>
            <a:prstDash val="dash"/>
            <a:headEnd type="none" w="med" len="sm"/>
            <a:tailEnd type="arrow" w="med" len="sm"/>
          </a:ln>
        </p:spPr>
        <p:style>
          <a:lnRef idx="1">
            <a:schemeClr val="accent1"/>
          </a:lnRef>
          <a:fillRef idx="0">
            <a:schemeClr val="accent1"/>
          </a:fillRef>
          <a:effectRef idx="0">
            <a:schemeClr val="accent1"/>
          </a:effectRef>
          <a:fontRef idx="minor">
            <a:schemeClr val="tx1"/>
          </a:fontRef>
        </p:style>
      </p:cxnSp>
      <p:pic>
        <p:nvPicPr>
          <p:cNvPr id="162" name="図 16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683649" y="2343407"/>
            <a:ext cx="215575" cy="215575"/>
          </a:xfrm>
          <a:prstGeom prst="rect">
            <a:avLst/>
          </a:prstGeom>
        </p:spPr>
      </p:pic>
      <p:cxnSp>
        <p:nvCxnSpPr>
          <p:cNvPr id="163" name="Straight Arrow Connector 21">
            <a:extLst>
              <a:ext uri="{FF2B5EF4-FFF2-40B4-BE49-F238E27FC236}">
                <a16:creationId xmlns:a16="http://schemas.microsoft.com/office/drawing/2014/main" id="{4A3487EB-D5A8-744C-86BD-85B6DEBA432C}"/>
              </a:ext>
            </a:extLst>
          </p:cNvPr>
          <p:cNvCxnSpPr>
            <a:stCxn id="152" idx="3"/>
            <a:endCxn id="162" idx="0"/>
          </p:cNvCxnSpPr>
          <p:nvPr/>
        </p:nvCxnSpPr>
        <p:spPr>
          <a:xfrm>
            <a:off x="8788303" y="2126605"/>
            <a:ext cx="3134" cy="216802"/>
          </a:xfrm>
          <a:prstGeom prst="straightConnector1">
            <a:avLst/>
          </a:prstGeom>
          <a:ln w="12700">
            <a:solidFill>
              <a:srgbClr val="545B64"/>
            </a:solidFill>
            <a:prstDash val="dash"/>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64" name="正方形/長方形 163"/>
          <p:cNvSpPr/>
          <p:nvPr/>
        </p:nvSpPr>
        <p:spPr>
          <a:xfrm>
            <a:off x="5503753" y="2089044"/>
            <a:ext cx="609462" cy="230832"/>
          </a:xfrm>
          <a:prstGeom prst="rect">
            <a:avLst/>
          </a:prstGeom>
        </p:spPr>
        <p:txBody>
          <a:bodyPr wrap="none">
            <a:spAutoFit/>
          </a:bodyPr>
          <a:lstStyle/>
          <a:p>
            <a:r>
              <a:rPr lang="en-US" altLang="ja-JP" sz="900" dirty="0" smtClean="0">
                <a:solidFill>
                  <a:prstClr val="black"/>
                </a:solidFill>
                <a:latin typeface="Meiryo UI" panose="020B0604030504040204" pitchFamily="50" charset="-128"/>
                <a:ea typeface="Meiryo UI" panose="020B0604030504040204" pitchFamily="50" charset="-128"/>
              </a:rPr>
              <a:t>API</a:t>
            </a:r>
            <a:r>
              <a:rPr lang="ja-JP" altLang="en-US" sz="900" dirty="0" smtClean="0">
                <a:solidFill>
                  <a:prstClr val="black"/>
                </a:solidFill>
                <a:latin typeface="Meiryo UI" panose="020B0604030504040204" pitchFamily="50" charset="-128"/>
                <a:ea typeface="Meiryo UI" panose="020B0604030504040204" pitchFamily="50" charset="-128"/>
              </a:rPr>
              <a:t>連携</a:t>
            </a:r>
            <a:endParaRPr lang="ja-JP" altLang="en-US" dirty="0"/>
          </a:p>
        </p:txBody>
      </p:sp>
      <p:pic>
        <p:nvPicPr>
          <p:cNvPr id="165" name="Graphic 10"/>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81450" y="1527661"/>
            <a:ext cx="306864" cy="306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Graphic 3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62496" y="2089864"/>
            <a:ext cx="391225" cy="39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2" name="正方形/長方形 171"/>
          <p:cNvSpPr/>
          <p:nvPr/>
        </p:nvSpPr>
        <p:spPr>
          <a:xfrm>
            <a:off x="8196988" y="2296006"/>
            <a:ext cx="412292" cy="369332"/>
          </a:xfrm>
          <a:prstGeom prst="rect">
            <a:avLst/>
          </a:prstGeom>
        </p:spPr>
        <p:txBody>
          <a:bodyPr wrap="none">
            <a:spAutoFit/>
          </a:bodyPr>
          <a:lstStyle/>
          <a:p>
            <a:r>
              <a:rPr lang="en-US" altLang="ja-JP" sz="900" dirty="0" err="1" smtClean="0">
                <a:solidFill>
                  <a:prstClr val="black"/>
                </a:solidFill>
                <a:latin typeface="Meiryo UI" panose="020B0604030504040204" pitchFamily="50" charset="-128"/>
                <a:ea typeface="Meiryo UI" panose="020B0604030504040204" pitchFamily="50" charset="-128"/>
              </a:rPr>
              <a:t>Exp</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en-US" altLang="ja-JP" sz="900" dirty="0" smtClean="0">
                <a:solidFill>
                  <a:prstClr val="black"/>
                </a:solidFill>
                <a:latin typeface="Meiryo UI" panose="020B0604030504040204" pitchFamily="50" charset="-128"/>
                <a:ea typeface="Meiryo UI" panose="020B0604030504040204" pitchFamily="50" charset="-128"/>
              </a:rPr>
              <a:t>Imp</a:t>
            </a:r>
            <a:endParaRPr lang="ja-JP" altLang="en-US" dirty="0"/>
          </a:p>
        </p:txBody>
      </p:sp>
      <p:sp>
        <p:nvSpPr>
          <p:cNvPr id="173" name="正方形/長方形 172"/>
          <p:cNvSpPr/>
          <p:nvPr/>
        </p:nvSpPr>
        <p:spPr>
          <a:xfrm>
            <a:off x="6667306" y="1783006"/>
            <a:ext cx="542457" cy="1001939"/>
          </a:xfrm>
          <a:prstGeom prst="rect">
            <a:avLst/>
          </a:prstGeom>
          <a:ln w="12700">
            <a:solidFill>
              <a:srgbClr val="545B64"/>
            </a:solidFill>
            <a:prstDash val="solid"/>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8" name="フローチャート: 磁気ディスク 177"/>
          <p:cNvSpPr/>
          <p:nvPr/>
        </p:nvSpPr>
        <p:spPr>
          <a:xfrm>
            <a:off x="6754008" y="2148009"/>
            <a:ext cx="335280" cy="281940"/>
          </a:xfrm>
          <a:prstGeom prst="flowChartMagneticDisk">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ja-JP" altLang="en-US" sz="700" dirty="0" smtClean="0">
                <a:latin typeface="Meiryo UI" panose="020B0604030504040204" pitchFamily="50" charset="-128"/>
                <a:ea typeface="Meiryo UI" panose="020B0604030504040204" pitchFamily="50" charset="-128"/>
              </a:rPr>
              <a:t>各種</a:t>
            </a:r>
            <a:r>
              <a:rPr kumimoji="1" lang="en-US" altLang="ja-JP" sz="700" dirty="0" smtClean="0">
                <a:latin typeface="Meiryo UI" panose="020B0604030504040204" pitchFamily="50" charset="-128"/>
                <a:ea typeface="Meiryo UI" panose="020B0604030504040204" pitchFamily="50" charset="-128"/>
              </a:rPr>
              <a:t/>
            </a:r>
            <a:br>
              <a:rPr kumimoji="1" lang="en-US" altLang="ja-JP" sz="700" dirty="0" smtClean="0">
                <a:latin typeface="Meiryo UI" panose="020B0604030504040204" pitchFamily="50" charset="-128"/>
                <a:ea typeface="Meiryo UI" panose="020B0604030504040204" pitchFamily="50" charset="-128"/>
              </a:rPr>
            </a:br>
            <a:r>
              <a:rPr kumimoji="1" lang="en-US" altLang="ja-JP" sz="700" dirty="0" smtClean="0">
                <a:latin typeface="Meiryo UI" panose="020B0604030504040204" pitchFamily="50" charset="-128"/>
                <a:ea typeface="Meiryo UI" panose="020B0604030504040204" pitchFamily="50" charset="-128"/>
              </a:rPr>
              <a:t>DB</a:t>
            </a:r>
            <a:endParaRPr kumimoji="1" lang="ja-JP" altLang="en-US" sz="700" dirty="0">
              <a:latin typeface="Meiryo UI" panose="020B0604030504040204" pitchFamily="50" charset="-128"/>
              <a:ea typeface="Meiryo UI" panose="020B0604030504040204" pitchFamily="50" charset="-128"/>
            </a:endParaRPr>
          </a:p>
        </p:txBody>
      </p:sp>
      <p:cxnSp>
        <p:nvCxnSpPr>
          <p:cNvPr id="179" name="Straight Arrow Connector 21">
            <a:extLst>
              <a:ext uri="{FF2B5EF4-FFF2-40B4-BE49-F238E27FC236}">
                <a16:creationId xmlns:a16="http://schemas.microsoft.com/office/drawing/2014/main" id="{4A3487EB-D5A8-744C-86BD-85B6DEBA432C}"/>
              </a:ext>
            </a:extLst>
          </p:cNvPr>
          <p:cNvCxnSpPr>
            <a:stCxn id="178" idx="4"/>
            <a:endCxn id="167" idx="1"/>
          </p:cNvCxnSpPr>
          <p:nvPr/>
        </p:nvCxnSpPr>
        <p:spPr>
          <a:xfrm flipV="1">
            <a:off x="7089288" y="2285477"/>
            <a:ext cx="673208" cy="3502"/>
          </a:xfrm>
          <a:prstGeom prst="straightConnector1">
            <a:avLst/>
          </a:prstGeom>
          <a:ln w="12700">
            <a:solidFill>
              <a:srgbClr val="545B64"/>
            </a:solidFill>
            <a:headEnd type="none" w="med" len="sm"/>
            <a:tailEnd type="arrow" w="med" len="sm"/>
          </a:ln>
        </p:spPr>
        <p:style>
          <a:lnRef idx="1">
            <a:schemeClr val="accent1"/>
          </a:lnRef>
          <a:fillRef idx="0">
            <a:schemeClr val="accent1"/>
          </a:fillRef>
          <a:effectRef idx="0">
            <a:schemeClr val="accent1"/>
          </a:effectRef>
          <a:fontRef idx="minor">
            <a:schemeClr val="tx1"/>
          </a:fontRef>
        </p:style>
      </p:cxnSp>
      <p:sp>
        <p:nvSpPr>
          <p:cNvPr id="180" name="正方形/長方形 179"/>
          <p:cNvSpPr/>
          <p:nvPr/>
        </p:nvSpPr>
        <p:spPr>
          <a:xfrm>
            <a:off x="7251990" y="2283457"/>
            <a:ext cx="412292" cy="369332"/>
          </a:xfrm>
          <a:prstGeom prst="rect">
            <a:avLst/>
          </a:prstGeom>
        </p:spPr>
        <p:txBody>
          <a:bodyPr wrap="none">
            <a:spAutoFit/>
          </a:bodyPr>
          <a:lstStyle/>
          <a:p>
            <a:r>
              <a:rPr lang="en-US" altLang="ja-JP" sz="900" dirty="0" err="1" smtClean="0">
                <a:solidFill>
                  <a:prstClr val="black"/>
                </a:solidFill>
                <a:latin typeface="Meiryo UI" panose="020B0604030504040204" pitchFamily="50" charset="-128"/>
                <a:ea typeface="Meiryo UI" panose="020B0604030504040204" pitchFamily="50" charset="-128"/>
              </a:rPr>
              <a:t>Exp</a:t>
            </a:r>
            <a:r>
              <a:rPr lang="en-US" altLang="ja-JP" sz="900" dirty="0" smtClean="0">
                <a:solidFill>
                  <a:prstClr val="black"/>
                </a:solidFill>
                <a:latin typeface="Meiryo UI" panose="020B0604030504040204" pitchFamily="50" charset="-128"/>
                <a:ea typeface="Meiryo UI" panose="020B0604030504040204" pitchFamily="50" charset="-128"/>
              </a:rPr>
              <a:t/>
            </a:r>
            <a:br>
              <a:rPr lang="en-US" altLang="ja-JP" sz="900" dirty="0" smtClean="0">
                <a:solidFill>
                  <a:prstClr val="black"/>
                </a:solidFill>
                <a:latin typeface="Meiryo UI" panose="020B0604030504040204" pitchFamily="50" charset="-128"/>
                <a:ea typeface="Meiryo UI" panose="020B0604030504040204" pitchFamily="50" charset="-128"/>
              </a:rPr>
            </a:br>
            <a:r>
              <a:rPr lang="en-US" altLang="ja-JP" sz="900" dirty="0" smtClean="0">
                <a:solidFill>
                  <a:prstClr val="black"/>
                </a:solidFill>
                <a:latin typeface="Meiryo UI" panose="020B0604030504040204" pitchFamily="50" charset="-128"/>
                <a:ea typeface="Meiryo UI" panose="020B0604030504040204" pitchFamily="50" charset="-128"/>
              </a:rPr>
              <a:t>Imp</a:t>
            </a:r>
            <a:endParaRPr lang="ja-JP" altLang="en-US" dirty="0"/>
          </a:p>
        </p:txBody>
      </p:sp>
      <p:sp>
        <p:nvSpPr>
          <p:cNvPr id="184" name="正方形/長方形 183"/>
          <p:cNvSpPr/>
          <p:nvPr/>
        </p:nvSpPr>
        <p:spPr>
          <a:xfrm>
            <a:off x="68630" y="520452"/>
            <a:ext cx="9025228" cy="276999"/>
          </a:xfrm>
          <a:prstGeom prst="rect">
            <a:avLst/>
          </a:prstGeom>
        </p:spPr>
        <p:txBody>
          <a:bodyPr wrap="none">
            <a:spAutoFit/>
          </a:bodyPr>
          <a:lstStyle/>
          <a:p>
            <a:r>
              <a:rPr lang="ja-JP" altLang="en-US" sz="1200" dirty="0" smtClean="0">
                <a:solidFill>
                  <a:prstClr val="black"/>
                </a:solidFill>
                <a:latin typeface="Meiryo UI" panose="020B0604030504040204" pitchFamily="50" charset="-128"/>
                <a:ea typeface="Meiryo UI" panose="020B0604030504040204" pitchFamily="50" charset="-128"/>
              </a:rPr>
              <a:t>データ移行はお客様ご自身にて可能ですが、弊社へ依頼することも可能です。移行</a:t>
            </a:r>
            <a:r>
              <a:rPr lang="ja-JP" altLang="en-US" sz="1200" dirty="0">
                <a:solidFill>
                  <a:prstClr val="black"/>
                </a:solidFill>
                <a:latin typeface="Meiryo UI" panose="020B0604030504040204" pitchFamily="50" charset="-128"/>
                <a:ea typeface="Meiryo UI" panose="020B0604030504040204" pitchFamily="50" charset="-128"/>
              </a:rPr>
              <a:t>速度と</a:t>
            </a:r>
            <a:r>
              <a:rPr lang="ja-JP" altLang="en-US" sz="1200" dirty="0" smtClean="0">
                <a:solidFill>
                  <a:prstClr val="black"/>
                </a:solidFill>
                <a:latin typeface="Meiryo UI" panose="020B0604030504040204" pitchFamily="50" charset="-128"/>
                <a:ea typeface="Meiryo UI" panose="020B0604030504040204" pitchFamily="50" charset="-128"/>
              </a:rPr>
              <a:t>費用のバランスから下記の３案から選択していただきます。</a:t>
            </a:r>
            <a:endParaRPr lang="ja-JP" altLang="en-US" sz="3200" dirty="0"/>
          </a:p>
        </p:txBody>
      </p:sp>
      <p:pic>
        <p:nvPicPr>
          <p:cNvPr id="82" name="図 81"/>
          <p:cNvPicPr>
            <a:picLocks noChangeAspect="1"/>
          </p:cNvPicPr>
          <p:nvPr/>
        </p:nvPicPr>
        <p:blipFill>
          <a:blip r:embed="rId7"/>
          <a:stretch>
            <a:fillRect/>
          </a:stretch>
        </p:blipFill>
        <p:spPr>
          <a:xfrm>
            <a:off x="6678217" y="1622189"/>
            <a:ext cx="815761" cy="151212"/>
          </a:xfrm>
          <a:prstGeom prst="rect">
            <a:avLst/>
          </a:prstGeom>
        </p:spPr>
      </p:pic>
    </p:spTree>
    <p:extLst>
      <p:ext uri="{BB962C8B-B14F-4D97-AF65-F5344CB8AC3E}">
        <p14:creationId xmlns:p14="http://schemas.microsoft.com/office/powerpoint/2010/main" val="4175172208"/>
      </p:ext>
    </p:extLst>
  </p:cSld>
  <p:clrMapOvr>
    <a:masterClrMapping/>
  </p:clrMapOvr>
</p:sld>
</file>

<file path=ppt/theme/theme1.xml><?xml version="1.0" encoding="utf-8"?>
<a:theme xmlns:a="http://schemas.openxmlformats.org/drawingml/2006/main" name="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2.xml><?xml version="1.0" encoding="utf-8"?>
<a:theme xmlns:a="http://schemas.openxmlformats.org/drawingml/2006/main" name="ブルーライン有_タイトル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3.xml><?xml version="1.0" encoding="utf-8"?>
<a:theme xmlns:a="http://schemas.openxmlformats.org/drawingml/2006/main" name="ブルーライン無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20190122a_基本思想_★頭の整理★">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5.xml><?xml version="1.0" encoding="utf-8"?>
<a:theme xmlns:a="http://schemas.openxmlformats.org/drawingml/2006/main" name="28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w="19050">
          <a:solidFill>
            <a:srgbClr val="C00000"/>
          </a:solidFill>
        </a:ln>
        <a:effectLst/>
      </a:spPr>
      <a:bodyPr rtlCol="0" anchor="ctr"/>
      <a:lstStyle>
        <a:defPPr algn="ctr">
          <a:defRPr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6.xml><?xml version="1.0" encoding="utf-8"?>
<a:theme xmlns:a="http://schemas.openxmlformats.org/drawingml/2006/main" name="1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bg1">
              <a:lumMod val="50000"/>
            </a:schemeClr>
          </a:solidFill>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txDef>
      <a:spPr>
        <a:noFill/>
      </a:spPr>
      <a:bodyPr wrap="none" lIns="36000" tIns="36000" rIns="36000" bIns="36000" rtlCol="0">
        <a:spAutoFit/>
      </a:bodyPr>
      <a:lstStyle>
        <a:defPPr>
          <a:defRPr kumimoji="1" sz="1400" dirty="0"/>
        </a:defPPr>
      </a:lstStyle>
    </a:txDef>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D34398DA0E42D49B372A83B43C36565" ma:contentTypeVersion="11" ma:contentTypeDescription="新しいドキュメントを作成します。" ma:contentTypeScope="" ma:versionID="93352bf93eeaf023cdca7c4535520088">
  <xsd:schema xmlns:xsd="http://www.w3.org/2001/XMLSchema" xmlns:xs="http://www.w3.org/2001/XMLSchema" xmlns:p="http://schemas.microsoft.com/office/2006/metadata/properties" xmlns:ns2="f6d6d577-caa8-437f-89a5-b9589c7f4337" targetNamespace="http://schemas.microsoft.com/office/2006/metadata/properties" ma:root="true" ma:fieldsID="bde7440eba1e1eb72e8e39907cbdb12d" ns2:_="">
    <xsd:import namespace="f6d6d577-caa8-437f-89a5-b9589c7f433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d6d577-caa8-437f-89a5-b9589c7f43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5C83AF-7D43-4C10-B29A-5F3B69F24E7B}">
  <ds:schemaRefs>
    <ds:schemaRef ds:uri="http://schemas.microsoft.com/sharepoint/v3/contenttype/forms"/>
  </ds:schemaRefs>
</ds:datastoreItem>
</file>

<file path=customXml/itemProps2.xml><?xml version="1.0" encoding="utf-8"?>
<ds:datastoreItem xmlns:ds="http://schemas.openxmlformats.org/officeDocument/2006/customXml" ds:itemID="{29D09D85-E8B3-44C1-8898-B38D6E9D712B}">
  <ds:schemaRefs>
    <ds:schemaRef ds:uri="f6d6d577-caa8-437f-89a5-b9589c7f4337"/>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0BA228D-7796-45EE-8A69-05FF332DC9D6}">
  <ds:schemaRefs>
    <ds:schemaRef ds:uri="f6d6d577-caa8-437f-89a5-b9589c7f43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271</TotalTime>
  <Words>311</Words>
  <Application>Microsoft Office PowerPoint</Application>
  <PresentationFormat>A4 210 x 297 mm</PresentationFormat>
  <Paragraphs>65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6</vt:i4>
      </vt:variant>
      <vt:variant>
        <vt:lpstr>スライド タイトル</vt:lpstr>
      </vt:variant>
      <vt:variant>
        <vt:i4>1</vt:i4>
      </vt:variant>
    </vt:vector>
  </HeadingPairs>
  <TitlesOfParts>
    <vt:vector size="13" baseType="lpstr">
      <vt:lpstr>HG丸ｺﾞｼｯｸM-PRO</vt:lpstr>
      <vt:lpstr>Meiryo UI</vt:lpstr>
      <vt:lpstr>ＭＳ Ｐゴシック</vt:lpstr>
      <vt:lpstr>Arial</vt:lpstr>
      <vt:lpstr>Calibri</vt:lpstr>
      <vt:lpstr>Verdana</vt:lpstr>
      <vt:lpstr>ブルーライン有</vt:lpstr>
      <vt:lpstr>ブルーライン有_タイトル用</vt:lpstr>
      <vt:lpstr>ブルーライン無し</vt:lpstr>
      <vt:lpstr>2_20190122a_基本思想_★頭の整理★</vt:lpstr>
      <vt:lpstr>28_ブルーライン有</vt:lpstr>
      <vt:lpstr>1_ブルーライン有</vt:lpstr>
      <vt:lpstr>移行方式比較表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検討の進め方(案)</dc:title>
  <dc:creator>0811910</dc:creator>
  <cp:lastModifiedBy>一志 布花原</cp:lastModifiedBy>
  <cp:revision>31</cp:revision>
  <dcterms:modified xsi:type="dcterms:W3CDTF">2022-06-03T08:46:28Z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0x0101001D34398DA0E42D49B372A83B43C36565</vt:lpwstr>
  </property>
  <property fmtid="{D5CDD505-2E9C-101B-9397-08002B2CF9AE}" pid="3" name="MSIP_Label_dbb4fa5d-3ac5-4415-967c-34900a0e1c6f_Enabled">
    <vt:lpwstr>true</vt:lpwstr>
  </property>
  <property fmtid="{D5CDD505-2E9C-101B-9397-08002B2CF9AE}" pid="4" name="MSIP_Label_dbb4fa5d-3ac5-4415-967c-34900a0e1c6f_SetDate">
    <vt:lpwstr>2021-12-16T23:32:28Z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b6f156d1-00be-451e-bc03-2fb186241ae1</vt:lpwstr>
  </property>
  <property fmtid="{D5CDD505-2E9C-101B-9397-08002B2CF9AE}" pid="9" name="MSIP_Label_dbb4fa5d-3ac5-4415-967c-34900a0e1c6f_ContentBits">
    <vt:lpwstr>0</vt:lpwstr>
  </property>
</Properties>
</file>