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076137949" r:id="rId5"/>
    <p:sldId id="2076137887" r:id="rId6"/>
    <p:sldId id="2076137952" r:id="rId7"/>
    <p:sldId id="2076137889" r:id="rId8"/>
    <p:sldId id="2076137890" r:id="rId9"/>
    <p:sldId id="2076137951" r:id="rId10"/>
    <p:sldId id="2076137950" r:id="rId11"/>
  </p:sldIdLst>
  <p:sldSz cx="9906000" cy="6858000" type="A4"/>
  <p:notesSz cx="6858000" cy="9144000"/>
  <p:defaultTextStyle>
    <a:defPPr>
      <a:defRPr lang="ja-JP"/>
    </a:defPPr>
    <a:lvl1pPr marL="0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1pPr>
    <a:lvl2pPr marL="471994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2pPr>
    <a:lvl3pPr marL="943988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3pPr>
    <a:lvl4pPr marL="1415982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4pPr>
    <a:lvl5pPr marL="1887975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5pPr>
    <a:lvl6pPr marL="2359969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6pPr>
    <a:lvl7pPr marL="2831961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7pPr>
    <a:lvl8pPr marL="3303956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8pPr>
    <a:lvl9pPr marL="3775950" algn="l" defTabSz="943988" rtl="0" eaLnBrk="1" latinLnBrk="0" hangingPunct="1">
      <a:defRPr kumimoji="1" sz="18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120" userDrawn="1">
          <p15:clr>
            <a:srgbClr val="A4A3A4"/>
          </p15:clr>
        </p15:guide>
        <p15:guide id="4" pos="4618" userDrawn="1">
          <p15:clr>
            <a:srgbClr val="A4A3A4"/>
          </p15:clr>
        </p15:guide>
        <p15:guide id="5" orient="horz" pos="3657" userDrawn="1">
          <p15:clr>
            <a:srgbClr val="A4A3A4"/>
          </p15:clr>
        </p15:guide>
        <p15:guide id="6" orient="horz" pos="2137" userDrawn="1">
          <p15:clr>
            <a:srgbClr val="A4A3A4"/>
          </p15:clr>
        </p15:guide>
        <p15:guide id="7" orient="horz" pos="391" userDrawn="1">
          <p15:clr>
            <a:srgbClr val="A4A3A4"/>
          </p15:clr>
        </p15:guide>
        <p15:guide id="8" orient="horz" pos="11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seya, Shun" initials="FS" lastIdx="1" clrIdx="0">
    <p:extLst>
      <p:ext uri="{19B8F6BF-5375-455C-9EA6-DF929625EA0E}">
        <p15:presenceInfo xmlns:p15="http://schemas.microsoft.com/office/powerpoint/2012/main" userId="S-1-5-21-329068152-1454471165-1417001333-51643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CFF"/>
    <a:srgbClr val="FF9999"/>
    <a:srgbClr val="FFCCCC"/>
    <a:srgbClr val="009999"/>
    <a:srgbClr val="0000FF"/>
    <a:srgbClr val="FFFFCC"/>
    <a:srgbClr val="FFFF99"/>
    <a:srgbClr val="DE0000"/>
    <a:srgbClr val="BC0453"/>
    <a:srgbClr val="C6C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7AD71-94D3-41C1-BDDF-267BE112932A}" v="32" dt="2023-11-10T09:59:19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9" autoAdjust="0"/>
    <p:restoredTop sz="96720" autoAdjust="0"/>
  </p:normalViewPr>
  <p:slideViewPr>
    <p:cSldViewPr snapToGrid="0">
      <p:cViewPr varScale="1">
        <p:scale>
          <a:sx n="93" d="100"/>
          <a:sy n="93" d="100"/>
        </p:scale>
        <p:origin x="435" y="54"/>
      </p:cViewPr>
      <p:guideLst>
        <p:guide pos="3120"/>
        <p:guide pos="4618"/>
        <p:guide orient="horz" pos="3657"/>
        <p:guide orient="horz" pos="2137"/>
        <p:guide orient="horz" pos="391"/>
        <p:guide orient="horz" pos="1163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toru Mizumoto（水本覚）" userId="640afa3b-0fc7-4426-addf-970069755182" providerId="ADAL" clId="{90D7AD71-94D3-41C1-BDDF-267BE112932A}"/>
    <pc:docChg chg="undo custSel addSld delSld modSld sldOrd">
      <pc:chgData name="Satoru Mizumoto（水本覚）" userId="640afa3b-0fc7-4426-addf-970069755182" providerId="ADAL" clId="{90D7AD71-94D3-41C1-BDDF-267BE112932A}" dt="2023-11-10T10:05:03.993" v="3378" actId="20577"/>
      <pc:docMkLst>
        <pc:docMk/>
      </pc:docMkLst>
      <pc:sldChg chg="addSp delSp modSp del mod">
        <pc:chgData name="Satoru Mizumoto（水本覚）" userId="640afa3b-0fc7-4426-addf-970069755182" providerId="ADAL" clId="{90D7AD71-94D3-41C1-BDDF-267BE112932A}" dt="2023-11-09T10:45:52.135" v="1504" actId="2696"/>
        <pc:sldMkLst>
          <pc:docMk/>
          <pc:sldMk cId="1102425936" sldId="2076137867"/>
        </pc:sldMkLst>
        <pc:spChg chg="mod">
          <ac:chgData name="Satoru Mizumoto（水本覚）" userId="640afa3b-0fc7-4426-addf-970069755182" providerId="ADAL" clId="{90D7AD71-94D3-41C1-BDDF-267BE112932A}" dt="2023-11-09T02:46:36.384" v="42" actId="20577"/>
          <ac:spMkLst>
            <pc:docMk/>
            <pc:sldMk cId="1102425936" sldId="2076137867"/>
            <ac:spMk id="2" creationId="{00000000-0000-0000-0000-000000000000}"/>
          </ac:spMkLst>
        </pc:spChg>
        <pc:spChg chg="mod">
          <ac:chgData name="Satoru Mizumoto（水本覚）" userId="640afa3b-0fc7-4426-addf-970069755182" providerId="ADAL" clId="{90D7AD71-94D3-41C1-BDDF-267BE112932A}" dt="2023-11-09T03:01:52.148" v="76" actId="20577"/>
          <ac:spMkLst>
            <pc:docMk/>
            <pc:sldMk cId="1102425936" sldId="2076137867"/>
            <ac:spMk id="7" creationId="{E1B97E2C-DC6E-947D-558E-508AE633BB19}"/>
          </ac:spMkLst>
        </pc:spChg>
        <pc:spChg chg="mod">
          <ac:chgData name="Satoru Mizumoto（水本覚）" userId="640afa3b-0fc7-4426-addf-970069755182" providerId="ADAL" clId="{90D7AD71-94D3-41C1-BDDF-267BE112932A}" dt="2023-11-09T03:02:05.822" v="95" actId="20577"/>
          <ac:spMkLst>
            <pc:docMk/>
            <pc:sldMk cId="1102425936" sldId="2076137867"/>
            <ac:spMk id="10" creationId="{F82DBE00-EDFA-692E-FCFB-882B12A4CE03}"/>
          </ac:spMkLst>
        </pc:spChg>
        <pc:spChg chg="mod">
          <ac:chgData name="Satoru Mizumoto（水本覚）" userId="640afa3b-0fc7-4426-addf-970069755182" providerId="ADAL" clId="{90D7AD71-94D3-41C1-BDDF-267BE112932A}" dt="2023-11-09T03:02:47.357" v="117" actId="14100"/>
          <ac:spMkLst>
            <pc:docMk/>
            <pc:sldMk cId="1102425936" sldId="2076137867"/>
            <ac:spMk id="11" creationId="{D4A23E1B-6A37-8A83-EA6E-26A1AE801209}"/>
          </ac:spMkLst>
        </pc:spChg>
        <pc:spChg chg="mod">
          <ac:chgData name="Satoru Mizumoto（水本覚）" userId="640afa3b-0fc7-4426-addf-970069755182" providerId="ADAL" clId="{90D7AD71-94D3-41C1-BDDF-267BE112932A}" dt="2023-11-09T03:03:04.372" v="119" actId="1076"/>
          <ac:spMkLst>
            <pc:docMk/>
            <pc:sldMk cId="1102425936" sldId="2076137867"/>
            <ac:spMk id="12" creationId="{337A9C98-B1ED-D130-BDE4-5CBBDD437205}"/>
          </ac:spMkLst>
        </pc:spChg>
        <pc:spChg chg="del mod">
          <ac:chgData name="Satoru Mizumoto（水本覚）" userId="640afa3b-0fc7-4426-addf-970069755182" providerId="ADAL" clId="{90D7AD71-94D3-41C1-BDDF-267BE112932A}" dt="2023-11-09T03:02:25.772" v="114" actId="478"/>
          <ac:spMkLst>
            <pc:docMk/>
            <pc:sldMk cId="1102425936" sldId="2076137867"/>
            <ac:spMk id="13" creationId="{FF9FBA8F-22CF-E6D6-8E7C-D97D9B319EE0}"/>
          </ac:spMkLst>
        </pc:spChg>
        <pc:spChg chg="del mod">
          <ac:chgData name="Satoru Mizumoto（水本覚）" userId="640afa3b-0fc7-4426-addf-970069755182" providerId="ADAL" clId="{90D7AD71-94D3-41C1-BDDF-267BE112932A}" dt="2023-11-09T03:02:27.763" v="115" actId="478"/>
          <ac:spMkLst>
            <pc:docMk/>
            <pc:sldMk cId="1102425936" sldId="2076137867"/>
            <ac:spMk id="14" creationId="{EACF926A-AED1-34CA-2B91-A476E151CD43}"/>
          </ac:spMkLst>
        </pc:spChg>
        <pc:spChg chg="del mod">
          <ac:chgData name="Satoru Mizumoto（水本覚）" userId="640afa3b-0fc7-4426-addf-970069755182" providerId="ADAL" clId="{90D7AD71-94D3-41C1-BDDF-267BE112932A}" dt="2023-11-09T03:02:30.684" v="116" actId="478"/>
          <ac:spMkLst>
            <pc:docMk/>
            <pc:sldMk cId="1102425936" sldId="2076137867"/>
            <ac:spMk id="15" creationId="{33DEF323-54F0-69A6-7F0C-1DE6BFE0AF70}"/>
          </ac:spMkLst>
        </pc:spChg>
        <pc:spChg chg="del">
          <ac:chgData name="Satoru Mizumoto（水本覚）" userId="640afa3b-0fc7-4426-addf-970069755182" providerId="ADAL" clId="{90D7AD71-94D3-41C1-BDDF-267BE112932A}" dt="2023-11-09T02:44:42.855" v="0" actId="478"/>
          <ac:spMkLst>
            <pc:docMk/>
            <pc:sldMk cId="1102425936" sldId="2076137867"/>
            <ac:spMk id="24" creationId="{E0BE0A72-1079-4041-AE18-DFFCA103654C}"/>
          </ac:spMkLst>
        </pc:spChg>
        <pc:spChg chg="del">
          <ac:chgData name="Satoru Mizumoto（水本覚）" userId="640afa3b-0fc7-4426-addf-970069755182" providerId="ADAL" clId="{90D7AD71-94D3-41C1-BDDF-267BE112932A}" dt="2023-11-09T02:44:50.729" v="3" actId="478"/>
          <ac:spMkLst>
            <pc:docMk/>
            <pc:sldMk cId="1102425936" sldId="2076137867"/>
            <ac:spMk id="25" creationId="{F07693C4-C3BA-43CC-B035-1A4B0E58D7F8}"/>
          </ac:spMkLst>
        </pc:spChg>
        <pc:spChg chg="del mod">
          <ac:chgData name="Satoru Mizumoto（水本覚）" userId="640afa3b-0fc7-4426-addf-970069755182" providerId="ADAL" clId="{90D7AD71-94D3-41C1-BDDF-267BE112932A}" dt="2023-11-09T02:44:48.822" v="2" actId="478"/>
          <ac:spMkLst>
            <pc:docMk/>
            <pc:sldMk cId="1102425936" sldId="2076137867"/>
            <ac:spMk id="26" creationId="{F07693C4-C3BA-43CC-B035-1A4B0E58D7F8}"/>
          </ac:spMkLst>
        </pc:spChg>
        <pc:grpChg chg="add mod">
          <ac:chgData name="Satoru Mizumoto（水本覚）" userId="640afa3b-0fc7-4426-addf-970069755182" providerId="ADAL" clId="{90D7AD71-94D3-41C1-BDDF-267BE112932A}" dt="2023-11-09T02:48:15.183" v="44"/>
          <ac:grpSpMkLst>
            <pc:docMk/>
            <pc:sldMk cId="1102425936" sldId="2076137867"/>
            <ac:grpSpMk id="5" creationId="{5A23345A-D911-AE0A-974B-C8A9066C0DB5}"/>
          </ac:grpSpMkLst>
        </pc:grpChg>
        <pc:grpChg chg="del">
          <ac:chgData name="Satoru Mizumoto（水本覚）" userId="640afa3b-0fc7-4426-addf-970069755182" providerId="ADAL" clId="{90D7AD71-94D3-41C1-BDDF-267BE112932A}" dt="2023-11-09T02:46:42.989" v="43" actId="478"/>
          <ac:grpSpMkLst>
            <pc:docMk/>
            <pc:sldMk cId="1102425936" sldId="2076137867"/>
            <ac:grpSpMk id="36" creationId="{DEFB375C-FA3A-4AA4-8402-D19220ADCA43}"/>
          </ac:grpSpMkLst>
        </pc:grpChg>
      </pc:sldChg>
      <pc:sldChg chg="del">
        <pc:chgData name="Satoru Mizumoto（水本覚）" userId="640afa3b-0fc7-4426-addf-970069755182" providerId="ADAL" clId="{90D7AD71-94D3-41C1-BDDF-267BE112932A}" dt="2023-11-09T10:45:52.135" v="1504" actId="2696"/>
        <pc:sldMkLst>
          <pc:docMk/>
          <pc:sldMk cId="1600895629" sldId="2076137868"/>
        </pc:sldMkLst>
      </pc:sldChg>
      <pc:sldChg chg="del">
        <pc:chgData name="Satoru Mizumoto（水本覚）" userId="640afa3b-0fc7-4426-addf-970069755182" providerId="ADAL" clId="{90D7AD71-94D3-41C1-BDDF-267BE112932A}" dt="2023-11-09T10:45:52.135" v="1504" actId="2696"/>
        <pc:sldMkLst>
          <pc:docMk/>
          <pc:sldMk cId="568734929" sldId="2076137873"/>
        </pc:sldMkLst>
      </pc:sldChg>
      <pc:sldChg chg="del">
        <pc:chgData name="Satoru Mizumoto（水本覚）" userId="640afa3b-0fc7-4426-addf-970069755182" providerId="ADAL" clId="{90D7AD71-94D3-41C1-BDDF-267BE112932A}" dt="2023-11-09T10:45:52.135" v="1504" actId="2696"/>
        <pc:sldMkLst>
          <pc:docMk/>
          <pc:sldMk cId="2559386724" sldId="2076137874"/>
        </pc:sldMkLst>
      </pc:sldChg>
      <pc:sldChg chg="del">
        <pc:chgData name="Satoru Mizumoto（水本覚）" userId="640afa3b-0fc7-4426-addf-970069755182" providerId="ADAL" clId="{90D7AD71-94D3-41C1-BDDF-267BE112932A}" dt="2023-11-09T10:45:52.135" v="1504" actId="2696"/>
        <pc:sldMkLst>
          <pc:docMk/>
          <pc:sldMk cId="2587884008" sldId="2076137877"/>
        </pc:sldMkLst>
      </pc:sldChg>
      <pc:sldChg chg="del">
        <pc:chgData name="Satoru Mizumoto（水本覚）" userId="640afa3b-0fc7-4426-addf-970069755182" providerId="ADAL" clId="{90D7AD71-94D3-41C1-BDDF-267BE112932A}" dt="2023-11-09T10:45:52.135" v="1504" actId="2696"/>
        <pc:sldMkLst>
          <pc:docMk/>
          <pc:sldMk cId="1609570561" sldId="2076137885"/>
        </pc:sldMkLst>
      </pc:sldChg>
      <pc:sldChg chg="del">
        <pc:chgData name="Satoru Mizumoto（水本覚）" userId="640afa3b-0fc7-4426-addf-970069755182" providerId="ADAL" clId="{90D7AD71-94D3-41C1-BDDF-267BE112932A}" dt="2023-11-09T10:45:52.135" v="1504" actId="2696"/>
        <pc:sldMkLst>
          <pc:docMk/>
          <pc:sldMk cId="3997731210" sldId="2076137886"/>
        </pc:sldMkLst>
      </pc:sldChg>
      <pc:sldChg chg="addSp delSp modSp add mod ord">
        <pc:chgData name="Satoru Mizumoto（水本覚）" userId="640afa3b-0fc7-4426-addf-970069755182" providerId="ADAL" clId="{90D7AD71-94D3-41C1-BDDF-267BE112932A}" dt="2023-11-10T10:05:03.993" v="3378" actId="20577"/>
        <pc:sldMkLst>
          <pc:docMk/>
          <pc:sldMk cId="213854043" sldId="2076137887"/>
        </pc:sldMkLst>
        <pc:spChg chg="mod">
          <ac:chgData name="Satoru Mizumoto（水本覚）" userId="640afa3b-0fc7-4426-addf-970069755182" providerId="ADAL" clId="{90D7AD71-94D3-41C1-BDDF-267BE112932A}" dt="2023-11-10T09:46:46.853" v="2773" actId="20577"/>
          <ac:spMkLst>
            <pc:docMk/>
            <pc:sldMk cId="213854043" sldId="2076137887"/>
            <ac:spMk id="2" creationId="{00000000-0000-0000-0000-000000000000}"/>
          </ac:spMkLst>
        </pc:spChg>
        <pc:spChg chg="mod">
          <ac:chgData name="Satoru Mizumoto（水本覚）" userId="640afa3b-0fc7-4426-addf-970069755182" providerId="ADAL" clId="{90D7AD71-94D3-41C1-BDDF-267BE112932A}" dt="2023-11-10T10:05:03.993" v="3378" actId="20577"/>
          <ac:spMkLst>
            <pc:docMk/>
            <pc:sldMk cId="213854043" sldId="2076137887"/>
            <ac:spMk id="4" creationId="{00000000-0000-0000-0000-000000000000}"/>
          </ac:spMkLst>
        </pc:spChg>
        <pc:spChg chg="mod">
          <ac:chgData name="Satoru Mizumoto（水本覚）" userId="640afa3b-0fc7-4426-addf-970069755182" providerId="ADAL" clId="{90D7AD71-94D3-41C1-BDDF-267BE112932A}" dt="2023-11-10T09:46:52.353" v="2776" actId="20577"/>
          <ac:spMkLst>
            <pc:docMk/>
            <pc:sldMk cId="213854043" sldId="2076137887"/>
            <ac:spMk id="6" creationId="{00000000-0000-0000-0000-000000000000}"/>
          </ac:spMkLst>
        </pc:spChg>
        <pc:spChg chg="mod">
          <ac:chgData name="Satoru Mizumoto（水本覚）" userId="640afa3b-0fc7-4426-addf-970069755182" providerId="ADAL" clId="{90D7AD71-94D3-41C1-BDDF-267BE112932A}" dt="2023-11-10T07:45:40.337" v="1635" actId="14100"/>
          <ac:spMkLst>
            <pc:docMk/>
            <pc:sldMk cId="213854043" sldId="2076137887"/>
            <ac:spMk id="7" creationId="{E1B97E2C-DC6E-947D-558E-508AE633BB19}"/>
          </ac:spMkLst>
        </pc:spChg>
        <pc:spChg chg="mod">
          <ac:chgData name="Satoru Mizumoto（水本覚）" userId="640afa3b-0fc7-4426-addf-970069755182" providerId="ADAL" clId="{90D7AD71-94D3-41C1-BDDF-267BE112932A}" dt="2023-11-10T07:45:40.337" v="1635" actId="14100"/>
          <ac:spMkLst>
            <pc:docMk/>
            <pc:sldMk cId="213854043" sldId="2076137887"/>
            <ac:spMk id="10" creationId="{F82DBE00-EDFA-692E-FCFB-882B12A4CE03}"/>
          </ac:spMkLst>
        </pc:spChg>
        <pc:spChg chg="mod">
          <ac:chgData name="Satoru Mizumoto（水本覚）" userId="640afa3b-0fc7-4426-addf-970069755182" providerId="ADAL" clId="{90D7AD71-94D3-41C1-BDDF-267BE112932A}" dt="2023-11-10T07:50:38.891" v="1729" actId="20577"/>
          <ac:spMkLst>
            <pc:docMk/>
            <pc:sldMk cId="213854043" sldId="2076137887"/>
            <ac:spMk id="11" creationId="{D4A23E1B-6A37-8A83-EA6E-26A1AE801209}"/>
          </ac:spMkLst>
        </pc:spChg>
        <pc:spChg chg="del mod">
          <ac:chgData name="Satoru Mizumoto（水本覚）" userId="640afa3b-0fc7-4426-addf-970069755182" providerId="ADAL" clId="{90D7AD71-94D3-41C1-BDDF-267BE112932A}" dt="2023-11-10T07:50:40.942" v="1730" actId="478"/>
          <ac:spMkLst>
            <pc:docMk/>
            <pc:sldMk cId="213854043" sldId="2076137887"/>
            <ac:spMk id="12" creationId="{337A9C98-B1ED-D130-BDE4-5CBBDD437205}"/>
          </ac:spMkLst>
        </pc:spChg>
        <pc:spChg chg="add mod">
          <ac:chgData name="Satoru Mizumoto（水本覚）" userId="640afa3b-0fc7-4426-addf-970069755182" providerId="ADAL" clId="{90D7AD71-94D3-41C1-BDDF-267BE112932A}" dt="2023-11-09T09:23:09.461" v="636" actId="20577"/>
          <ac:spMkLst>
            <pc:docMk/>
            <pc:sldMk cId="213854043" sldId="2076137887"/>
            <ac:spMk id="23" creationId="{7462CA53-232B-D1DF-0BD6-204DDCEC9535}"/>
          </ac:spMkLst>
        </pc:spChg>
        <pc:spChg chg="mod">
          <ac:chgData name="Satoru Mizumoto（水本覚）" userId="640afa3b-0fc7-4426-addf-970069755182" providerId="ADAL" clId="{90D7AD71-94D3-41C1-BDDF-267BE112932A}" dt="2023-11-09T09:20:53.854" v="616" actId="1035"/>
          <ac:spMkLst>
            <pc:docMk/>
            <pc:sldMk cId="213854043" sldId="2076137887"/>
            <ac:spMk id="95" creationId="{E0BAB6E0-514E-4E9B-AC3A-E4E90D645DAD}"/>
          </ac:spMkLst>
        </pc:spChg>
        <pc:spChg chg="mod">
          <ac:chgData name="Satoru Mizumoto（水本覚）" userId="640afa3b-0fc7-4426-addf-970069755182" providerId="ADAL" clId="{90D7AD71-94D3-41C1-BDDF-267BE112932A}" dt="2023-11-09T09:20:53.854" v="616" actId="1035"/>
          <ac:spMkLst>
            <pc:docMk/>
            <pc:sldMk cId="213854043" sldId="2076137887"/>
            <ac:spMk id="98" creationId="{E03D4F2F-3B9A-4FD5-8006-5DB04C8D0205}"/>
          </ac:spMkLst>
        </pc:spChg>
        <pc:spChg chg="mod">
          <ac:chgData name="Satoru Mizumoto（水本覚）" userId="640afa3b-0fc7-4426-addf-970069755182" providerId="ADAL" clId="{90D7AD71-94D3-41C1-BDDF-267BE112932A}" dt="2023-11-09T09:20:53.854" v="616" actId="1035"/>
          <ac:spMkLst>
            <pc:docMk/>
            <pc:sldMk cId="213854043" sldId="2076137887"/>
            <ac:spMk id="101" creationId="{00000000-0000-0000-0000-000000000000}"/>
          </ac:spMkLst>
        </pc:spChg>
        <pc:spChg chg="del">
          <ac:chgData name="Satoru Mizumoto（水本覚）" userId="640afa3b-0fc7-4426-addf-970069755182" providerId="ADAL" clId="{90D7AD71-94D3-41C1-BDDF-267BE112932A}" dt="2023-11-09T09:06:43.372" v="232" actId="478"/>
          <ac:spMkLst>
            <pc:docMk/>
            <pc:sldMk cId="213854043" sldId="2076137887"/>
            <ac:spMk id="104" creationId="{00000000-0000-0000-0000-000000000000}"/>
          </ac:spMkLst>
        </pc:spChg>
        <pc:grpChg chg="mod">
          <ac:chgData name="Satoru Mizumoto（水本覚）" userId="640afa3b-0fc7-4426-addf-970069755182" providerId="ADAL" clId="{90D7AD71-94D3-41C1-BDDF-267BE112932A}" dt="2023-11-10T07:50:49.751" v="1795" actId="1038"/>
          <ac:grpSpMkLst>
            <pc:docMk/>
            <pc:sldMk cId="213854043" sldId="2076137887"/>
            <ac:grpSpMk id="5" creationId="{5A23345A-D911-AE0A-974B-C8A9066C0DB5}"/>
          </ac:grpSpMkLst>
        </pc:grpChg>
        <pc:picChg chg="del">
          <ac:chgData name="Satoru Mizumoto（水本覚）" userId="640afa3b-0fc7-4426-addf-970069755182" providerId="ADAL" clId="{90D7AD71-94D3-41C1-BDDF-267BE112932A}" dt="2023-11-09T08:41:24.849" v="189" actId="478"/>
          <ac:picMkLst>
            <pc:docMk/>
            <pc:sldMk cId="213854043" sldId="2076137887"/>
            <ac:picMk id="3" creationId="{00000000-0000-0000-0000-000000000000}"/>
          </ac:picMkLst>
        </pc:picChg>
        <pc:picChg chg="add del mod">
          <ac:chgData name="Satoru Mizumoto（水本覚）" userId="640afa3b-0fc7-4426-addf-970069755182" providerId="ADAL" clId="{90D7AD71-94D3-41C1-BDDF-267BE112932A}" dt="2023-11-09T09:06:41.065" v="231" actId="478"/>
          <ac:picMkLst>
            <pc:docMk/>
            <pc:sldMk cId="213854043" sldId="2076137887"/>
            <ac:picMk id="8" creationId="{00000000-0000-0000-0000-000000000000}"/>
          </ac:picMkLst>
        </pc:picChg>
        <pc:picChg chg="del">
          <ac:chgData name="Satoru Mizumoto（水本覚）" userId="640afa3b-0fc7-4426-addf-970069755182" providerId="ADAL" clId="{90D7AD71-94D3-41C1-BDDF-267BE112932A}" dt="2023-11-09T08:33:45.225" v="175" actId="478"/>
          <ac:picMkLst>
            <pc:docMk/>
            <pc:sldMk cId="213854043" sldId="2076137887"/>
            <ac:picMk id="9" creationId="{00000000-0000-0000-0000-000000000000}"/>
          </ac:picMkLst>
        </pc:picChg>
        <pc:picChg chg="add del mod">
          <ac:chgData name="Satoru Mizumoto（水本覚）" userId="640afa3b-0fc7-4426-addf-970069755182" providerId="ADAL" clId="{90D7AD71-94D3-41C1-BDDF-267BE112932A}" dt="2023-11-09T08:38:16.098" v="182" actId="478"/>
          <ac:picMkLst>
            <pc:docMk/>
            <pc:sldMk cId="213854043" sldId="2076137887"/>
            <ac:picMk id="14" creationId="{05729951-709E-3480-97B3-3462CDB1F187}"/>
          </ac:picMkLst>
        </pc:picChg>
        <pc:picChg chg="add mod">
          <ac:chgData name="Satoru Mizumoto（水本覚）" userId="640afa3b-0fc7-4426-addf-970069755182" providerId="ADAL" clId="{90D7AD71-94D3-41C1-BDDF-267BE112932A}" dt="2023-11-10T07:54:30.514" v="1938" actId="692"/>
          <ac:picMkLst>
            <pc:docMk/>
            <pc:sldMk cId="213854043" sldId="2076137887"/>
            <ac:picMk id="16" creationId="{5A41177D-03ED-F611-AA2C-E4C4AC4B0DBD}"/>
          </ac:picMkLst>
        </pc:picChg>
        <pc:picChg chg="add mod">
          <ac:chgData name="Satoru Mizumoto（水本覚）" userId="640afa3b-0fc7-4426-addf-970069755182" providerId="ADAL" clId="{90D7AD71-94D3-41C1-BDDF-267BE112932A}" dt="2023-11-10T07:54:28.282" v="1937" actId="692"/>
          <ac:picMkLst>
            <pc:docMk/>
            <pc:sldMk cId="213854043" sldId="2076137887"/>
            <ac:picMk id="18" creationId="{06525AB8-9216-91C3-92FF-E6F3B3903D27}"/>
          </ac:picMkLst>
        </pc:picChg>
        <pc:picChg chg="add mod ord">
          <ac:chgData name="Satoru Mizumoto（水本覚）" userId="640afa3b-0fc7-4426-addf-970069755182" providerId="ADAL" clId="{90D7AD71-94D3-41C1-BDDF-267BE112932A}" dt="2023-11-09T09:20:53.854" v="616" actId="1035"/>
          <ac:picMkLst>
            <pc:docMk/>
            <pc:sldMk cId="213854043" sldId="2076137887"/>
            <ac:picMk id="20" creationId="{A673A5A3-45A2-4D69-D990-BD250459BBAF}"/>
          </ac:picMkLst>
        </pc:picChg>
        <pc:picChg chg="add del mod">
          <ac:chgData name="Satoru Mizumoto（水本覚）" userId="640afa3b-0fc7-4426-addf-970069755182" providerId="ADAL" clId="{90D7AD71-94D3-41C1-BDDF-267BE112932A}" dt="2023-11-09T09:20:29.615" v="575" actId="478"/>
          <ac:picMkLst>
            <pc:docMk/>
            <pc:sldMk cId="213854043" sldId="2076137887"/>
            <ac:picMk id="22" creationId="{92371C3D-6AAD-D27B-B0FA-0CCC8073F317}"/>
          </ac:picMkLst>
        </pc:picChg>
        <pc:picChg chg="add mod">
          <ac:chgData name="Satoru Mizumoto（水本覚）" userId="640afa3b-0fc7-4426-addf-970069755182" providerId="ADAL" clId="{90D7AD71-94D3-41C1-BDDF-267BE112932A}" dt="2023-11-09T09:20:53.854" v="616" actId="1035"/>
          <ac:picMkLst>
            <pc:docMk/>
            <pc:sldMk cId="213854043" sldId="2076137887"/>
            <ac:picMk id="25" creationId="{E5ADECA4-788D-E4A5-21B2-D08F1E362D22}"/>
          </ac:picMkLst>
        </pc:picChg>
        <pc:cxnChg chg="mod">
          <ac:chgData name="Satoru Mizumoto（水本覚）" userId="640afa3b-0fc7-4426-addf-970069755182" providerId="ADAL" clId="{90D7AD71-94D3-41C1-BDDF-267BE112932A}" dt="2023-11-09T09:20:53.854" v="616" actId="1035"/>
          <ac:cxnSpMkLst>
            <pc:docMk/>
            <pc:sldMk cId="213854043" sldId="2076137887"/>
            <ac:cxnSpMk id="94" creationId="{21535103-F5ED-4AAA-9346-37FC143926AB}"/>
          </ac:cxnSpMkLst>
        </pc:cxnChg>
      </pc:sldChg>
      <pc:sldChg chg="add del">
        <pc:chgData name="Satoru Mizumoto（水本覚）" userId="640afa3b-0fc7-4426-addf-970069755182" providerId="ADAL" clId="{90D7AD71-94D3-41C1-BDDF-267BE112932A}" dt="2023-11-09T10:45:52.135" v="1504" actId="2696"/>
        <pc:sldMkLst>
          <pc:docMk/>
          <pc:sldMk cId="1713082513" sldId="2076137888"/>
        </pc:sldMkLst>
      </pc:sldChg>
      <pc:sldChg chg="add del">
        <pc:chgData name="Satoru Mizumoto（水本覚）" userId="640afa3b-0fc7-4426-addf-970069755182" providerId="ADAL" clId="{90D7AD71-94D3-41C1-BDDF-267BE112932A}" dt="2023-11-09T09:16:15.811" v="503" actId="47"/>
        <pc:sldMkLst>
          <pc:docMk/>
          <pc:sldMk cId="1722137914" sldId="2076137888"/>
        </pc:sldMkLst>
      </pc:sldChg>
      <pc:sldChg chg="addSp delSp modSp add mod">
        <pc:chgData name="Satoru Mizumoto（水本覚）" userId="640afa3b-0fc7-4426-addf-970069755182" providerId="ADAL" clId="{90D7AD71-94D3-41C1-BDDF-267BE112932A}" dt="2023-11-10T09:27:05.775" v="2099" actId="20577"/>
        <pc:sldMkLst>
          <pc:docMk/>
          <pc:sldMk cId="1146383226" sldId="2076137889"/>
        </pc:sldMkLst>
        <pc:spChg chg="mod">
          <ac:chgData name="Satoru Mizumoto（水本覚）" userId="640afa3b-0fc7-4426-addf-970069755182" providerId="ADAL" clId="{90D7AD71-94D3-41C1-BDDF-267BE112932A}" dt="2023-11-10T09:27:05.775" v="2099" actId="20577"/>
          <ac:spMkLst>
            <pc:docMk/>
            <pc:sldMk cId="1146383226" sldId="2076137889"/>
            <ac:spMk id="2" creationId="{00000000-0000-0000-0000-000000000000}"/>
          </ac:spMkLst>
        </pc:spChg>
        <pc:spChg chg="del">
          <ac:chgData name="Satoru Mizumoto（水本覚）" userId="640afa3b-0fc7-4426-addf-970069755182" providerId="ADAL" clId="{90D7AD71-94D3-41C1-BDDF-267BE112932A}" dt="2023-11-09T10:01:09.474" v="679" actId="478"/>
          <ac:spMkLst>
            <pc:docMk/>
            <pc:sldMk cId="1146383226" sldId="2076137889"/>
            <ac:spMk id="4" creationId="{00000000-0000-0000-0000-000000000000}"/>
          </ac:spMkLst>
        </pc:spChg>
        <pc:spChg chg="mod">
          <ac:chgData name="Satoru Mizumoto（水本覚）" userId="640afa3b-0fc7-4426-addf-970069755182" providerId="ADAL" clId="{90D7AD71-94D3-41C1-BDDF-267BE112932A}" dt="2023-11-10T07:46:17.462" v="1647" actId="207"/>
          <ac:spMkLst>
            <pc:docMk/>
            <pc:sldMk cId="1146383226" sldId="2076137889"/>
            <ac:spMk id="4" creationId="{DE8CAC66-6F58-B14F-C9FD-5DB554B18518}"/>
          </ac:spMkLst>
        </pc:spChg>
        <pc:spChg chg="mod">
          <ac:chgData name="Satoru Mizumoto（水本覚）" userId="640afa3b-0fc7-4426-addf-970069755182" providerId="ADAL" clId="{90D7AD71-94D3-41C1-BDDF-267BE112932A}" dt="2023-11-09T09:58:39.197" v="664" actId="20577"/>
          <ac:spMkLst>
            <pc:docMk/>
            <pc:sldMk cId="1146383226" sldId="2076137889"/>
            <ac:spMk id="6" creationId="{00000000-0000-0000-0000-000000000000}"/>
          </ac:spMkLst>
        </pc:spChg>
        <pc:spChg chg="mod">
          <ac:chgData name="Satoru Mizumoto（水本覚）" userId="640afa3b-0fc7-4426-addf-970069755182" providerId="ADAL" clId="{90D7AD71-94D3-41C1-BDDF-267BE112932A}" dt="2023-11-09T09:21:37.606" v="623" actId="207"/>
          <ac:spMkLst>
            <pc:docMk/>
            <pc:sldMk cId="1146383226" sldId="2076137889"/>
            <ac:spMk id="7" creationId="{E1B97E2C-DC6E-947D-558E-508AE633BB19}"/>
          </ac:spMkLst>
        </pc:spChg>
        <pc:spChg chg="mod">
          <ac:chgData name="Satoru Mizumoto（水本覚）" userId="640afa3b-0fc7-4426-addf-970069755182" providerId="ADAL" clId="{90D7AD71-94D3-41C1-BDDF-267BE112932A}" dt="2023-11-10T07:46:31.782" v="1650" actId="113"/>
          <ac:spMkLst>
            <pc:docMk/>
            <pc:sldMk cId="1146383226" sldId="2076137889"/>
            <ac:spMk id="9" creationId="{8791675F-D3CB-02B3-7A8D-9E16EF933B0A}"/>
          </ac:spMkLst>
        </pc:spChg>
        <pc:spChg chg="mod">
          <ac:chgData name="Satoru Mizumoto（水本覚）" userId="640afa3b-0fc7-4426-addf-970069755182" providerId="ADAL" clId="{90D7AD71-94D3-41C1-BDDF-267BE112932A}" dt="2023-11-09T10:15:14.201" v="919" actId="113"/>
          <ac:spMkLst>
            <pc:docMk/>
            <pc:sldMk cId="1146383226" sldId="2076137889"/>
            <ac:spMk id="10" creationId="{F82DBE00-EDFA-692E-FCFB-882B12A4CE03}"/>
          </ac:spMkLst>
        </pc:spChg>
        <pc:spChg chg="mod">
          <ac:chgData name="Satoru Mizumoto（水本覚）" userId="640afa3b-0fc7-4426-addf-970069755182" providerId="ADAL" clId="{90D7AD71-94D3-41C1-BDDF-267BE112932A}" dt="2023-11-09T10:15:15.650" v="922" actId="113"/>
          <ac:spMkLst>
            <pc:docMk/>
            <pc:sldMk cId="1146383226" sldId="2076137889"/>
            <ac:spMk id="11" creationId="{D4A23E1B-6A37-8A83-EA6E-26A1AE801209}"/>
          </ac:spMkLst>
        </pc:spChg>
        <pc:spChg chg="mod">
          <ac:chgData name="Satoru Mizumoto（水本覚）" userId="640afa3b-0fc7-4426-addf-970069755182" providerId="ADAL" clId="{90D7AD71-94D3-41C1-BDDF-267BE112932A}" dt="2023-11-10T07:50:31.251" v="1715" actId="20577"/>
          <ac:spMkLst>
            <pc:docMk/>
            <pc:sldMk cId="1146383226" sldId="2076137889"/>
            <ac:spMk id="13" creationId="{D318C674-B645-C5D4-ACE9-9DEF558955BF}"/>
          </ac:spMkLst>
        </pc:spChg>
        <pc:spChg chg="del mod">
          <ac:chgData name="Satoru Mizumoto（水本覚）" userId="640afa3b-0fc7-4426-addf-970069755182" providerId="ADAL" clId="{90D7AD71-94D3-41C1-BDDF-267BE112932A}" dt="2023-11-10T07:50:26.614" v="1705" actId="478"/>
          <ac:spMkLst>
            <pc:docMk/>
            <pc:sldMk cId="1146383226" sldId="2076137889"/>
            <ac:spMk id="14" creationId="{1E04D208-C908-F81F-140D-FA34B95D1A51}"/>
          </ac:spMkLst>
        </pc:spChg>
        <pc:spChg chg="del">
          <ac:chgData name="Satoru Mizumoto（水本覚）" userId="640afa3b-0fc7-4426-addf-970069755182" providerId="ADAL" clId="{90D7AD71-94D3-41C1-BDDF-267BE112932A}" dt="2023-11-09T10:09:25.318" v="820" actId="478"/>
          <ac:spMkLst>
            <pc:docMk/>
            <pc:sldMk cId="1146383226" sldId="2076137889"/>
            <ac:spMk id="23" creationId="{7462CA53-232B-D1DF-0BD6-204DDCEC9535}"/>
          </ac:spMkLst>
        </pc:spChg>
        <pc:spChg chg="mod">
          <ac:chgData name="Satoru Mizumoto（水本覚）" userId="640afa3b-0fc7-4426-addf-970069755182" providerId="ADAL" clId="{90D7AD71-94D3-41C1-BDDF-267BE112932A}" dt="2023-11-09T10:01:24.482" v="733" actId="20577"/>
          <ac:spMkLst>
            <pc:docMk/>
            <pc:sldMk cId="1146383226" sldId="2076137889"/>
            <ac:spMk id="95" creationId="{E0BAB6E0-514E-4E9B-AC3A-E4E90D645DAD}"/>
          </ac:spMkLst>
        </pc:spChg>
        <pc:spChg chg="add del mod">
          <ac:chgData name="Satoru Mizumoto（水本覚）" userId="640afa3b-0fc7-4426-addf-970069755182" providerId="ADAL" clId="{90D7AD71-94D3-41C1-BDDF-267BE112932A}" dt="2023-11-09T10:15:16.098" v="923" actId="478"/>
          <ac:spMkLst>
            <pc:docMk/>
            <pc:sldMk cId="1146383226" sldId="2076137889"/>
            <ac:spMk id="98" creationId="{E03D4F2F-3B9A-4FD5-8006-5DB04C8D0205}"/>
          </ac:spMkLst>
        </pc:spChg>
        <pc:spChg chg="del">
          <ac:chgData name="Satoru Mizumoto（水本覚）" userId="640afa3b-0fc7-4426-addf-970069755182" providerId="ADAL" clId="{90D7AD71-94D3-41C1-BDDF-267BE112932A}" dt="2023-11-09T10:09:26.318" v="821" actId="478"/>
          <ac:spMkLst>
            <pc:docMk/>
            <pc:sldMk cId="1146383226" sldId="2076137889"/>
            <ac:spMk id="101" creationId="{00000000-0000-0000-0000-000000000000}"/>
          </ac:spMkLst>
        </pc:spChg>
        <pc:grpChg chg="add mod">
          <ac:chgData name="Satoru Mizumoto（水本覚）" userId="640afa3b-0fc7-4426-addf-970069755182" providerId="ADAL" clId="{90D7AD71-94D3-41C1-BDDF-267BE112932A}" dt="2023-11-10T07:51:39.022" v="1848" actId="1038"/>
          <ac:grpSpMkLst>
            <pc:docMk/>
            <pc:sldMk cId="1146383226" sldId="2076137889"/>
            <ac:grpSpMk id="3" creationId="{88499F41-0326-194F-F782-9EA2DE910C41}"/>
          </ac:grpSpMkLst>
        </pc:grpChg>
        <pc:grpChg chg="del">
          <ac:chgData name="Satoru Mizumoto（水本覚）" userId="640afa3b-0fc7-4426-addf-970069755182" providerId="ADAL" clId="{90D7AD71-94D3-41C1-BDDF-267BE112932A}" dt="2023-11-10T07:45:57.063" v="1641" actId="478"/>
          <ac:grpSpMkLst>
            <pc:docMk/>
            <pc:sldMk cId="1146383226" sldId="2076137889"/>
            <ac:grpSpMk id="5" creationId="{5A23345A-D911-AE0A-974B-C8A9066C0DB5}"/>
          </ac:grpSpMkLst>
        </pc:grpChg>
        <pc:picChg chg="add del mod">
          <ac:chgData name="Satoru Mizumoto（水本覚）" userId="640afa3b-0fc7-4426-addf-970069755182" providerId="ADAL" clId="{90D7AD71-94D3-41C1-BDDF-267BE112932A}" dt="2023-11-09T10:15:18.050" v="925" actId="478"/>
          <ac:picMkLst>
            <pc:docMk/>
            <pc:sldMk cId="1146383226" sldId="2076137889"/>
            <ac:picMk id="8" creationId="{D178BF1D-F2E5-8362-8E71-573A75438A80}"/>
          </ac:picMkLst>
        </pc:picChg>
        <pc:picChg chg="add del mod">
          <ac:chgData name="Satoru Mizumoto（水本覚）" userId="640afa3b-0fc7-4426-addf-970069755182" providerId="ADAL" clId="{90D7AD71-94D3-41C1-BDDF-267BE112932A}" dt="2023-11-09T10:10:24.957" v="827" actId="478"/>
          <ac:picMkLst>
            <pc:docMk/>
            <pc:sldMk cId="1146383226" sldId="2076137889"/>
            <ac:picMk id="13" creationId="{FEE4FF69-C88A-41E3-AC99-EA93D8EFEBB3}"/>
          </ac:picMkLst>
        </pc:picChg>
        <pc:picChg chg="add del mod">
          <ac:chgData name="Satoru Mizumoto（水本覚）" userId="640afa3b-0fc7-4426-addf-970069755182" providerId="ADAL" clId="{90D7AD71-94D3-41C1-BDDF-267BE112932A}" dt="2023-11-09T10:12:28.366" v="843" actId="478"/>
          <ac:picMkLst>
            <pc:docMk/>
            <pc:sldMk cId="1146383226" sldId="2076137889"/>
            <ac:picMk id="15" creationId="{1E2E923B-AF84-E334-06F9-D0081E1159D7}"/>
          </ac:picMkLst>
        </pc:picChg>
        <pc:picChg chg="del">
          <ac:chgData name="Satoru Mizumoto（水本覚）" userId="640afa3b-0fc7-4426-addf-970069755182" providerId="ADAL" clId="{90D7AD71-94D3-41C1-BDDF-267BE112932A}" dt="2023-11-09T09:58:43.922" v="665" actId="478"/>
          <ac:picMkLst>
            <pc:docMk/>
            <pc:sldMk cId="1146383226" sldId="2076137889"/>
            <ac:picMk id="16" creationId="{5A41177D-03ED-F611-AA2C-E4C4AC4B0DBD}"/>
          </ac:picMkLst>
        </pc:picChg>
        <pc:picChg chg="del">
          <ac:chgData name="Satoru Mizumoto（水本覚）" userId="640afa3b-0fc7-4426-addf-970069755182" providerId="ADAL" clId="{90D7AD71-94D3-41C1-BDDF-267BE112932A}" dt="2023-11-09T10:01:06.819" v="676" actId="478"/>
          <ac:picMkLst>
            <pc:docMk/>
            <pc:sldMk cId="1146383226" sldId="2076137889"/>
            <ac:picMk id="18" creationId="{06525AB8-9216-91C3-92FF-E6F3B3903D27}"/>
          </ac:picMkLst>
        </pc:picChg>
        <pc:picChg chg="add del mod">
          <ac:chgData name="Satoru Mizumoto（水本覚）" userId="640afa3b-0fc7-4426-addf-970069755182" providerId="ADAL" clId="{90D7AD71-94D3-41C1-BDDF-267BE112932A}" dt="2023-11-10T07:54:22.538" v="1936" actId="692"/>
          <ac:picMkLst>
            <pc:docMk/>
            <pc:sldMk cId="1146383226" sldId="2076137889"/>
            <ac:picMk id="19" creationId="{84598653-B830-E2C8-9EA4-AE71E418E60C}"/>
          </ac:picMkLst>
        </pc:picChg>
        <pc:picChg chg="del">
          <ac:chgData name="Satoru Mizumoto（水本覚）" userId="640afa3b-0fc7-4426-addf-970069755182" providerId="ADAL" clId="{90D7AD71-94D3-41C1-BDDF-267BE112932A}" dt="2023-11-09T10:01:07.729" v="677" actId="478"/>
          <ac:picMkLst>
            <pc:docMk/>
            <pc:sldMk cId="1146383226" sldId="2076137889"/>
            <ac:picMk id="20" creationId="{A673A5A3-45A2-4D69-D990-BD250459BBAF}"/>
          </ac:picMkLst>
        </pc:picChg>
        <pc:picChg chg="del">
          <ac:chgData name="Satoru Mizumoto（水本覚）" userId="640afa3b-0fc7-4426-addf-970069755182" providerId="ADAL" clId="{90D7AD71-94D3-41C1-BDDF-267BE112932A}" dt="2023-11-09T10:01:08.337" v="678" actId="478"/>
          <ac:picMkLst>
            <pc:docMk/>
            <pc:sldMk cId="1146383226" sldId="2076137889"/>
            <ac:picMk id="25" creationId="{E5ADECA4-788D-E4A5-21B2-D08F1E362D22}"/>
          </ac:picMkLst>
        </pc:picChg>
        <pc:cxnChg chg="del">
          <ac:chgData name="Satoru Mizumoto（水本覚）" userId="640afa3b-0fc7-4426-addf-970069755182" providerId="ADAL" clId="{90D7AD71-94D3-41C1-BDDF-267BE112932A}" dt="2023-11-09T10:09:24.071" v="819" actId="478"/>
          <ac:cxnSpMkLst>
            <pc:docMk/>
            <pc:sldMk cId="1146383226" sldId="2076137889"/>
            <ac:cxnSpMk id="94" creationId="{21535103-F5ED-4AAA-9346-37FC143926AB}"/>
          </ac:cxnSpMkLst>
        </pc:cxnChg>
      </pc:sldChg>
      <pc:sldChg chg="add del">
        <pc:chgData name="Satoru Mizumoto（水本覚）" userId="640afa3b-0fc7-4426-addf-970069755182" providerId="ADAL" clId="{90D7AD71-94D3-41C1-BDDF-267BE112932A}" dt="2023-11-09T09:46:40.197" v="638" actId="47"/>
        <pc:sldMkLst>
          <pc:docMk/>
          <pc:sldMk cId="3169921995" sldId="2076137890"/>
        </pc:sldMkLst>
      </pc:sldChg>
      <pc:sldChg chg="addSp delSp modSp add mod">
        <pc:chgData name="Satoru Mizumoto（水本覚）" userId="640afa3b-0fc7-4426-addf-970069755182" providerId="ADAL" clId="{90D7AD71-94D3-41C1-BDDF-267BE112932A}" dt="2023-11-10T09:49:39.394" v="2821" actId="20577"/>
        <pc:sldMkLst>
          <pc:docMk/>
          <pc:sldMk cId="3578858947" sldId="2076137890"/>
        </pc:sldMkLst>
        <pc:spChg chg="mod">
          <ac:chgData name="Satoru Mizumoto（水本覚）" userId="640afa3b-0fc7-4426-addf-970069755182" providerId="ADAL" clId="{90D7AD71-94D3-41C1-BDDF-267BE112932A}" dt="2023-11-10T09:27:13.665" v="2118" actId="20577"/>
          <ac:spMkLst>
            <pc:docMk/>
            <pc:sldMk cId="3578858947" sldId="2076137890"/>
            <ac:spMk id="2" creationId="{00000000-0000-0000-0000-000000000000}"/>
          </ac:spMkLst>
        </pc:spChg>
        <pc:spChg chg="add mod">
          <ac:chgData name="Satoru Mizumoto（水本覚）" userId="640afa3b-0fc7-4426-addf-970069755182" providerId="ADAL" clId="{90D7AD71-94D3-41C1-BDDF-267BE112932A}" dt="2023-11-10T09:49:39.394" v="2821" actId="20577"/>
          <ac:spMkLst>
            <pc:docMk/>
            <pc:sldMk cId="3578858947" sldId="2076137890"/>
            <ac:spMk id="3" creationId="{22734F22-C15E-F0B3-4FE2-E6A97B0246D3}"/>
          </ac:spMkLst>
        </pc:spChg>
        <pc:spChg chg="mod">
          <ac:chgData name="Satoru Mizumoto（水本覚）" userId="640afa3b-0fc7-4426-addf-970069755182" providerId="ADAL" clId="{90D7AD71-94D3-41C1-BDDF-267BE112932A}" dt="2023-11-09T10:35:44.242" v="1203" actId="20577"/>
          <ac:spMkLst>
            <pc:docMk/>
            <pc:sldMk cId="3578858947" sldId="2076137890"/>
            <ac:spMk id="6" creationId="{00000000-0000-0000-0000-000000000000}"/>
          </ac:spMkLst>
        </pc:spChg>
        <pc:spChg chg="mod">
          <ac:chgData name="Satoru Mizumoto（水本覚）" userId="640afa3b-0fc7-4426-addf-970069755182" providerId="ADAL" clId="{90D7AD71-94D3-41C1-BDDF-267BE112932A}" dt="2023-11-10T07:46:44.702" v="1653" actId="207"/>
          <ac:spMkLst>
            <pc:docMk/>
            <pc:sldMk cId="3578858947" sldId="2076137890"/>
            <ac:spMk id="8" creationId="{54368389-514C-901E-42D6-85F459F8C3B3}"/>
          </ac:spMkLst>
        </pc:spChg>
        <pc:spChg chg="mod">
          <ac:chgData name="Satoru Mizumoto（水本覚）" userId="640afa3b-0fc7-4426-addf-970069755182" providerId="ADAL" clId="{90D7AD71-94D3-41C1-BDDF-267BE112932A}" dt="2023-11-10T07:46:03.057" v="1644"/>
          <ac:spMkLst>
            <pc:docMk/>
            <pc:sldMk cId="3578858947" sldId="2076137890"/>
            <ac:spMk id="9" creationId="{FEBC0CAF-4B6B-D780-1C6B-25A39422C6A1}"/>
          </ac:spMkLst>
        </pc:spChg>
        <pc:spChg chg="mod">
          <ac:chgData name="Satoru Mizumoto（水本覚）" userId="640afa3b-0fc7-4426-addf-970069755182" providerId="ADAL" clId="{90D7AD71-94D3-41C1-BDDF-267BE112932A}" dt="2023-11-09T10:15:41.338" v="931" actId="207"/>
          <ac:spMkLst>
            <pc:docMk/>
            <pc:sldMk cId="3578858947" sldId="2076137890"/>
            <ac:spMk id="10" creationId="{F82DBE00-EDFA-692E-FCFB-882B12A4CE03}"/>
          </ac:spMkLst>
        </pc:spChg>
        <pc:spChg chg="mod">
          <ac:chgData name="Satoru Mizumoto（水本覚）" userId="640afa3b-0fc7-4426-addf-970069755182" providerId="ADAL" clId="{90D7AD71-94D3-41C1-BDDF-267BE112932A}" dt="2023-11-09T10:15:52.908" v="934" actId="207"/>
          <ac:spMkLst>
            <pc:docMk/>
            <pc:sldMk cId="3578858947" sldId="2076137890"/>
            <ac:spMk id="11" creationId="{D4A23E1B-6A37-8A83-EA6E-26A1AE801209}"/>
          </ac:spMkLst>
        </pc:spChg>
        <pc:spChg chg="mod">
          <ac:chgData name="Satoru Mizumoto（水本覚）" userId="640afa3b-0fc7-4426-addf-970069755182" providerId="ADAL" clId="{90D7AD71-94D3-41C1-BDDF-267BE112932A}" dt="2023-11-09T10:44:47.445" v="1384" actId="1076"/>
          <ac:spMkLst>
            <pc:docMk/>
            <pc:sldMk cId="3578858947" sldId="2076137890"/>
            <ac:spMk id="12" creationId="{337A9C98-B1ED-D130-BDE4-5CBBDD437205}"/>
          </ac:spMkLst>
        </pc:spChg>
        <pc:spChg chg="mod">
          <ac:chgData name="Satoru Mizumoto（水本覚）" userId="640afa3b-0fc7-4426-addf-970069755182" providerId="ADAL" clId="{90D7AD71-94D3-41C1-BDDF-267BE112932A}" dt="2023-11-10T07:50:22.561" v="1704" actId="20577"/>
          <ac:spMkLst>
            <pc:docMk/>
            <pc:sldMk cId="3578858947" sldId="2076137890"/>
            <ac:spMk id="13" creationId="{9C97488D-EADB-2E33-717B-2E837096BF0A}"/>
          </ac:spMkLst>
        </pc:spChg>
        <pc:spChg chg="del mod">
          <ac:chgData name="Satoru Mizumoto（水本覚）" userId="640afa3b-0fc7-4426-addf-970069755182" providerId="ADAL" clId="{90D7AD71-94D3-41C1-BDDF-267BE112932A}" dt="2023-11-10T07:50:18.163" v="1694" actId="478"/>
          <ac:spMkLst>
            <pc:docMk/>
            <pc:sldMk cId="3578858947" sldId="2076137890"/>
            <ac:spMk id="14" creationId="{E27F29D1-4954-AC89-6D6A-97816406C83C}"/>
          </ac:spMkLst>
        </pc:spChg>
        <pc:spChg chg="add mod">
          <ac:chgData name="Satoru Mizumoto（水本覚）" userId="640afa3b-0fc7-4426-addf-970069755182" providerId="ADAL" clId="{90D7AD71-94D3-41C1-BDDF-267BE112932A}" dt="2023-11-09T10:42:20.935" v="1362" actId="20577"/>
          <ac:spMkLst>
            <pc:docMk/>
            <pc:sldMk cId="3578858947" sldId="2076137890"/>
            <ac:spMk id="18" creationId="{0D3D0344-D30A-682B-6A42-F0C2E0923B45}"/>
          </ac:spMkLst>
        </pc:spChg>
        <pc:spChg chg="add mod">
          <ac:chgData name="Satoru Mizumoto（水本覚）" userId="640afa3b-0fc7-4426-addf-970069755182" providerId="ADAL" clId="{90D7AD71-94D3-41C1-BDDF-267BE112932A}" dt="2023-11-09T10:45:32.167" v="1503" actId="20577"/>
          <ac:spMkLst>
            <pc:docMk/>
            <pc:sldMk cId="3578858947" sldId="2076137890"/>
            <ac:spMk id="24" creationId="{0590A7FF-C1CA-6F28-FEE4-BACEEFF6ACA1}"/>
          </ac:spMkLst>
        </pc:spChg>
        <pc:spChg chg="del">
          <ac:chgData name="Satoru Mizumoto（水本覚）" userId="640afa3b-0fc7-4426-addf-970069755182" providerId="ADAL" clId="{90D7AD71-94D3-41C1-BDDF-267BE112932A}" dt="2023-11-09T10:13:42.199" v="904" actId="478"/>
          <ac:spMkLst>
            <pc:docMk/>
            <pc:sldMk cId="3578858947" sldId="2076137890"/>
            <ac:spMk id="95" creationId="{E0BAB6E0-514E-4E9B-AC3A-E4E90D645DAD}"/>
          </ac:spMkLst>
        </pc:spChg>
        <pc:spChg chg="add del">
          <ac:chgData name="Satoru Mizumoto（水本覚）" userId="640afa3b-0fc7-4426-addf-970069755182" providerId="ADAL" clId="{90D7AD71-94D3-41C1-BDDF-267BE112932A}" dt="2023-11-09T10:15:25.028" v="927" actId="478"/>
          <ac:spMkLst>
            <pc:docMk/>
            <pc:sldMk cId="3578858947" sldId="2076137890"/>
            <ac:spMk id="98" creationId="{E03D4F2F-3B9A-4FD5-8006-5DB04C8D0205}"/>
          </ac:spMkLst>
        </pc:spChg>
        <pc:grpChg chg="add mod">
          <ac:chgData name="Satoru Mizumoto（水本覚）" userId="640afa3b-0fc7-4426-addf-970069755182" providerId="ADAL" clId="{90D7AD71-94D3-41C1-BDDF-267BE112932A}" dt="2023-11-10T07:52:13.941" v="1921" actId="1037"/>
          <ac:grpSpMkLst>
            <pc:docMk/>
            <pc:sldMk cId="3578858947" sldId="2076137890"/>
            <ac:grpSpMk id="4" creationId="{EFC3EF10-6D40-E27F-F486-18DE4DCA60EF}"/>
          </ac:grpSpMkLst>
        </pc:grpChg>
        <pc:grpChg chg="del">
          <ac:chgData name="Satoru Mizumoto（水本覚）" userId="640afa3b-0fc7-4426-addf-970069755182" providerId="ADAL" clId="{90D7AD71-94D3-41C1-BDDF-267BE112932A}" dt="2023-11-10T07:46:01.521" v="1643" actId="478"/>
          <ac:grpSpMkLst>
            <pc:docMk/>
            <pc:sldMk cId="3578858947" sldId="2076137890"/>
            <ac:grpSpMk id="5" creationId="{5A23345A-D911-AE0A-974B-C8A9066C0DB5}"/>
          </ac:grpSpMkLst>
        </pc:grpChg>
        <pc:picChg chg="add del mod">
          <ac:chgData name="Satoru Mizumoto（水本覚）" userId="640afa3b-0fc7-4426-addf-970069755182" providerId="ADAL" clId="{90D7AD71-94D3-41C1-BDDF-267BE112932A}" dt="2023-11-09T10:37:27.894" v="1283" actId="478"/>
          <ac:picMkLst>
            <pc:docMk/>
            <pc:sldMk cId="3578858947" sldId="2076137890"/>
            <ac:picMk id="4" creationId="{F4E125C8-20F0-CD2E-D781-80DCA787047B}"/>
          </ac:picMkLst>
        </pc:picChg>
        <pc:picChg chg="del">
          <ac:chgData name="Satoru Mizumoto（水本覚）" userId="640afa3b-0fc7-4426-addf-970069755182" providerId="ADAL" clId="{90D7AD71-94D3-41C1-BDDF-267BE112932A}" dt="2023-11-09T10:13:41.141" v="903" actId="478"/>
          <ac:picMkLst>
            <pc:docMk/>
            <pc:sldMk cId="3578858947" sldId="2076137890"/>
            <ac:picMk id="8" creationId="{D178BF1D-F2E5-8362-8E71-573A75438A80}"/>
          </ac:picMkLst>
        </pc:picChg>
        <pc:picChg chg="add del mod">
          <ac:chgData name="Satoru Mizumoto（水本覚）" userId="640afa3b-0fc7-4426-addf-970069755182" providerId="ADAL" clId="{90D7AD71-94D3-41C1-BDDF-267BE112932A}" dt="2023-11-09T10:38:04.022" v="1287" actId="478"/>
          <ac:picMkLst>
            <pc:docMk/>
            <pc:sldMk cId="3578858947" sldId="2076137890"/>
            <ac:picMk id="13" creationId="{E6B6376F-6378-984C-E94D-A41DF0A08D75}"/>
          </ac:picMkLst>
        </pc:picChg>
        <pc:picChg chg="add mod modCrop">
          <ac:chgData name="Satoru Mizumoto（水本覚）" userId="640afa3b-0fc7-4426-addf-970069755182" providerId="ADAL" clId="{90D7AD71-94D3-41C1-BDDF-267BE112932A}" dt="2023-11-10T07:54:08.025" v="1934" actId="692"/>
          <ac:picMkLst>
            <pc:docMk/>
            <pc:sldMk cId="3578858947" sldId="2076137890"/>
            <ac:picMk id="15" creationId="{412968C4-D540-B17D-0589-56174D8C7EA6}"/>
          </ac:picMkLst>
        </pc:picChg>
        <pc:picChg chg="add del mod">
          <ac:chgData name="Satoru Mizumoto（水本覚）" userId="640afa3b-0fc7-4426-addf-970069755182" providerId="ADAL" clId="{90D7AD71-94D3-41C1-BDDF-267BE112932A}" dt="2023-11-09T10:41:49.453" v="1307" actId="478"/>
          <ac:picMkLst>
            <pc:docMk/>
            <pc:sldMk cId="3578858947" sldId="2076137890"/>
            <ac:picMk id="17" creationId="{22F17328-6005-8ECA-CB8A-F2735AEB8D84}"/>
          </ac:picMkLst>
        </pc:picChg>
        <pc:picChg chg="del">
          <ac:chgData name="Satoru Mizumoto（水本覚）" userId="640afa3b-0fc7-4426-addf-970069755182" providerId="ADAL" clId="{90D7AD71-94D3-41C1-BDDF-267BE112932A}" dt="2023-11-09T10:15:25.634" v="928" actId="478"/>
          <ac:picMkLst>
            <pc:docMk/>
            <pc:sldMk cId="3578858947" sldId="2076137890"/>
            <ac:picMk id="19" creationId="{84598653-B830-E2C8-9EA4-AE71E418E60C}"/>
          </ac:picMkLst>
        </pc:picChg>
        <pc:picChg chg="add del mod">
          <ac:chgData name="Satoru Mizumoto（水本覚）" userId="640afa3b-0fc7-4426-addf-970069755182" providerId="ADAL" clId="{90D7AD71-94D3-41C1-BDDF-267BE112932A}" dt="2023-11-09T10:43:22.387" v="1363" actId="478"/>
          <ac:picMkLst>
            <pc:docMk/>
            <pc:sldMk cId="3578858947" sldId="2076137890"/>
            <ac:picMk id="21" creationId="{BD738E82-98E8-333D-5D8E-1B703C495A08}"/>
          </ac:picMkLst>
        </pc:picChg>
        <pc:picChg chg="add mod">
          <ac:chgData name="Satoru Mizumoto（水本覚）" userId="640afa3b-0fc7-4426-addf-970069755182" providerId="ADAL" clId="{90D7AD71-94D3-41C1-BDDF-267BE112932A}" dt="2023-11-10T07:54:13.586" v="1935" actId="692"/>
          <ac:picMkLst>
            <pc:docMk/>
            <pc:sldMk cId="3578858947" sldId="2076137890"/>
            <ac:picMk id="23" creationId="{C483D083-05BE-1499-7790-8D788784A028}"/>
          </ac:picMkLst>
        </pc:picChg>
      </pc:sldChg>
      <pc:sldChg chg="addSp delSp modSp add mod ord">
        <pc:chgData name="Satoru Mizumoto（水本覚）" userId="640afa3b-0fc7-4426-addf-970069755182" providerId="ADAL" clId="{90D7AD71-94D3-41C1-BDDF-267BE112932A}" dt="2023-11-10T09:45:30.173" v="2729" actId="1035"/>
        <pc:sldMkLst>
          <pc:docMk/>
          <pc:sldMk cId="2674396455" sldId="2076137949"/>
        </pc:sldMkLst>
        <pc:spChg chg="mod">
          <ac:chgData name="Satoru Mizumoto（水本覚）" userId="640afa3b-0fc7-4426-addf-970069755182" providerId="ADAL" clId="{90D7AD71-94D3-41C1-BDDF-267BE112932A}" dt="2023-11-10T09:26:46.374" v="2066" actId="20577"/>
          <ac:spMkLst>
            <pc:docMk/>
            <pc:sldMk cId="2674396455" sldId="2076137949"/>
            <ac:spMk id="2" creationId="{00000000-0000-0000-0000-000000000000}"/>
          </ac:spMkLst>
        </pc:spChg>
        <pc:spChg chg="mod">
          <ac:chgData name="Satoru Mizumoto（水本覚）" userId="640afa3b-0fc7-4426-addf-970069755182" providerId="ADAL" clId="{90D7AD71-94D3-41C1-BDDF-267BE112932A}" dt="2023-11-10T09:45:19.183" v="2709" actId="20577"/>
          <ac:spMkLst>
            <pc:docMk/>
            <pc:sldMk cId="2674396455" sldId="2076137949"/>
            <ac:spMk id="5" creationId="{822F8840-61AE-4D13-803A-C2EEA5111576}"/>
          </ac:spMkLst>
        </pc:spChg>
        <pc:spChg chg="mod">
          <ac:chgData name="Satoru Mizumoto（水本覚）" userId="640afa3b-0fc7-4426-addf-970069755182" providerId="ADAL" clId="{90D7AD71-94D3-41C1-BDDF-267BE112932A}" dt="2023-11-10T07:48:28.717" v="1689"/>
          <ac:spMkLst>
            <pc:docMk/>
            <pc:sldMk cId="2674396455" sldId="2076137949"/>
            <ac:spMk id="6" creationId="{42328E74-95FB-8D2D-6807-531C03AFB293}"/>
          </ac:spMkLst>
        </pc:spChg>
        <pc:spChg chg="mod">
          <ac:chgData name="Satoru Mizumoto（水本覚）" userId="640afa3b-0fc7-4426-addf-970069755182" providerId="ADAL" clId="{90D7AD71-94D3-41C1-BDDF-267BE112932A}" dt="2023-11-10T09:04:53.055" v="2043" actId="207"/>
          <ac:spMkLst>
            <pc:docMk/>
            <pc:sldMk cId="2674396455" sldId="2076137949"/>
            <ac:spMk id="10" creationId="{5C81CD77-28CF-4634-B0A6-7CB77418329A}"/>
          </ac:spMkLst>
        </pc:spChg>
        <pc:spChg chg="mod">
          <ac:chgData name="Satoru Mizumoto（水本覚）" userId="640afa3b-0fc7-4426-addf-970069755182" providerId="ADAL" clId="{90D7AD71-94D3-41C1-BDDF-267BE112932A}" dt="2023-11-10T09:05:45.358" v="2050" actId="207"/>
          <ac:spMkLst>
            <pc:docMk/>
            <pc:sldMk cId="2674396455" sldId="2076137949"/>
            <ac:spMk id="11" creationId="{E4BD96DC-ACF8-7B03-468A-E4B4AA7D385A}"/>
          </ac:spMkLst>
        </pc:spChg>
        <pc:spChg chg="del mod">
          <ac:chgData name="Satoru Mizumoto（水本覚）" userId="640afa3b-0fc7-4426-addf-970069755182" providerId="ADAL" clId="{90D7AD71-94D3-41C1-BDDF-267BE112932A}" dt="2023-11-10T07:52:41.484" v="1932" actId="478"/>
          <ac:spMkLst>
            <pc:docMk/>
            <pc:sldMk cId="2674396455" sldId="2076137949"/>
            <ac:spMk id="12" creationId="{6431EDF5-375B-1721-39C1-D763C9023A93}"/>
          </ac:spMkLst>
        </pc:spChg>
        <pc:spChg chg="add mod">
          <ac:chgData name="Satoru Mizumoto（水本覚）" userId="640afa3b-0fc7-4426-addf-970069755182" providerId="ADAL" clId="{90D7AD71-94D3-41C1-BDDF-267BE112932A}" dt="2023-11-10T09:45:30.173" v="2729" actId="1035"/>
          <ac:spMkLst>
            <pc:docMk/>
            <pc:sldMk cId="2674396455" sldId="2076137949"/>
            <ac:spMk id="13" creationId="{7C2A1519-7E58-D10C-D665-0B1EFD8715E5}"/>
          </ac:spMkLst>
        </pc:spChg>
        <pc:spChg chg="add mod">
          <ac:chgData name="Satoru Mizumoto（水本覚）" userId="640afa3b-0fc7-4426-addf-970069755182" providerId="ADAL" clId="{90D7AD71-94D3-41C1-BDDF-267BE112932A}" dt="2023-11-10T09:45:30.173" v="2729" actId="1035"/>
          <ac:spMkLst>
            <pc:docMk/>
            <pc:sldMk cId="2674396455" sldId="2076137949"/>
            <ac:spMk id="14" creationId="{F1A2BE1F-FB2A-F903-224E-E284404E9851}"/>
          </ac:spMkLst>
        </pc:spChg>
        <pc:spChg chg="add mod">
          <ac:chgData name="Satoru Mizumoto（水本覚）" userId="640afa3b-0fc7-4426-addf-970069755182" providerId="ADAL" clId="{90D7AD71-94D3-41C1-BDDF-267BE112932A}" dt="2023-11-10T09:31:46.429" v="2136" actId="164"/>
          <ac:spMkLst>
            <pc:docMk/>
            <pc:sldMk cId="2674396455" sldId="2076137949"/>
            <ac:spMk id="16" creationId="{44051CE8-9710-CF50-62EF-53158B37B93E}"/>
          </ac:spMkLst>
        </pc:spChg>
        <pc:spChg chg="add mod">
          <ac:chgData name="Satoru Mizumoto（水本覚）" userId="640afa3b-0fc7-4426-addf-970069755182" providerId="ADAL" clId="{90D7AD71-94D3-41C1-BDDF-267BE112932A}" dt="2023-11-10T09:31:46.429" v="2136" actId="164"/>
          <ac:spMkLst>
            <pc:docMk/>
            <pc:sldMk cId="2674396455" sldId="2076137949"/>
            <ac:spMk id="18" creationId="{4A9DE7C6-1EFB-3581-9E6D-77D6AE6A8999}"/>
          </ac:spMkLst>
        </pc:spChg>
        <pc:spChg chg="add mod">
          <ac:chgData name="Satoru Mizumoto（水本覚）" userId="640afa3b-0fc7-4426-addf-970069755182" providerId="ADAL" clId="{90D7AD71-94D3-41C1-BDDF-267BE112932A}" dt="2023-11-10T09:31:46.429" v="2136" actId="164"/>
          <ac:spMkLst>
            <pc:docMk/>
            <pc:sldMk cId="2674396455" sldId="2076137949"/>
            <ac:spMk id="19" creationId="{FA95AD24-C0ED-A699-9643-7AE372EFCC72}"/>
          </ac:spMkLst>
        </pc:spChg>
        <pc:spChg chg="add mod">
          <ac:chgData name="Satoru Mizumoto（水本覚）" userId="640afa3b-0fc7-4426-addf-970069755182" providerId="ADAL" clId="{90D7AD71-94D3-41C1-BDDF-267BE112932A}" dt="2023-11-10T09:45:30.173" v="2729" actId="1035"/>
          <ac:spMkLst>
            <pc:docMk/>
            <pc:sldMk cId="2674396455" sldId="2076137949"/>
            <ac:spMk id="21" creationId="{C3D60339-14D4-E63D-4A67-F5D794E7D57F}"/>
          </ac:spMkLst>
        </pc:spChg>
        <pc:spChg chg="add mod">
          <ac:chgData name="Satoru Mizumoto（水本覚）" userId="640afa3b-0fc7-4426-addf-970069755182" providerId="ADAL" clId="{90D7AD71-94D3-41C1-BDDF-267BE112932A}" dt="2023-11-10T09:45:30.173" v="2729" actId="1035"/>
          <ac:spMkLst>
            <pc:docMk/>
            <pc:sldMk cId="2674396455" sldId="2076137949"/>
            <ac:spMk id="22" creationId="{04F80F29-8BB5-2170-615F-82F1EB9BE117}"/>
          </ac:spMkLst>
        </pc:spChg>
        <pc:spChg chg="add mod">
          <ac:chgData name="Satoru Mizumoto（水本覚）" userId="640afa3b-0fc7-4426-addf-970069755182" providerId="ADAL" clId="{90D7AD71-94D3-41C1-BDDF-267BE112932A}" dt="2023-11-10T09:45:30.173" v="2729" actId="1035"/>
          <ac:spMkLst>
            <pc:docMk/>
            <pc:sldMk cId="2674396455" sldId="2076137949"/>
            <ac:spMk id="27" creationId="{F617D8FB-9EB8-8E28-B165-39D67F8AFAD1}"/>
          </ac:spMkLst>
        </pc:spChg>
        <pc:spChg chg="add del">
          <ac:chgData name="Satoru Mizumoto（水本覚）" userId="640afa3b-0fc7-4426-addf-970069755182" providerId="ADAL" clId="{90D7AD71-94D3-41C1-BDDF-267BE112932A}" dt="2023-11-10T09:31:07.895" v="2127" actId="478"/>
          <ac:spMkLst>
            <pc:docMk/>
            <pc:sldMk cId="2674396455" sldId="2076137949"/>
            <ac:spMk id="40" creationId="{F61F6607-777F-4346-8E29-8C99B97AFB14}"/>
          </ac:spMkLst>
        </pc:spChg>
        <pc:spChg chg="add del">
          <ac:chgData name="Satoru Mizumoto（水本覚）" userId="640afa3b-0fc7-4426-addf-970069755182" providerId="ADAL" clId="{90D7AD71-94D3-41C1-BDDF-267BE112932A}" dt="2023-11-10T09:31:09.494" v="2129" actId="478"/>
          <ac:spMkLst>
            <pc:docMk/>
            <pc:sldMk cId="2674396455" sldId="2076137949"/>
            <ac:spMk id="48" creationId="{F0BC4722-BF75-45D7-841C-D45765693777}"/>
          </ac:spMkLst>
        </pc:spChg>
        <pc:spChg chg="add del">
          <ac:chgData name="Satoru Mizumoto（水本覚）" userId="640afa3b-0fc7-4426-addf-970069755182" providerId="ADAL" clId="{90D7AD71-94D3-41C1-BDDF-267BE112932A}" dt="2023-11-10T09:31:11.244" v="2130" actId="478"/>
          <ac:spMkLst>
            <pc:docMk/>
            <pc:sldMk cId="2674396455" sldId="2076137949"/>
            <ac:spMk id="49" creationId="{FF5A98F5-23F8-4FD1-8F58-BB4E8C63AB03}"/>
          </ac:spMkLst>
        </pc:spChg>
        <pc:spChg chg="add del">
          <ac:chgData name="Satoru Mizumoto（水本覚）" userId="640afa3b-0fc7-4426-addf-970069755182" providerId="ADAL" clId="{90D7AD71-94D3-41C1-BDDF-267BE112932A}" dt="2023-11-10T09:31:12.496" v="2131" actId="478"/>
          <ac:spMkLst>
            <pc:docMk/>
            <pc:sldMk cId="2674396455" sldId="2076137949"/>
            <ac:spMk id="50" creationId="{C2768E9B-7804-432D-869B-286286C86DC7}"/>
          </ac:spMkLst>
        </pc:spChg>
        <pc:spChg chg="add del">
          <ac:chgData name="Satoru Mizumoto（水本覚）" userId="640afa3b-0fc7-4426-addf-970069755182" providerId="ADAL" clId="{90D7AD71-94D3-41C1-BDDF-267BE112932A}" dt="2023-11-10T09:30:45.565" v="2123" actId="478"/>
          <ac:spMkLst>
            <pc:docMk/>
            <pc:sldMk cId="2674396455" sldId="2076137949"/>
            <ac:spMk id="51" creationId="{E8731ECE-8A33-4291-8F03-C343AB1D8E57}"/>
          </ac:spMkLst>
        </pc:spChg>
        <pc:spChg chg="add del">
          <ac:chgData name="Satoru Mizumoto（水本覚）" userId="640afa3b-0fc7-4426-addf-970069755182" providerId="ADAL" clId="{90D7AD71-94D3-41C1-BDDF-267BE112932A}" dt="2023-11-10T09:30:38.886" v="2122" actId="478"/>
          <ac:spMkLst>
            <pc:docMk/>
            <pc:sldMk cId="2674396455" sldId="2076137949"/>
            <ac:spMk id="52" creationId="{521FABBD-2C81-41EC-9A02-551B532E3F08}"/>
          </ac:spMkLst>
        </pc:spChg>
        <pc:spChg chg="del">
          <ac:chgData name="Satoru Mizumoto（水本覚）" userId="640afa3b-0fc7-4426-addf-970069755182" providerId="ADAL" clId="{90D7AD71-94D3-41C1-BDDF-267BE112932A}" dt="2023-11-10T07:48:23.002" v="1688" actId="478"/>
          <ac:spMkLst>
            <pc:docMk/>
            <pc:sldMk cId="2674396455" sldId="2076137949"/>
            <ac:spMk id="53" creationId="{17C0B117-7604-4E5E-9616-E0E3E0DA82AD}"/>
          </ac:spMkLst>
        </pc:spChg>
        <pc:spChg chg="add del">
          <ac:chgData name="Satoru Mizumoto（水本覚）" userId="640afa3b-0fc7-4426-addf-970069755182" providerId="ADAL" clId="{90D7AD71-94D3-41C1-BDDF-267BE112932A}" dt="2023-11-10T09:30:57.815" v="2125" actId="478"/>
          <ac:spMkLst>
            <pc:docMk/>
            <pc:sldMk cId="2674396455" sldId="2076137949"/>
            <ac:spMk id="54" creationId="{521FABBD-2C81-41EC-9A02-551B532E3F08}"/>
          </ac:spMkLst>
        </pc:spChg>
        <pc:spChg chg="add mod">
          <ac:chgData name="Satoru Mizumoto（水本覚）" userId="640afa3b-0fc7-4426-addf-970069755182" providerId="ADAL" clId="{90D7AD71-94D3-41C1-BDDF-267BE112932A}" dt="2023-11-10T09:45:30.173" v="2729" actId="1035"/>
          <ac:spMkLst>
            <pc:docMk/>
            <pc:sldMk cId="2674396455" sldId="2076137949"/>
            <ac:spMk id="55" creationId="{E531456E-1925-FFC1-29C6-BF5C3FA56E95}"/>
          </ac:spMkLst>
        </pc:spChg>
        <pc:spChg chg="add mod">
          <ac:chgData name="Satoru Mizumoto（水本覚）" userId="640afa3b-0fc7-4426-addf-970069755182" providerId="ADAL" clId="{90D7AD71-94D3-41C1-BDDF-267BE112932A}" dt="2023-11-10T09:45:30.173" v="2729" actId="1035"/>
          <ac:spMkLst>
            <pc:docMk/>
            <pc:sldMk cId="2674396455" sldId="2076137949"/>
            <ac:spMk id="57" creationId="{50FBC105-3B28-BC6A-6BFA-A334CC3707DC}"/>
          </ac:spMkLst>
        </pc:spChg>
        <pc:spChg chg="add del">
          <ac:chgData name="Satoru Mizumoto（水本覚）" userId="640afa3b-0fc7-4426-addf-970069755182" providerId="ADAL" clId="{90D7AD71-94D3-41C1-BDDF-267BE112932A}" dt="2023-11-10T09:31:05.654" v="2126" actId="478"/>
          <ac:spMkLst>
            <pc:docMk/>
            <pc:sldMk cId="2674396455" sldId="2076137949"/>
            <ac:spMk id="58" creationId="{521FABBD-2C81-41EC-9A02-551B532E3F08}"/>
          </ac:spMkLst>
        </pc:spChg>
        <pc:spChg chg="del">
          <ac:chgData name="Satoru Mizumoto（水本覚）" userId="640afa3b-0fc7-4426-addf-970069755182" providerId="ADAL" clId="{90D7AD71-94D3-41C1-BDDF-267BE112932A}" dt="2023-11-10T07:57:33.522" v="1939" actId="478"/>
          <ac:spMkLst>
            <pc:docMk/>
            <pc:sldMk cId="2674396455" sldId="2076137949"/>
            <ac:spMk id="59" creationId="{521FABBD-2C81-41EC-9A02-551B532E3F08}"/>
          </ac:spMkLst>
        </pc:spChg>
        <pc:spChg chg="del">
          <ac:chgData name="Satoru Mizumoto（水本覚）" userId="640afa3b-0fc7-4426-addf-970069755182" providerId="ADAL" clId="{90D7AD71-94D3-41C1-BDDF-267BE112932A}" dt="2023-11-10T07:48:23.002" v="1688" actId="478"/>
          <ac:spMkLst>
            <pc:docMk/>
            <pc:sldMk cId="2674396455" sldId="2076137949"/>
            <ac:spMk id="60" creationId="{A49DF194-449B-4152-BDCE-310D2205734C}"/>
          </ac:spMkLst>
        </pc:spChg>
        <pc:spChg chg="del">
          <ac:chgData name="Satoru Mizumoto（水本覚）" userId="640afa3b-0fc7-4426-addf-970069755182" providerId="ADAL" clId="{90D7AD71-94D3-41C1-BDDF-267BE112932A}" dt="2023-11-10T07:48:23.002" v="1688" actId="478"/>
          <ac:spMkLst>
            <pc:docMk/>
            <pc:sldMk cId="2674396455" sldId="2076137949"/>
            <ac:spMk id="61" creationId="{4CD5C0CA-E4BC-44A4-BA64-2E6552A60E8B}"/>
          </ac:spMkLst>
        </pc:spChg>
        <pc:spChg chg="add del mod">
          <ac:chgData name="Satoru Mizumoto（水本覚）" userId="640afa3b-0fc7-4426-addf-970069755182" providerId="ADAL" clId="{90D7AD71-94D3-41C1-BDDF-267BE112932A}" dt="2023-11-10T09:45:30.173" v="2729" actId="1035"/>
          <ac:spMkLst>
            <pc:docMk/>
            <pc:sldMk cId="2674396455" sldId="2076137949"/>
            <ac:spMk id="62" creationId="{F61F6607-777F-4346-8E29-8C99B97AFB14}"/>
          </ac:spMkLst>
        </pc:spChg>
        <pc:spChg chg="add del mod">
          <ac:chgData name="Satoru Mizumoto（水本覚）" userId="640afa3b-0fc7-4426-addf-970069755182" providerId="ADAL" clId="{90D7AD71-94D3-41C1-BDDF-267BE112932A}" dt="2023-11-10T09:45:30.173" v="2729" actId="1035"/>
          <ac:spMkLst>
            <pc:docMk/>
            <pc:sldMk cId="2674396455" sldId="2076137949"/>
            <ac:spMk id="63" creationId="{F61F6607-777F-4346-8E29-8C99B97AFB14}"/>
          </ac:spMkLst>
        </pc:spChg>
        <pc:spChg chg="add del">
          <ac:chgData name="Satoru Mizumoto（水本覚）" userId="640afa3b-0fc7-4426-addf-970069755182" providerId="ADAL" clId="{90D7AD71-94D3-41C1-BDDF-267BE112932A}" dt="2023-11-10T09:30:52.945" v="2124" actId="478"/>
          <ac:spMkLst>
            <pc:docMk/>
            <pc:sldMk cId="2674396455" sldId="2076137949"/>
            <ac:spMk id="66" creationId="{00BE2B46-4C67-4FC9-B7D0-A8C60014AAC4}"/>
          </ac:spMkLst>
        </pc:spChg>
        <pc:spChg chg="del">
          <ac:chgData name="Satoru Mizumoto（水本覚）" userId="640afa3b-0fc7-4426-addf-970069755182" providerId="ADAL" clId="{90D7AD71-94D3-41C1-BDDF-267BE112932A}" dt="2023-11-10T07:57:35.927" v="1940" actId="478"/>
          <ac:spMkLst>
            <pc:docMk/>
            <pc:sldMk cId="2674396455" sldId="2076137949"/>
            <ac:spMk id="67" creationId="{521FABBD-2C81-41EC-9A02-551B532E3F08}"/>
          </ac:spMkLst>
        </pc:spChg>
        <pc:spChg chg="del">
          <ac:chgData name="Satoru Mizumoto（水本覚）" userId="640afa3b-0fc7-4426-addf-970069755182" providerId="ADAL" clId="{90D7AD71-94D3-41C1-BDDF-267BE112932A}" dt="2023-11-10T07:48:23.002" v="1688" actId="478"/>
          <ac:spMkLst>
            <pc:docMk/>
            <pc:sldMk cId="2674396455" sldId="2076137949"/>
            <ac:spMk id="69" creationId="{A49DF194-449B-4152-BDCE-310D2205734C}"/>
          </ac:spMkLst>
        </pc:spChg>
        <pc:spChg chg="add del">
          <ac:chgData name="Satoru Mizumoto（水本覚）" userId="640afa3b-0fc7-4426-addf-970069755182" providerId="ADAL" clId="{90D7AD71-94D3-41C1-BDDF-267BE112932A}" dt="2023-11-10T09:30:45.565" v="2123" actId="478"/>
          <ac:spMkLst>
            <pc:docMk/>
            <pc:sldMk cId="2674396455" sldId="2076137949"/>
            <ac:spMk id="71" creationId="{00000000-0000-0000-0000-000000000000}"/>
          </ac:spMkLst>
        </pc:spChg>
        <pc:spChg chg="del">
          <ac:chgData name="Satoru Mizumoto（水本覚）" userId="640afa3b-0fc7-4426-addf-970069755182" providerId="ADAL" clId="{90D7AD71-94D3-41C1-BDDF-267BE112932A}" dt="2023-11-10T07:57:41.628" v="1942" actId="478"/>
          <ac:spMkLst>
            <pc:docMk/>
            <pc:sldMk cId="2674396455" sldId="2076137949"/>
            <ac:spMk id="72" creationId="{00BE2B46-4C67-4FC9-B7D0-A8C60014AAC4}"/>
          </ac:spMkLst>
        </pc:spChg>
        <pc:spChg chg="add del">
          <ac:chgData name="Satoru Mizumoto（水本覚）" userId="640afa3b-0fc7-4426-addf-970069755182" providerId="ADAL" clId="{90D7AD71-94D3-41C1-BDDF-267BE112932A}" dt="2023-11-10T09:30:45.565" v="2123" actId="478"/>
          <ac:spMkLst>
            <pc:docMk/>
            <pc:sldMk cId="2674396455" sldId="2076137949"/>
            <ac:spMk id="74" creationId="{00000000-0000-0000-0000-000000000000}"/>
          </ac:spMkLst>
        </pc:spChg>
        <pc:spChg chg="add del mod">
          <ac:chgData name="Satoru Mizumoto（水本覚）" userId="640afa3b-0fc7-4426-addf-970069755182" providerId="ADAL" clId="{90D7AD71-94D3-41C1-BDDF-267BE112932A}" dt="2023-11-10T09:45:30.173" v="2729" actId="1035"/>
          <ac:spMkLst>
            <pc:docMk/>
            <pc:sldMk cId="2674396455" sldId="2076137949"/>
            <ac:spMk id="75" creationId="{521FABBD-2C81-41EC-9A02-551B532E3F08}"/>
          </ac:spMkLst>
        </pc:spChg>
        <pc:spChg chg="add del">
          <ac:chgData name="Satoru Mizumoto（水本覚）" userId="640afa3b-0fc7-4426-addf-970069755182" providerId="ADAL" clId="{90D7AD71-94D3-41C1-BDDF-267BE112932A}" dt="2023-11-10T09:30:45.565" v="2123" actId="478"/>
          <ac:spMkLst>
            <pc:docMk/>
            <pc:sldMk cId="2674396455" sldId="2076137949"/>
            <ac:spMk id="76" creationId="{00000000-0000-0000-0000-000000000000}"/>
          </ac:spMkLst>
        </pc:spChg>
        <pc:spChg chg="add del">
          <ac:chgData name="Satoru Mizumoto（水本覚）" userId="640afa3b-0fc7-4426-addf-970069755182" providerId="ADAL" clId="{90D7AD71-94D3-41C1-BDDF-267BE112932A}" dt="2023-11-10T09:30:38.886" v="2122" actId="478"/>
          <ac:spMkLst>
            <pc:docMk/>
            <pc:sldMk cId="2674396455" sldId="2076137949"/>
            <ac:spMk id="80" creationId="{00000000-0000-0000-0000-000000000000}"/>
          </ac:spMkLst>
        </pc:spChg>
        <pc:spChg chg="add del">
          <ac:chgData name="Satoru Mizumoto（水本覚）" userId="640afa3b-0fc7-4426-addf-970069755182" providerId="ADAL" clId="{90D7AD71-94D3-41C1-BDDF-267BE112932A}" dt="2023-11-10T09:30:38.886" v="2122" actId="478"/>
          <ac:spMkLst>
            <pc:docMk/>
            <pc:sldMk cId="2674396455" sldId="2076137949"/>
            <ac:spMk id="81" creationId="{00000000-0000-0000-0000-000000000000}"/>
          </ac:spMkLst>
        </pc:spChg>
        <pc:spChg chg="add del">
          <ac:chgData name="Satoru Mizumoto（水本覚）" userId="640afa3b-0fc7-4426-addf-970069755182" providerId="ADAL" clId="{90D7AD71-94D3-41C1-BDDF-267BE112932A}" dt="2023-11-10T09:30:38.886" v="2122" actId="478"/>
          <ac:spMkLst>
            <pc:docMk/>
            <pc:sldMk cId="2674396455" sldId="2076137949"/>
            <ac:spMk id="82" creationId="{00000000-0000-0000-0000-000000000000}"/>
          </ac:spMkLst>
        </pc:spChg>
        <pc:spChg chg="add mod">
          <ac:chgData name="Satoru Mizumoto（水本覚）" userId="640afa3b-0fc7-4426-addf-970069755182" providerId="ADAL" clId="{90D7AD71-94D3-41C1-BDDF-267BE112932A}" dt="2023-11-10T09:45:30.173" v="2729" actId="1035"/>
          <ac:spMkLst>
            <pc:docMk/>
            <pc:sldMk cId="2674396455" sldId="2076137949"/>
            <ac:spMk id="89" creationId="{27CD2E0D-F756-A397-7CF2-78BA9F06E989}"/>
          </ac:spMkLst>
        </pc:spChg>
        <pc:spChg chg="add mod">
          <ac:chgData name="Satoru Mizumoto（水本覚）" userId="640afa3b-0fc7-4426-addf-970069755182" providerId="ADAL" clId="{90D7AD71-94D3-41C1-BDDF-267BE112932A}" dt="2023-11-10T09:45:30.173" v="2729" actId="1035"/>
          <ac:spMkLst>
            <pc:docMk/>
            <pc:sldMk cId="2674396455" sldId="2076137949"/>
            <ac:spMk id="93" creationId="{EA299784-B164-CE60-2819-C31606BE13F3}"/>
          </ac:spMkLst>
        </pc:spChg>
        <pc:spChg chg="del">
          <ac:chgData name="Satoru Mizumoto（水本覚）" userId="640afa3b-0fc7-4426-addf-970069755182" providerId="ADAL" clId="{90D7AD71-94D3-41C1-BDDF-267BE112932A}" dt="2023-11-10T09:30:26.377" v="2119" actId="478"/>
          <ac:spMkLst>
            <pc:docMk/>
            <pc:sldMk cId="2674396455" sldId="2076137949"/>
            <ac:spMk id="110" creationId="{F61F6607-777F-4346-8E29-8C99B97AFB14}"/>
          </ac:spMkLst>
        </pc:spChg>
        <pc:spChg chg="add del">
          <ac:chgData name="Satoru Mizumoto（水本覚）" userId="640afa3b-0fc7-4426-addf-970069755182" providerId="ADAL" clId="{90D7AD71-94D3-41C1-BDDF-267BE112932A}" dt="2023-11-10T09:30:38.886" v="2122" actId="478"/>
          <ac:spMkLst>
            <pc:docMk/>
            <pc:sldMk cId="2674396455" sldId="2076137949"/>
            <ac:spMk id="117" creationId="{521FABBD-2C81-41EC-9A02-551B532E3F08}"/>
          </ac:spMkLst>
        </pc:spChg>
        <pc:spChg chg="add del">
          <ac:chgData name="Satoru Mizumoto（水本覚）" userId="640afa3b-0fc7-4426-addf-970069755182" providerId="ADAL" clId="{90D7AD71-94D3-41C1-BDDF-267BE112932A}" dt="2023-11-10T09:30:57.815" v="2125" actId="478"/>
          <ac:spMkLst>
            <pc:docMk/>
            <pc:sldMk cId="2674396455" sldId="2076137949"/>
            <ac:spMk id="142" creationId="{F0BC4722-BF75-45D7-841C-D45765693777}"/>
          </ac:spMkLst>
        </pc:spChg>
        <pc:spChg chg="add del">
          <ac:chgData name="Satoru Mizumoto（水本覚）" userId="640afa3b-0fc7-4426-addf-970069755182" providerId="ADAL" clId="{90D7AD71-94D3-41C1-BDDF-267BE112932A}" dt="2023-11-10T09:30:38.886" v="2122" actId="478"/>
          <ac:spMkLst>
            <pc:docMk/>
            <pc:sldMk cId="2674396455" sldId="2076137949"/>
            <ac:spMk id="144" creationId="{E8731ECE-8A33-4291-8F03-C343AB1D8E57}"/>
          </ac:spMkLst>
        </pc:spChg>
        <pc:spChg chg="add del">
          <ac:chgData name="Satoru Mizumoto（水本覚）" userId="640afa3b-0fc7-4426-addf-970069755182" providerId="ADAL" clId="{90D7AD71-94D3-41C1-BDDF-267BE112932A}" dt="2023-11-10T09:30:38.886" v="2122" actId="478"/>
          <ac:spMkLst>
            <pc:docMk/>
            <pc:sldMk cId="2674396455" sldId="2076137949"/>
            <ac:spMk id="147" creationId="{E8731ECE-8A33-4291-8F03-C343AB1D8E57}"/>
          </ac:spMkLst>
        </pc:spChg>
        <pc:spChg chg="del">
          <ac:chgData name="Satoru Mizumoto（水本覚）" userId="640afa3b-0fc7-4426-addf-970069755182" providerId="ADAL" clId="{90D7AD71-94D3-41C1-BDDF-267BE112932A}" dt="2023-11-10T07:57:38.200" v="1941" actId="478"/>
          <ac:spMkLst>
            <pc:docMk/>
            <pc:sldMk cId="2674396455" sldId="2076137949"/>
            <ac:spMk id="149" creationId="{00BE2B46-4C67-4FC9-B7D0-A8C60014AAC4}"/>
          </ac:spMkLst>
        </pc:spChg>
        <pc:spChg chg="add del">
          <ac:chgData name="Satoru Mizumoto（水本覚）" userId="640afa3b-0fc7-4426-addf-970069755182" providerId="ADAL" clId="{90D7AD71-94D3-41C1-BDDF-267BE112932A}" dt="2023-11-10T09:30:45.565" v="2123" actId="478"/>
          <ac:spMkLst>
            <pc:docMk/>
            <pc:sldMk cId="2674396455" sldId="2076137949"/>
            <ac:spMk id="150" creationId="{E8731ECE-8A33-4291-8F03-C343AB1D8E57}"/>
          </ac:spMkLst>
        </pc:spChg>
        <pc:spChg chg="add del">
          <ac:chgData name="Satoru Mizumoto（水本覚）" userId="640afa3b-0fc7-4426-addf-970069755182" providerId="ADAL" clId="{90D7AD71-94D3-41C1-BDDF-267BE112932A}" dt="2023-11-10T09:30:38.886" v="2122" actId="478"/>
          <ac:spMkLst>
            <pc:docMk/>
            <pc:sldMk cId="2674396455" sldId="2076137949"/>
            <ac:spMk id="161" creationId="{E8731ECE-8A33-4291-8F03-C343AB1D8E57}"/>
          </ac:spMkLst>
        </pc:spChg>
        <pc:spChg chg="add del">
          <ac:chgData name="Satoru Mizumoto（水本覚）" userId="640afa3b-0fc7-4426-addf-970069755182" providerId="ADAL" clId="{90D7AD71-94D3-41C1-BDDF-267BE112932A}" dt="2023-11-10T09:30:45.565" v="2123" actId="478"/>
          <ac:spMkLst>
            <pc:docMk/>
            <pc:sldMk cId="2674396455" sldId="2076137949"/>
            <ac:spMk id="223" creationId="{E8731ECE-8A33-4291-8F03-C343AB1D8E57}"/>
          </ac:spMkLst>
        </pc:spChg>
        <pc:spChg chg="add del">
          <ac:chgData name="Satoru Mizumoto（水本覚）" userId="640afa3b-0fc7-4426-addf-970069755182" providerId="ADAL" clId="{90D7AD71-94D3-41C1-BDDF-267BE112932A}" dt="2023-11-10T09:30:38.886" v="2122" actId="478"/>
          <ac:spMkLst>
            <pc:docMk/>
            <pc:sldMk cId="2674396455" sldId="2076137949"/>
            <ac:spMk id="238" creationId="{00BE2B46-4C67-4FC9-B7D0-A8C60014AAC4}"/>
          </ac:spMkLst>
        </pc:spChg>
        <pc:spChg chg="del">
          <ac:chgData name="Satoru Mizumoto（水本覚）" userId="640afa3b-0fc7-4426-addf-970069755182" providerId="ADAL" clId="{90D7AD71-94D3-41C1-BDDF-267BE112932A}" dt="2023-11-10T07:48:23.002" v="1688" actId="478"/>
          <ac:spMkLst>
            <pc:docMk/>
            <pc:sldMk cId="2674396455" sldId="2076137949"/>
            <ac:spMk id="239" creationId="{00000000-0000-0000-0000-000000000000}"/>
          </ac:spMkLst>
        </pc:spChg>
        <pc:grpChg chg="add mod">
          <ac:chgData name="Satoru Mizumoto（水本覚）" userId="640afa3b-0fc7-4426-addf-970069755182" providerId="ADAL" clId="{90D7AD71-94D3-41C1-BDDF-267BE112932A}" dt="2023-11-10T09:31:46.429" v="2136" actId="164"/>
          <ac:grpSpMkLst>
            <pc:docMk/>
            <pc:sldMk cId="2674396455" sldId="2076137949"/>
            <ac:grpSpMk id="4" creationId="{E2FF9704-11F3-F737-920A-C66854AA8E22}"/>
          </ac:grpSpMkLst>
        </pc:grpChg>
        <pc:grpChg chg="del">
          <ac:chgData name="Satoru Mizumoto（水本覚）" userId="640afa3b-0fc7-4426-addf-970069755182" providerId="ADAL" clId="{90D7AD71-94D3-41C1-BDDF-267BE112932A}" dt="2023-11-10T07:48:15.482" v="1685" actId="478"/>
          <ac:grpSpMkLst>
            <pc:docMk/>
            <pc:sldMk cId="2674396455" sldId="2076137949"/>
            <ac:grpSpMk id="17" creationId="{BE8750C8-966D-4B19-BF45-8D7C02605622}"/>
          </ac:grpSpMkLst>
        </pc:grpChg>
        <pc:grpChg chg="add mod">
          <ac:chgData name="Satoru Mizumoto（水本覚）" userId="640afa3b-0fc7-4426-addf-970069755182" providerId="ADAL" clId="{90D7AD71-94D3-41C1-BDDF-267BE112932A}" dt="2023-11-10T09:45:30.173" v="2729" actId="1035"/>
          <ac:grpSpMkLst>
            <pc:docMk/>
            <pc:sldMk cId="2674396455" sldId="2076137949"/>
            <ac:grpSpMk id="20" creationId="{886E6EE6-9025-0C50-A0BD-3637E1FB4E7B}"/>
          </ac:grpSpMkLst>
        </pc:grpChg>
        <pc:grpChg chg="del">
          <ac:chgData name="Satoru Mizumoto（水本覚）" userId="640afa3b-0fc7-4426-addf-970069755182" providerId="ADAL" clId="{90D7AD71-94D3-41C1-BDDF-267BE112932A}" dt="2023-11-10T07:58:04.208" v="1943" actId="478"/>
          <ac:grpSpMkLst>
            <pc:docMk/>
            <pc:sldMk cId="2674396455" sldId="2076137949"/>
            <ac:grpSpMk id="83" creationId="{00000000-0000-0000-0000-000000000000}"/>
          </ac:grpSpMkLst>
        </pc:grpChg>
        <pc:cxnChg chg="add mod">
          <ac:chgData name="Satoru Mizumoto（水本覚）" userId="640afa3b-0fc7-4426-addf-970069755182" providerId="ADAL" clId="{90D7AD71-94D3-41C1-BDDF-267BE112932A}" dt="2023-11-10T09:45:30.173" v="2729" actId="1035"/>
          <ac:cxnSpMkLst>
            <pc:docMk/>
            <pc:sldMk cId="2674396455" sldId="2076137949"/>
            <ac:cxnSpMk id="24" creationId="{D0657952-AF61-DED5-57D2-759A9F8054E8}"/>
          </ac:cxnSpMkLst>
        </pc:cxnChg>
        <pc:cxnChg chg="add mod">
          <ac:chgData name="Satoru Mizumoto（水本覚）" userId="640afa3b-0fc7-4426-addf-970069755182" providerId="ADAL" clId="{90D7AD71-94D3-41C1-BDDF-267BE112932A}" dt="2023-11-10T09:45:30.173" v="2729" actId="1035"/>
          <ac:cxnSpMkLst>
            <pc:docMk/>
            <pc:sldMk cId="2674396455" sldId="2076137949"/>
            <ac:cxnSpMk id="26" creationId="{362A3DCF-9D91-AA17-0468-0479076390AD}"/>
          </ac:cxnSpMkLst>
        </pc:cxnChg>
        <pc:cxnChg chg="add del mod">
          <ac:chgData name="Satoru Mizumoto（水本覚）" userId="640afa3b-0fc7-4426-addf-970069755182" providerId="ADAL" clId="{90D7AD71-94D3-41C1-BDDF-267BE112932A}" dt="2023-11-10T09:35:41.190" v="2245" actId="478"/>
          <ac:cxnSpMkLst>
            <pc:docMk/>
            <pc:sldMk cId="2674396455" sldId="2076137949"/>
            <ac:cxnSpMk id="36" creationId="{0C112BD5-57B8-C329-B489-D34FA6878283}"/>
          </ac:cxnSpMkLst>
        </pc:cxnChg>
        <pc:cxnChg chg="add mod">
          <ac:chgData name="Satoru Mizumoto（水本覚）" userId="640afa3b-0fc7-4426-addf-970069755182" providerId="ADAL" clId="{90D7AD71-94D3-41C1-BDDF-267BE112932A}" dt="2023-11-10T09:45:30.173" v="2729" actId="1035"/>
          <ac:cxnSpMkLst>
            <pc:docMk/>
            <pc:sldMk cId="2674396455" sldId="2076137949"/>
            <ac:cxnSpMk id="42" creationId="{7C0B8167-FCDB-1204-BFCE-7EB0739B9977}"/>
          </ac:cxnSpMkLst>
        </pc:cxnChg>
        <pc:cxnChg chg="add del mod">
          <ac:chgData name="Satoru Mizumoto（水本覚）" userId="640afa3b-0fc7-4426-addf-970069755182" providerId="ADAL" clId="{90D7AD71-94D3-41C1-BDDF-267BE112932A}" dt="2023-11-10T09:30:57.815" v="2125" actId="478"/>
          <ac:cxnSpMkLst>
            <pc:docMk/>
            <pc:sldMk cId="2674396455" sldId="2076137949"/>
            <ac:cxnSpMk id="56" creationId="{9B43F34C-D7D2-4DF2-BBAD-F03A5CC15BC9}"/>
          </ac:cxnSpMkLst>
        </pc:cxnChg>
        <pc:cxnChg chg="add del mod">
          <ac:chgData name="Satoru Mizumoto（水本覚）" userId="640afa3b-0fc7-4426-addf-970069755182" providerId="ADAL" clId="{90D7AD71-94D3-41C1-BDDF-267BE112932A}" dt="2023-11-10T09:30:45.565" v="2123" actId="478"/>
          <ac:cxnSpMkLst>
            <pc:docMk/>
            <pc:sldMk cId="2674396455" sldId="2076137949"/>
            <ac:cxnSpMk id="64" creationId="{CCA29CC8-CB42-479A-B653-FF1238A1A0AD}"/>
          </ac:cxnSpMkLst>
        </pc:cxnChg>
        <pc:cxnChg chg="add del mod">
          <ac:chgData name="Satoru Mizumoto（水本覚）" userId="640afa3b-0fc7-4426-addf-970069755182" providerId="ADAL" clId="{90D7AD71-94D3-41C1-BDDF-267BE112932A}" dt="2023-11-10T09:30:45.565" v="2123" actId="478"/>
          <ac:cxnSpMkLst>
            <pc:docMk/>
            <pc:sldMk cId="2674396455" sldId="2076137949"/>
            <ac:cxnSpMk id="65" creationId="{CCA29CC8-CB42-479A-B653-FF1238A1A0AD}"/>
          </ac:cxnSpMkLst>
        </pc:cxnChg>
        <pc:cxnChg chg="add del mod">
          <ac:chgData name="Satoru Mizumoto（水本覚）" userId="640afa3b-0fc7-4426-addf-970069755182" providerId="ADAL" clId="{90D7AD71-94D3-41C1-BDDF-267BE112932A}" dt="2023-11-10T09:30:57.815" v="2125" actId="478"/>
          <ac:cxnSpMkLst>
            <pc:docMk/>
            <pc:sldMk cId="2674396455" sldId="2076137949"/>
            <ac:cxnSpMk id="70" creationId="{F80FC09C-876D-43E9-A500-ED073361269F}"/>
          </ac:cxnSpMkLst>
        </pc:cxnChg>
        <pc:cxnChg chg="add mod">
          <ac:chgData name="Satoru Mizumoto（水本覚）" userId="640afa3b-0fc7-4426-addf-970069755182" providerId="ADAL" clId="{90D7AD71-94D3-41C1-BDDF-267BE112932A}" dt="2023-11-10T09:45:30.173" v="2729" actId="1035"/>
          <ac:cxnSpMkLst>
            <pc:docMk/>
            <pc:sldMk cId="2674396455" sldId="2076137949"/>
            <ac:cxnSpMk id="73" creationId="{9120E9E0-4D4A-BA40-9183-F67B9CA53E2A}"/>
          </ac:cxnSpMkLst>
        </pc:cxnChg>
        <pc:cxnChg chg="add del mod">
          <ac:chgData name="Satoru Mizumoto（水本覚）" userId="640afa3b-0fc7-4426-addf-970069755182" providerId="ADAL" clId="{90D7AD71-94D3-41C1-BDDF-267BE112932A}" dt="2023-11-10T09:30:38.886" v="2122" actId="478"/>
          <ac:cxnSpMkLst>
            <pc:docMk/>
            <pc:sldMk cId="2674396455" sldId="2076137949"/>
            <ac:cxnSpMk id="77" creationId="{F80FC09C-876D-43E9-A500-ED073361269F}"/>
          </ac:cxnSpMkLst>
        </pc:cxnChg>
        <pc:cxnChg chg="add del mod">
          <ac:chgData name="Satoru Mizumoto（水本覚）" userId="640afa3b-0fc7-4426-addf-970069755182" providerId="ADAL" clId="{90D7AD71-94D3-41C1-BDDF-267BE112932A}" dt="2023-11-10T09:31:08.803" v="2128" actId="478"/>
          <ac:cxnSpMkLst>
            <pc:docMk/>
            <pc:sldMk cId="2674396455" sldId="2076137949"/>
            <ac:cxnSpMk id="78" creationId="{9B43F34C-D7D2-4DF2-BBAD-F03A5CC15BC9}"/>
          </ac:cxnSpMkLst>
        </pc:cxnChg>
        <pc:cxnChg chg="add mod">
          <ac:chgData name="Satoru Mizumoto（水本覚）" userId="640afa3b-0fc7-4426-addf-970069755182" providerId="ADAL" clId="{90D7AD71-94D3-41C1-BDDF-267BE112932A}" dt="2023-11-10T09:45:30.173" v="2729" actId="1035"/>
          <ac:cxnSpMkLst>
            <pc:docMk/>
            <pc:sldMk cId="2674396455" sldId="2076137949"/>
            <ac:cxnSpMk id="88" creationId="{0E425CB7-B1DE-F591-7C20-95481BD8F952}"/>
          </ac:cxnSpMkLst>
        </pc:cxnChg>
        <pc:cxnChg chg="add del mod">
          <ac:chgData name="Satoru Mizumoto（水本覚）" userId="640afa3b-0fc7-4426-addf-970069755182" providerId="ADAL" clId="{90D7AD71-94D3-41C1-BDDF-267BE112932A}" dt="2023-11-10T09:38:07.583" v="2294" actId="478"/>
          <ac:cxnSpMkLst>
            <pc:docMk/>
            <pc:sldMk cId="2674396455" sldId="2076137949"/>
            <ac:cxnSpMk id="90" creationId="{EA716CD8-CBD1-7D8A-E4D8-E9234AE6D8F7}"/>
          </ac:cxnSpMkLst>
        </pc:cxnChg>
        <pc:cxnChg chg="add mod">
          <ac:chgData name="Satoru Mizumoto（水本覚）" userId="640afa3b-0fc7-4426-addf-970069755182" providerId="ADAL" clId="{90D7AD71-94D3-41C1-BDDF-267BE112932A}" dt="2023-11-10T09:45:30.173" v="2729" actId="1035"/>
          <ac:cxnSpMkLst>
            <pc:docMk/>
            <pc:sldMk cId="2674396455" sldId="2076137949"/>
            <ac:cxnSpMk id="95" creationId="{2C526F98-ED2D-89FE-4806-C0912E1C6AFC}"/>
          </ac:cxnSpMkLst>
        </pc:cxnChg>
        <pc:cxnChg chg="add mod">
          <ac:chgData name="Satoru Mizumoto（水本覚）" userId="640afa3b-0fc7-4426-addf-970069755182" providerId="ADAL" clId="{90D7AD71-94D3-41C1-BDDF-267BE112932A}" dt="2023-11-10T09:45:30.173" v="2729" actId="1035"/>
          <ac:cxnSpMkLst>
            <pc:docMk/>
            <pc:sldMk cId="2674396455" sldId="2076137949"/>
            <ac:cxnSpMk id="97" creationId="{CBB29170-5ABA-971E-0DE4-1D804E12EB9F}"/>
          </ac:cxnSpMkLst>
        </pc:cxnChg>
        <pc:cxnChg chg="add del mod">
          <ac:chgData name="Satoru Mizumoto（水本覚）" userId="640afa3b-0fc7-4426-addf-970069755182" providerId="ADAL" clId="{90D7AD71-94D3-41C1-BDDF-267BE112932A}" dt="2023-11-10T09:30:38.886" v="2122" actId="478"/>
          <ac:cxnSpMkLst>
            <pc:docMk/>
            <pc:sldMk cId="2674396455" sldId="2076137949"/>
            <ac:cxnSpMk id="113" creationId="{9B43F34C-D7D2-4DF2-BBAD-F03A5CC15BC9}"/>
          </ac:cxnSpMkLst>
        </pc:cxnChg>
        <pc:cxnChg chg="add del mod">
          <ac:chgData name="Satoru Mizumoto（水本覚）" userId="640afa3b-0fc7-4426-addf-970069755182" providerId="ADAL" clId="{90D7AD71-94D3-41C1-BDDF-267BE112932A}" dt="2023-11-10T09:30:45.565" v="2123" actId="478"/>
          <ac:cxnSpMkLst>
            <pc:docMk/>
            <pc:sldMk cId="2674396455" sldId="2076137949"/>
            <ac:cxnSpMk id="130" creationId="{CCA29CC8-CB42-479A-B653-FF1238A1A0AD}"/>
          </ac:cxnSpMkLst>
        </pc:cxnChg>
        <pc:cxnChg chg="add del mod">
          <ac:chgData name="Satoru Mizumoto（水本覚）" userId="640afa3b-0fc7-4426-addf-970069755182" providerId="ADAL" clId="{90D7AD71-94D3-41C1-BDDF-267BE112932A}" dt="2023-11-10T09:30:45.565" v="2123" actId="478"/>
          <ac:cxnSpMkLst>
            <pc:docMk/>
            <pc:sldMk cId="2674396455" sldId="2076137949"/>
            <ac:cxnSpMk id="137" creationId="{6C3B7D73-806F-4B6F-8248-1BE386A302EF}"/>
          </ac:cxnSpMkLst>
        </pc:cxnChg>
        <pc:cxnChg chg="add del mod">
          <ac:chgData name="Satoru Mizumoto（水本覚）" userId="640afa3b-0fc7-4426-addf-970069755182" providerId="ADAL" clId="{90D7AD71-94D3-41C1-BDDF-267BE112932A}" dt="2023-11-10T09:30:45.565" v="2123" actId="478"/>
          <ac:cxnSpMkLst>
            <pc:docMk/>
            <pc:sldMk cId="2674396455" sldId="2076137949"/>
            <ac:cxnSpMk id="158" creationId="{CCA29CC8-CB42-479A-B653-FF1238A1A0AD}"/>
          </ac:cxnSpMkLst>
        </pc:cxnChg>
        <pc:cxnChg chg="add del mod">
          <ac:chgData name="Satoru Mizumoto（水本覚）" userId="640afa3b-0fc7-4426-addf-970069755182" providerId="ADAL" clId="{90D7AD71-94D3-41C1-BDDF-267BE112932A}" dt="2023-11-10T09:30:45.565" v="2123" actId="478"/>
          <ac:cxnSpMkLst>
            <pc:docMk/>
            <pc:sldMk cId="2674396455" sldId="2076137949"/>
            <ac:cxnSpMk id="160" creationId="{CCA29CC8-CB42-479A-B653-FF1238A1A0AD}"/>
          </ac:cxnSpMkLst>
        </pc:cxnChg>
        <pc:cxnChg chg="add del mod">
          <ac:chgData name="Satoru Mizumoto（水本覚）" userId="640afa3b-0fc7-4426-addf-970069755182" providerId="ADAL" clId="{90D7AD71-94D3-41C1-BDDF-267BE112932A}" dt="2023-11-10T09:30:45.565" v="2123" actId="478"/>
          <ac:cxnSpMkLst>
            <pc:docMk/>
            <pc:sldMk cId="2674396455" sldId="2076137949"/>
            <ac:cxnSpMk id="166" creationId="{CCA29CC8-CB42-479A-B653-FF1238A1A0AD}"/>
          </ac:cxnSpMkLst>
        </pc:cxnChg>
        <pc:cxnChg chg="add del mod">
          <ac:chgData name="Satoru Mizumoto（水本覚）" userId="640afa3b-0fc7-4426-addf-970069755182" providerId="ADAL" clId="{90D7AD71-94D3-41C1-BDDF-267BE112932A}" dt="2023-11-10T09:30:45.565" v="2123" actId="478"/>
          <ac:cxnSpMkLst>
            <pc:docMk/>
            <pc:sldMk cId="2674396455" sldId="2076137949"/>
            <ac:cxnSpMk id="224" creationId="{6C3B7D73-806F-4B6F-8248-1BE386A302EF}"/>
          </ac:cxnSpMkLst>
        </pc:cxnChg>
      </pc:sldChg>
      <pc:sldChg chg="delSp modSp add mod">
        <pc:chgData name="Satoru Mizumoto（水本覚）" userId="640afa3b-0fc7-4426-addf-970069755182" providerId="ADAL" clId="{90D7AD71-94D3-41C1-BDDF-267BE112932A}" dt="2023-11-10T09:42:48.757" v="2567" actId="20577"/>
        <pc:sldMkLst>
          <pc:docMk/>
          <pc:sldMk cId="559925441" sldId="2076137950"/>
        </pc:sldMkLst>
        <pc:spChg chg="mod">
          <ac:chgData name="Satoru Mizumoto（水本覚）" userId="640afa3b-0fc7-4426-addf-970069755182" providerId="ADAL" clId="{90D7AD71-94D3-41C1-BDDF-267BE112932A}" dt="2023-11-10T09:39:07.251" v="2334" actId="20577"/>
          <ac:spMkLst>
            <pc:docMk/>
            <pc:sldMk cId="559925441" sldId="2076137950"/>
            <ac:spMk id="2" creationId="{00000000-0000-0000-0000-000000000000}"/>
          </ac:spMkLst>
        </pc:spChg>
        <pc:spChg chg="mod">
          <ac:chgData name="Satoru Mizumoto（水本覚）" userId="640afa3b-0fc7-4426-addf-970069755182" providerId="ADAL" clId="{90D7AD71-94D3-41C1-BDDF-267BE112932A}" dt="2023-11-10T09:42:48.757" v="2567" actId="20577"/>
          <ac:spMkLst>
            <pc:docMk/>
            <pc:sldMk cId="559925441" sldId="2076137950"/>
            <ac:spMk id="5" creationId="{822F8840-61AE-4D13-803A-C2EEA5111576}"/>
          </ac:spMkLst>
        </pc:spChg>
        <pc:spChg chg="del">
          <ac:chgData name="Satoru Mizumoto（水本覚）" userId="640afa3b-0fc7-4426-addf-970069755182" providerId="ADAL" clId="{90D7AD71-94D3-41C1-BDDF-267BE112932A}" dt="2023-11-10T09:39:11.663" v="2335" actId="478"/>
          <ac:spMkLst>
            <pc:docMk/>
            <pc:sldMk cId="559925441" sldId="2076137950"/>
            <ac:spMk id="13" creationId="{7C2A1519-7E58-D10C-D665-0B1EFD8715E5}"/>
          </ac:spMkLst>
        </pc:spChg>
        <pc:spChg chg="del">
          <ac:chgData name="Satoru Mizumoto（水本覚）" userId="640afa3b-0fc7-4426-addf-970069755182" providerId="ADAL" clId="{90D7AD71-94D3-41C1-BDDF-267BE112932A}" dt="2023-11-10T09:39:11.663" v="2335" actId="478"/>
          <ac:spMkLst>
            <pc:docMk/>
            <pc:sldMk cId="559925441" sldId="2076137950"/>
            <ac:spMk id="14" creationId="{F1A2BE1F-FB2A-F903-224E-E284404E9851}"/>
          </ac:spMkLst>
        </pc:spChg>
        <pc:spChg chg="del">
          <ac:chgData name="Satoru Mizumoto（水本覚）" userId="640afa3b-0fc7-4426-addf-970069755182" providerId="ADAL" clId="{90D7AD71-94D3-41C1-BDDF-267BE112932A}" dt="2023-11-10T09:39:11.663" v="2335" actId="478"/>
          <ac:spMkLst>
            <pc:docMk/>
            <pc:sldMk cId="559925441" sldId="2076137950"/>
            <ac:spMk id="21" creationId="{C3D60339-14D4-E63D-4A67-F5D794E7D57F}"/>
          </ac:spMkLst>
        </pc:spChg>
        <pc:spChg chg="del">
          <ac:chgData name="Satoru Mizumoto（水本覚）" userId="640afa3b-0fc7-4426-addf-970069755182" providerId="ADAL" clId="{90D7AD71-94D3-41C1-BDDF-267BE112932A}" dt="2023-11-10T09:39:11.663" v="2335" actId="478"/>
          <ac:spMkLst>
            <pc:docMk/>
            <pc:sldMk cId="559925441" sldId="2076137950"/>
            <ac:spMk id="22" creationId="{04F80F29-8BB5-2170-615F-82F1EB9BE117}"/>
          </ac:spMkLst>
        </pc:spChg>
        <pc:spChg chg="del">
          <ac:chgData name="Satoru Mizumoto（水本覚）" userId="640afa3b-0fc7-4426-addf-970069755182" providerId="ADAL" clId="{90D7AD71-94D3-41C1-BDDF-267BE112932A}" dt="2023-11-10T09:39:11.663" v="2335" actId="478"/>
          <ac:spMkLst>
            <pc:docMk/>
            <pc:sldMk cId="559925441" sldId="2076137950"/>
            <ac:spMk id="27" creationId="{F617D8FB-9EB8-8E28-B165-39D67F8AFAD1}"/>
          </ac:spMkLst>
        </pc:spChg>
        <pc:spChg chg="del">
          <ac:chgData name="Satoru Mizumoto（水本覚）" userId="640afa3b-0fc7-4426-addf-970069755182" providerId="ADAL" clId="{90D7AD71-94D3-41C1-BDDF-267BE112932A}" dt="2023-11-10T09:39:11.663" v="2335" actId="478"/>
          <ac:spMkLst>
            <pc:docMk/>
            <pc:sldMk cId="559925441" sldId="2076137950"/>
            <ac:spMk id="55" creationId="{E531456E-1925-FFC1-29C6-BF5C3FA56E95}"/>
          </ac:spMkLst>
        </pc:spChg>
        <pc:spChg chg="del">
          <ac:chgData name="Satoru Mizumoto（水本覚）" userId="640afa3b-0fc7-4426-addf-970069755182" providerId="ADAL" clId="{90D7AD71-94D3-41C1-BDDF-267BE112932A}" dt="2023-11-10T09:39:11.663" v="2335" actId="478"/>
          <ac:spMkLst>
            <pc:docMk/>
            <pc:sldMk cId="559925441" sldId="2076137950"/>
            <ac:spMk id="57" creationId="{50FBC105-3B28-BC6A-6BFA-A334CC3707DC}"/>
          </ac:spMkLst>
        </pc:spChg>
        <pc:spChg chg="del">
          <ac:chgData name="Satoru Mizumoto（水本覚）" userId="640afa3b-0fc7-4426-addf-970069755182" providerId="ADAL" clId="{90D7AD71-94D3-41C1-BDDF-267BE112932A}" dt="2023-11-10T09:39:11.663" v="2335" actId="478"/>
          <ac:spMkLst>
            <pc:docMk/>
            <pc:sldMk cId="559925441" sldId="2076137950"/>
            <ac:spMk id="62" creationId="{F61F6607-777F-4346-8E29-8C99B97AFB14}"/>
          </ac:spMkLst>
        </pc:spChg>
        <pc:spChg chg="del">
          <ac:chgData name="Satoru Mizumoto（水本覚）" userId="640afa3b-0fc7-4426-addf-970069755182" providerId="ADAL" clId="{90D7AD71-94D3-41C1-BDDF-267BE112932A}" dt="2023-11-10T09:39:11.663" v="2335" actId="478"/>
          <ac:spMkLst>
            <pc:docMk/>
            <pc:sldMk cId="559925441" sldId="2076137950"/>
            <ac:spMk id="63" creationId="{F61F6607-777F-4346-8E29-8C99B97AFB14}"/>
          </ac:spMkLst>
        </pc:spChg>
        <pc:spChg chg="del">
          <ac:chgData name="Satoru Mizumoto（水本覚）" userId="640afa3b-0fc7-4426-addf-970069755182" providerId="ADAL" clId="{90D7AD71-94D3-41C1-BDDF-267BE112932A}" dt="2023-11-10T09:39:11.663" v="2335" actId="478"/>
          <ac:spMkLst>
            <pc:docMk/>
            <pc:sldMk cId="559925441" sldId="2076137950"/>
            <ac:spMk id="75" creationId="{521FABBD-2C81-41EC-9A02-551B532E3F08}"/>
          </ac:spMkLst>
        </pc:spChg>
        <pc:spChg chg="del">
          <ac:chgData name="Satoru Mizumoto（水本覚）" userId="640afa3b-0fc7-4426-addf-970069755182" providerId="ADAL" clId="{90D7AD71-94D3-41C1-BDDF-267BE112932A}" dt="2023-11-10T09:39:11.663" v="2335" actId="478"/>
          <ac:spMkLst>
            <pc:docMk/>
            <pc:sldMk cId="559925441" sldId="2076137950"/>
            <ac:spMk id="89" creationId="{27CD2E0D-F756-A397-7CF2-78BA9F06E989}"/>
          </ac:spMkLst>
        </pc:spChg>
        <pc:grpChg chg="del">
          <ac:chgData name="Satoru Mizumoto（水本覚）" userId="640afa3b-0fc7-4426-addf-970069755182" providerId="ADAL" clId="{90D7AD71-94D3-41C1-BDDF-267BE112932A}" dt="2023-11-10T09:39:11.663" v="2335" actId="478"/>
          <ac:grpSpMkLst>
            <pc:docMk/>
            <pc:sldMk cId="559925441" sldId="2076137950"/>
            <ac:grpSpMk id="20" creationId="{886E6EE6-9025-0C50-A0BD-3637E1FB4E7B}"/>
          </ac:grpSpMkLst>
        </pc:grpChg>
        <pc:cxnChg chg="del mod">
          <ac:chgData name="Satoru Mizumoto（水本覚）" userId="640afa3b-0fc7-4426-addf-970069755182" providerId="ADAL" clId="{90D7AD71-94D3-41C1-BDDF-267BE112932A}" dt="2023-11-10T09:39:11.663" v="2335" actId="478"/>
          <ac:cxnSpMkLst>
            <pc:docMk/>
            <pc:sldMk cId="559925441" sldId="2076137950"/>
            <ac:cxnSpMk id="24" creationId="{D0657952-AF61-DED5-57D2-759A9F8054E8}"/>
          </ac:cxnSpMkLst>
        </pc:cxnChg>
        <pc:cxnChg chg="del mod">
          <ac:chgData name="Satoru Mizumoto（水本覚）" userId="640afa3b-0fc7-4426-addf-970069755182" providerId="ADAL" clId="{90D7AD71-94D3-41C1-BDDF-267BE112932A}" dt="2023-11-10T09:39:11.663" v="2335" actId="478"/>
          <ac:cxnSpMkLst>
            <pc:docMk/>
            <pc:sldMk cId="559925441" sldId="2076137950"/>
            <ac:cxnSpMk id="26" creationId="{362A3DCF-9D91-AA17-0468-0479076390AD}"/>
          </ac:cxnSpMkLst>
        </pc:cxnChg>
        <pc:cxnChg chg="del mod">
          <ac:chgData name="Satoru Mizumoto（水本覚）" userId="640afa3b-0fc7-4426-addf-970069755182" providerId="ADAL" clId="{90D7AD71-94D3-41C1-BDDF-267BE112932A}" dt="2023-11-10T09:39:11.663" v="2335" actId="478"/>
          <ac:cxnSpMkLst>
            <pc:docMk/>
            <pc:sldMk cId="559925441" sldId="2076137950"/>
            <ac:cxnSpMk id="42" creationId="{7C0B8167-FCDB-1204-BFCE-7EB0739B9977}"/>
          </ac:cxnSpMkLst>
        </pc:cxnChg>
        <pc:cxnChg chg="del mod">
          <ac:chgData name="Satoru Mizumoto（水本覚）" userId="640afa3b-0fc7-4426-addf-970069755182" providerId="ADAL" clId="{90D7AD71-94D3-41C1-BDDF-267BE112932A}" dt="2023-11-10T09:39:11.663" v="2335" actId="478"/>
          <ac:cxnSpMkLst>
            <pc:docMk/>
            <pc:sldMk cId="559925441" sldId="2076137950"/>
            <ac:cxnSpMk id="73" creationId="{9120E9E0-4D4A-BA40-9183-F67B9CA53E2A}"/>
          </ac:cxnSpMkLst>
        </pc:cxnChg>
        <pc:cxnChg chg="del mod">
          <ac:chgData name="Satoru Mizumoto（水本覚）" userId="640afa3b-0fc7-4426-addf-970069755182" providerId="ADAL" clId="{90D7AD71-94D3-41C1-BDDF-267BE112932A}" dt="2023-11-10T09:39:11.663" v="2335" actId="478"/>
          <ac:cxnSpMkLst>
            <pc:docMk/>
            <pc:sldMk cId="559925441" sldId="2076137950"/>
            <ac:cxnSpMk id="88" creationId="{0E425CB7-B1DE-F591-7C20-95481BD8F952}"/>
          </ac:cxnSpMkLst>
        </pc:cxnChg>
      </pc:sldChg>
      <pc:sldChg chg="addSp delSp modSp add mod">
        <pc:chgData name="Satoru Mizumoto（水本覚）" userId="640afa3b-0fc7-4426-addf-970069755182" providerId="ADAL" clId="{90D7AD71-94D3-41C1-BDDF-267BE112932A}" dt="2023-11-10T10:01:37.039" v="3306" actId="1076"/>
        <pc:sldMkLst>
          <pc:docMk/>
          <pc:sldMk cId="105537359" sldId="2076137951"/>
        </pc:sldMkLst>
        <pc:spChg chg="mod">
          <ac:chgData name="Satoru Mizumoto（水本覚）" userId="640afa3b-0fc7-4426-addf-970069755182" providerId="ADAL" clId="{90D7AD71-94D3-41C1-BDDF-267BE112932A}" dt="2023-11-10T09:43:51.227" v="2583" actId="20577"/>
          <ac:spMkLst>
            <pc:docMk/>
            <pc:sldMk cId="105537359" sldId="2076137951"/>
            <ac:spMk id="2" creationId="{00000000-0000-0000-0000-000000000000}"/>
          </ac:spMkLst>
        </pc:spChg>
        <pc:spChg chg="mod">
          <ac:chgData name="Satoru Mizumoto（水本覚）" userId="640afa3b-0fc7-4426-addf-970069755182" providerId="ADAL" clId="{90D7AD71-94D3-41C1-BDDF-267BE112932A}" dt="2023-11-10T09:52:35.090" v="2936" actId="20577"/>
          <ac:spMkLst>
            <pc:docMk/>
            <pc:sldMk cId="105537359" sldId="2076137951"/>
            <ac:spMk id="3" creationId="{22734F22-C15E-F0B3-4FE2-E6A97B0246D3}"/>
          </ac:spMkLst>
        </pc:spChg>
        <pc:spChg chg="mod">
          <ac:chgData name="Satoru Mizumoto（水本覚）" userId="640afa3b-0fc7-4426-addf-970069755182" providerId="ADAL" clId="{90D7AD71-94D3-41C1-BDDF-267BE112932A}" dt="2023-11-10T09:49:28.638" v="2809" actId="14100"/>
          <ac:spMkLst>
            <pc:docMk/>
            <pc:sldMk cId="105537359" sldId="2076137951"/>
            <ac:spMk id="6" creationId="{00000000-0000-0000-0000-000000000000}"/>
          </ac:spMkLst>
        </pc:spChg>
        <pc:spChg chg="add mod">
          <ac:chgData name="Satoru Mizumoto（水本覚）" userId="640afa3b-0fc7-4426-addf-970069755182" providerId="ADAL" clId="{90D7AD71-94D3-41C1-BDDF-267BE112932A}" dt="2023-11-10T10:01:37.039" v="3306" actId="1076"/>
          <ac:spMkLst>
            <pc:docMk/>
            <pc:sldMk cId="105537359" sldId="2076137951"/>
            <ac:spMk id="12" creationId="{66596CE3-3705-C16E-26FE-22153690BBCE}"/>
          </ac:spMkLst>
        </pc:spChg>
        <pc:spChg chg="add mod">
          <ac:chgData name="Satoru Mizumoto（水本覚）" userId="640afa3b-0fc7-4426-addf-970069755182" providerId="ADAL" clId="{90D7AD71-94D3-41C1-BDDF-267BE112932A}" dt="2023-11-10T10:01:26.783" v="3303" actId="1076"/>
          <ac:spMkLst>
            <pc:docMk/>
            <pc:sldMk cId="105537359" sldId="2076137951"/>
            <ac:spMk id="14" creationId="{379D3E91-A7E2-9DFD-DB95-3C6D92A1BAC3}"/>
          </ac:spMkLst>
        </pc:spChg>
        <pc:spChg chg="mod">
          <ac:chgData name="Satoru Mizumoto（水本覚）" userId="640afa3b-0fc7-4426-addf-970069755182" providerId="ADAL" clId="{90D7AD71-94D3-41C1-BDDF-267BE112932A}" dt="2023-11-10T09:58:34.950" v="3067" actId="20577"/>
          <ac:spMkLst>
            <pc:docMk/>
            <pc:sldMk cId="105537359" sldId="2076137951"/>
            <ac:spMk id="18" creationId="{0D3D0344-D30A-682B-6A42-F0C2E0923B45}"/>
          </ac:spMkLst>
        </pc:spChg>
        <pc:spChg chg="del mod">
          <ac:chgData name="Satoru Mizumoto（水本覚）" userId="640afa3b-0fc7-4426-addf-970069755182" providerId="ADAL" clId="{90D7AD71-94D3-41C1-BDDF-267BE112932A}" dt="2023-11-10T09:53:07.050" v="2964" actId="478"/>
          <ac:spMkLst>
            <pc:docMk/>
            <pc:sldMk cId="105537359" sldId="2076137951"/>
            <ac:spMk id="24" creationId="{0590A7FF-C1CA-6F28-FEE4-BACEEFF6ACA1}"/>
          </ac:spMkLst>
        </pc:spChg>
        <pc:picChg chg="add mod">
          <ac:chgData name="Satoru Mizumoto（水本覚）" userId="640afa3b-0fc7-4426-addf-970069755182" providerId="ADAL" clId="{90D7AD71-94D3-41C1-BDDF-267BE112932A}" dt="2023-11-10T09:52:46.558" v="2938" actId="692"/>
          <ac:picMkLst>
            <pc:docMk/>
            <pc:sldMk cId="105537359" sldId="2076137951"/>
            <ac:picMk id="7" creationId="{E9ED5601-65FD-B1CA-77D4-A480B5B4A98B}"/>
          </ac:picMkLst>
        </pc:picChg>
        <pc:picChg chg="add mod">
          <ac:chgData name="Satoru Mizumoto（水本覚）" userId="640afa3b-0fc7-4426-addf-970069755182" providerId="ADAL" clId="{90D7AD71-94D3-41C1-BDDF-267BE112932A}" dt="2023-11-10T10:01:33.616" v="3305" actId="1076"/>
          <ac:picMkLst>
            <pc:docMk/>
            <pc:sldMk cId="105537359" sldId="2076137951"/>
            <ac:picMk id="11" creationId="{9A545082-83DF-D4C2-2494-7BAFBB6D5947}"/>
          </ac:picMkLst>
        </pc:picChg>
        <pc:picChg chg="del">
          <ac:chgData name="Satoru Mizumoto（水本覚）" userId="640afa3b-0fc7-4426-addf-970069755182" providerId="ADAL" clId="{90D7AD71-94D3-41C1-BDDF-267BE112932A}" dt="2023-11-10T09:50:24.993" v="2895" actId="478"/>
          <ac:picMkLst>
            <pc:docMk/>
            <pc:sldMk cId="105537359" sldId="2076137951"/>
            <ac:picMk id="15" creationId="{412968C4-D540-B17D-0589-56174D8C7EA6}"/>
          </ac:picMkLst>
        </pc:picChg>
        <pc:picChg chg="del mod">
          <ac:chgData name="Satoru Mizumoto（水本覚）" userId="640afa3b-0fc7-4426-addf-970069755182" providerId="ADAL" clId="{90D7AD71-94D3-41C1-BDDF-267BE112932A}" dt="2023-11-10T09:53:02.391" v="2962" actId="478"/>
          <ac:picMkLst>
            <pc:docMk/>
            <pc:sldMk cId="105537359" sldId="2076137951"/>
            <ac:picMk id="23" creationId="{C483D083-05BE-1499-7790-8D788784A0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C9CA8-A17D-4D1A-8AF0-92594C993C5E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2E723-B0D0-4243-A407-B941992AFA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94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1pPr>
    <a:lvl2pPr marL="471994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2pPr>
    <a:lvl3pPr marL="943988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3pPr>
    <a:lvl4pPr marL="1415982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4pPr>
    <a:lvl5pPr marL="1887975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5pPr>
    <a:lvl6pPr marL="2359969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6pPr>
    <a:lvl7pPr marL="2831961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7pPr>
    <a:lvl8pPr marL="3303956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8pPr>
    <a:lvl9pPr marL="3775950" algn="l" defTabSz="943988" rtl="0" eaLnBrk="1" latinLnBrk="0" hangingPunct="1">
      <a:defRPr kumimoji="1" sz="12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"/>
          <p:cNvSpPr>
            <a:spLocks noChangeShapeType="1"/>
          </p:cNvSpPr>
          <p:nvPr userDrawn="1"/>
        </p:nvSpPr>
        <p:spPr bwMode="auto">
          <a:xfrm flipV="1">
            <a:off x="63510" y="412225"/>
            <a:ext cx="9792000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4369" tIns="42185" rIns="84369" bIns="42185" anchor="ctr"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 sz="739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E9C8C84A-CEBA-487B-B993-56D0CF4A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6" y="64941"/>
            <a:ext cx="9279005" cy="339725"/>
          </a:xfrm>
          <a:prstGeom prst="rect">
            <a:avLst/>
          </a:prstGeom>
        </p:spPr>
        <p:txBody>
          <a:bodyPr lIns="72000" tIns="36000" rIns="36000" bIns="36000" anchor="ctr"/>
          <a:lstStyle>
            <a:lvl1pPr>
              <a:defRPr sz="1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3" name="テキスト プレースホルダー 4">
            <a:extLst>
              <a:ext uri="{FF2B5EF4-FFF2-40B4-BE49-F238E27FC236}">
                <a16:creationId xmlns:a16="http://schemas.microsoft.com/office/drawing/2014/main" id="{051594E6-FFEE-4A4C-B17B-655BB7353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3503" y="559761"/>
            <a:ext cx="9279005" cy="722312"/>
          </a:xfrm>
          <a:prstGeom prst="rect">
            <a:avLst/>
          </a:prstGeom>
        </p:spPr>
        <p:txBody>
          <a:bodyPr lIns="72000" tIns="36000" rIns="36000" bIns="36000"/>
          <a:lstStyle>
            <a:lvl1pPr marL="0" indent="0">
              <a:buNone/>
              <a:defRPr sz="1400">
                <a:latin typeface="+mn-ea"/>
                <a:ea typeface="+mn-ea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5" name="スライド番号プレースホルダー 5"/>
          <p:cNvSpPr>
            <a:spLocks noGrp="1"/>
          </p:cNvSpPr>
          <p:nvPr>
            <p:ph type="sldNum" sz="quarter" idx="10"/>
          </p:nvPr>
        </p:nvSpPr>
        <p:spPr>
          <a:xfrm>
            <a:off x="9520006" y="6633370"/>
            <a:ext cx="335504" cy="180020"/>
          </a:xfrm>
          <a:prstGeom prst="rect">
            <a:avLst/>
          </a:prstGeom>
        </p:spPr>
        <p:txBody>
          <a:bodyPr wrap="none" anchor="ctr"/>
          <a:lstStyle>
            <a:lvl1pPr algn="r">
              <a:defRPr sz="800" b="0" i="0">
                <a:latin typeface="+mn-ea"/>
                <a:ea typeface="+mn-ea"/>
                <a:cs typeface="Segoe UI" panose="020B0502040204020203" pitchFamily="34" charset="0"/>
              </a:defRPr>
            </a:lvl1pPr>
          </a:lstStyle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959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" userDrawn="1">
          <p15:clr>
            <a:srgbClr val="FBAE40"/>
          </p15:clr>
        </p15:guide>
        <p15:guide id="2" orient="horz" pos="25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45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1663" b="1">
          <a:solidFill>
            <a:schemeClr val="tx2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215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215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215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215">
          <a:solidFill>
            <a:schemeClr val="tx2"/>
          </a:solidFill>
          <a:latin typeface="HGP創英角ｺﾞｼｯｸUB" pitchFamily="50" charset="-128"/>
          <a:ea typeface="HGP創英角ｺﾞｼｯｸUB" pitchFamily="50" charset="-128"/>
        </a:defRPr>
      </a:lvl5pPr>
      <a:lvl6pPr marL="421856" algn="l" rtl="0" eaLnBrk="1" fontAlgn="base" hangingPunct="1">
        <a:spcBef>
          <a:spcPct val="0"/>
        </a:spcBef>
        <a:spcAft>
          <a:spcPct val="0"/>
        </a:spcAft>
        <a:defRPr kumimoji="1" sz="4063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843712" algn="l" rtl="0" eaLnBrk="1" fontAlgn="base" hangingPunct="1">
        <a:spcBef>
          <a:spcPct val="0"/>
        </a:spcBef>
        <a:spcAft>
          <a:spcPct val="0"/>
        </a:spcAft>
        <a:defRPr kumimoji="1" sz="4063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265568" algn="l" rtl="0" eaLnBrk="1" fontAlgn="base" hangingPunct="1">
        <a:spcBef>
          <a:spcPct val="0"/>
        </a:spcBef>
        <a:spcAft>
          <a:spcPct val="0"/>
        </a:spcAft>
        <a:defRPr kumimoji="1" sz="4063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687424" algn="l" rtl="0" eaLnBrk="1" fontAlgn="base" hangingPunct="1">
        <a:spcBef>
          <a:spcPct val="0"/>
        </a:spcBef>
        <a:spcAft>
          <a:spcPct val="0"/>
        </a:spcAft>
        <a:defRPr kumimoji="1" sz="4063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16393" indent="-316393" algn="l" rtl="0" eaLnBrk="1" fontAlgn="base" hangingPunct="1">
        <a:spcBef>
          <a:spcPct val="20000"/>
        </a:spcBef>
        <a:spcAft>
          <a:spcPct val="0"/>
        </a:spcAft>
        <a:buChar char="•"/>
        <a:defRPr kumimoji="1" sz="2955">
          <a:solidFill>
            <a:schemeClr val="tx1"/>
          </a:solidFill>
          <a:latin typeface="+mn-lt"/>
          <a:ea typeface="+mn-ea"/>
          <a:cs typeface="+mn-cs"/>
        </a:defRPr>
      </a:lvl1pPr>
      <a:lvl2pPr marL="685517" indent="-263662" algn="l" rtl="0" eaLnBrk="1" fontAlgn="base" hangingPunct="1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+mn-lt"/>
          <a:ea typeface="+mn-ea"/>
        </a:defRPr>
      </a:lvl2pPr>
      <a:lvl3pPr marL="1054640" indent="-210929" algn="l" rtl="0" eaLnBrk="1" fontAlgn="base" hangingPunct="1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</a:defRPr>
      </a:lvl3pPr>
      <a:lvl4pPr marL="1476499" indent="-210929" algn="l" rtl="0" eaLnBrk="1" fontAlgn="base" hangingPunct="1">
        <a:spcBef>
          <a:spcPct val="20000"/>
        </a:spcBef>
        <a:spcAft>
          <a:spcPct val="0"/>
        </a:spcAft>
        <a:buChar char="–"/>
        <a:defRPr kumimoji="1" sz="1847">
          <a:solidFill>
            <a:schemeClr val="tx1"/>
          </a:solidFill>
          <a:latin typeface="+mn-lt"/>
          <a:ea typeface="+mn-ea"/>
        </a:defRPr>
      </a:lvl4pPr>
      <a:lvl5pPr marL="1898352" indent="-210929" algn="l" rtl="0" eaLnBrk="1" fontAlgn="base" hangingPunct="1">
        <a:spcBef>
          <a:spcPct val="20000"/>
        </a:spcBef>
        <a:spcAft>
          <a:spcPct val="0"/>
        </a:spcAft>
        <a:buChar char="»"/>
        <a:defRPr kumimoji="1" sz="1847">
          <a:solidFill>
            <a:schemeClr val="tx1"/>
          </a:solidFill>
          <a:latin typeface="+mn-lt"/>
          <a:ea typeface="+mn-ea"/>
        </a:defRPr>
      </a:lvl5pPr>
      <a:lvl6pPr marL="2320205" indent="-210929" algn="l" rtl="0" eaLnBrk="1" fontAlgn="base" hangingPunct="1">
        <a:spcBef>
          <a:spcPct val="20000"/>
        </a:spcBef>
        <a:spcAft>
          <a:spcPct val="0"/>
        </a:spcAft>
        <a:buChar char="»"/>
        <a:defRPr kumimoji="1" sz="1847">
          <a:solidFill>
            <a:schemeClr val="tx1"/>
          </a:solidFill>
          <a:latin typeface="+mn-lt"/>
          <a:ea typeface="+mn-ea"/>
        </a:defRPr>
      </a:lvl6pPr>
      <a:lvl7pPr marL="2742065" indent="-210929" algn="l" rtl="0" eaLnBrk="1" fontAlgn="base" hangingPunct="1">
        <a:spcBef>
          <a:spcPct val="20000"/>
        </a:spcBef>
        <a:spcAft>
          <a:spcPct val="0"/>
        </a:spcAft>
        <a:buChar char="»"/>
        <a:defRPr kumimoji="1" sz="1847">
          <a:solidFill>
            <a:schemeClr val="tx1"/>
          </a:solidFill>
          <a:latin typeface="+mn-lt"/>
          <a:ea typeface="+mn-ea"/>
        </a:defRPr>
      </a:lvl7pPr>
      <a:lvl8pPr marL="3163921" indent="-210929" algn="l" rtl="0" eaLnBrk="1" fontAlgn="base" hangingPunct="1">
        <a:spcBef>
          <a:spcPct val="20000"/>
        </a:spcBef>
        <a:spcAft>
          <a:spcPct val="0"/>
        </a:spcAft>
        <a:buChar char="»"/>
        <a:defRPr kumimoji="1" sz="1847">
          <a:solidFill>
            <a:schemeClr val="tx1"/>
          </a:solidFill>
          <a:latin typeface="+mn-lt"/>
          <a:ea typeface="+mn-ea"/>
        </a:defRPr>
      </a:lvl8pPr>
      <a:lvl9pPr marL="3585777" indent="-210929" algn="l" rtl="0" eaLnBrk="1" fontAlgn="base" hangingPunct="1">
        <a:spcBef>
          <a:spcPct val="20000"/>
        </a:spcBef>
        <a:spcAft>
          <a:spcPct val="0"/>
        </a:spcAft>
        <a:buChar char="»"/>
        <a:defRPr kumimoji="1" sz="184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1pPr>
      <a:lvl2pPr marL="421856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2pPr>
      <a:lvl3pPr marL="843712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3pPr>
      <a:lvl4pPr marL="1265568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4pPr>
      <a:lvl5pPr marL="1687424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5pPr>
      <a:lvl6pPr marL="2109280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6pPr>
      <a:lvl7pPr marL="2531137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7pPr>
      <a:lvl8pPr marL="2952991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8pPr>
      <a:lvl9pPr marL="3374850" algn="l" defTabSz="843712" rtl="0" eaLnBrk="1" latinLnBrk="0" hangingPunct="1">
        <a:defRPr kumimoji="1" sz="16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F61F6607-777F-4346-8E29-8C99B97AFB14}"/>
              </a:ext>
            </a:extLst>
          </p:cNvPr>
          <p:cNvSpPr/>
          <p:nvPr/>
        </p:nvSpPr>
        <p:spPr>
          <a:xfrm>
            <a:off x="1530849" y="3898866"/>
            <a:ext cx="8203703" cy="2309541"/>
          </a:xfrm>
          <a:prstGeom prst="rect">
            <a:avLst/>
          </a:prstGeom>
          <a:solidFill>
            <a:schemeClr val="accent4">
              <a:lumMod val="20000"/>
              <a:lumOff val="80000"/>
              <a:alpha val="16000"/>
            </a:scheme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3745"/>
            <a:endParaRPr kumimoji="0" lang="en-US" altLang="ja-JP" sz="1000" kern="0" dirty="0">
              <a:solidFill>
                <a:prstClr val="black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F61F6607-777F-4346-8E29-8C99B97AFB14}"/>
              </a:ext>
            </a:extLst>
          </p:cNvPr>
          <p:cNvSpPr/>
          <p:nvPr/>
        </p:nvSpPr>
        <p:spPr>
          <a:xfrm>
            <a:off x="1530849" y="1673818"/>
            <a:ext cx="8203703" cy="2225048"/>
          </a:xfrm>
          <a:prstGeom prst="rect">
            <a:avLst/>
          </a:prstGeom>
          <a:solidFill>
            <a:srgbClr val="ECCCFF">
              <a:alpha val="16000"/>
            </a:srgbClr>
          </a:solidFill>
          <a:ln w="63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843745"/>
            <a:endParaRPr kumimoji="0" lang="en-US" altLang="ja-JP" sz="1000" kern="0" dirty="0">
              <a:solidFill>
                <a:prstClr val="black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ヘルプデスクのフロー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22F8840-61AE-4D13-803A-C2EEA5111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3503" y="559761"/>
            <a:ext cx="9279005" cy="384733"/>
          </a:xfrm>
        </p:spPr>
        <p:txBody>
          <a:bodyPr lIns="72000" tIns="36000" rIns="36000" bIns="36000"/>
          <a:lstStyle/>
          <a:p>
            <a:r>
              <a:rPr lang="en-US" altLang="ja-JP" dirty="0"/>
              <a:t>Fulfillment</a:t>
            </a:r>
            <a:r>
              <a:rPr lang="ja-JP" altLang="en-US" dirty="0"/>
              <a:t>をご利用いただいている上で、問合せや作業依頼を実施する場合、下記フローで実施する。</a:t>
            </a:r>
          </a:p>
          <a:p>
            <a:endParaRPr lang="en-US" altLang="ja-JP" dirty="0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521FABBD-2C81-41EC-9A02-551B532E3F08}"/>
              </a:ext>
            </a:extLst>
          </p:cNvPr>
          <p:cNvSpPr/>
          <p:nvPr/>
        </p:nvSpPr>
        <p:spPr>
          <a:xfrm>
            <a:off x="2651040" y="1903400"/>
            <a:ext cx="817355" cy="5400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3745"/>
            <a:r>
              <a:rPr kumimoji="0" lang="ja-JP" altLang="en-US" sz="1000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チケット起票</a:t>
            </a:r>
            <a:endParaRPr kumimoji="0" lang="ja-JP" altLang="en-US" sz="900" kern="0" dirty="0">
              <a:solidFill>
                <a:prstClr val="black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ja-JP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C2A1519-7E58-D10C-D665-0B1EFD8715E5}"/>
              </a:ext>
            </a:extLst>
          </p:cNvPr>
          <p:cNvSpPr/>
          <p:nvPr/>
        </p:nvSpPr>
        <p:spPr>
          <a:xfrm>
            <a:off x="361146" y="1728553"/>
            <a:ext cx="1080001" cy="2170313"/>
          </a:xfrm>
          <a:prstGeom prst="rect">
            <a:avLst/>
          </a:prstGeom>
          <a:solidFill>
            <a:srgbClr val="ECCCFF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3745"/>
            <a:r>
              <a:rPr kumimoji="0" lang="ja-JP" altLang="en-US" sz="1000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お客様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1A2BE1F-FB2A-F903-224E-E284404E9851}"/>
              </a:ext>
            </a:extLst>
          </p:cNvPr>
          <p:cNvSpPr/>
          <p:nvPr/>
        </p:nvSpPr>
        <p:spPr>
          <a:xfrm>
            <a:off x="361146" y="3955396"/>
            <a:ext cx="1080001" cy="2170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3745"/>
            <a:r>
              <a:rPr kumimoji="0" lang="en-US" altLang="ja-JP" sz="1000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CW</a:t>
            </a:r>
            <a:endParaRPr kumimoji="0" lang="ja-JP" altLang="en-US" sz="1000" kern="0" dirty="0">
              <a:solidFill>
                <a:prstClr val="black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3D60339-14D4-E63D-4A67-F5D794E7D57F}"/>
              </a:ext>
            </a:extLst>
          </p:cNvPr>
          <p:cNvSpPr/>
          <p:nvPr/>
        </p:nvSpPr>
        <p:spPr>
          <a:xfrm>
            <a:off x="3905996" y="4117232"/>
            <a:ext cx="788792" cy="5400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3745"/>
            <a:r>
              <a:rPr kumimoji="0" lang="ja-JP" altLang="en-US" sz="1000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メール受領</a:t>
            </a:r>
            <a:endParaRPr kumimoji="0" lang="ja-JP" altLang="en-US" sz="900" kern="0" dirty="0">
              <a:solidFill>
                <a:prstClr val="black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4F80F29-8BB5-2170-615F-82F1EB9BE117}"/>
              </a:ext>
            </a:extLst>
          </p:cNvPr>
          <p:cNvSpPr/>
          <p:nvPr/>
        </p:nvSpPr>
        <p:spPr>
          <a:xfrm>
            <a:off x="3905996" y="4953258"/>
            <a:ext cx="788792" cy="5400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3745"/>
            <a:r>
              <a:rPr kumimoji="0" lang="ja-JP" altLang="en-US" sz="1000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確認・調査</a:t>
            </a:r>
            <a:endParaRPr kumimoji="0" lang="ja-JP" altLang="en-US" sz="900" kern="0" dirty="0">
              <a:solidFill>
                <a:prstClr val="black"/>
              </a:solidFill>
              <a:latin typeface="+mn-ea"/>
              <a:cs typeface="Meiryo UI" panose="020B0604030504040204" pitchFamily="50" charset="-128"/>
            </a:endParaRPr>
          </a:p>
        </p:txBody>
      </p:sp>
      <p:cxnSp>
        <p:nvCxnSpPr>
          <p:cNvPr id="24" name="コネクタ: カギ線 23">
            <a:extLst>
              <a:ext uri="{FF2B5EF4-FFF2-40B4-BE49-F238E27FC236}">
                <a16:creationId xmlns:a16="http://schemas.microsoft.com/office/drawing/2014/main" id="{D0657952-AF61-DED5-57D2-759A9F8054E8}"/>
              </a:ext>
            </a:extLst>
          </p:cNvPr>
          <p:cNvCxnSpPr>
            <a:cxnSpLocks/>
            <a:stCxn id="75" idx="3"/>
            <a:endCxn id="21" idx="0"/>
          </p:cNvCxnSpPr>
          <p:nvPr/>
        </p:nvCxnSpPr>
        <p:spPr bwMode="auto">
          <a:xfrm>
            <a:off x="3468395" y="2173400"/>
            <a:ext cx="831997" cy="1943832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362A3DCF-9D91-AA17-0468-0479076390AD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 bwMode="auto">
          <a:xfrm>
            <a:off x="4300392" y="4657232"/>
            <a:ext cx="0" cy="29602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617D8FB-9EB8-8E28-B165-39D67F8AFAD1}"/>
              </a:ext>
            </a:extLst>
          </p:cNvPr>
          <p:cNvSpPr/>
          <p:nvPr/>
        </p:nvSpPr>
        <p:spPr>
          <a:xfrm>
            <a:off x="5102000" y="4117232"/>
            <a:ext cx="788792" cy="5400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3745"/>
            <a:r>
              <a:rPr kumimoji="0" lang="ja-JP" altLang="en-US" sz="1000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回答</a:t>
            </a:r>
            <a:endParaRPr kumimoji="0" lang="ja-JP" altLang="en-US" sz="900" kern="0" dirty="0">
              <a:solidFill>
                <a:prstClr val="black"/>
              </a:solidFill>
              <a:latin typeface="+mn-ea"/>
              <a:cs typeface="Meiryo UI" panose="020B0604030504040204" pitchFamily="50" charset="-128"/>
            </a:endParaRPr>
          </a:p>
        </p:txBody>
      </p:sp>
      <p:cxnSp>
        <p:nvCxnSpPr>
          <p:cNvPr id="42" name="コネクタ: カギ線 41">
            <a:extLst>
              <a:ext uri="{FF2B5EF4-FFF2-40B4-BE49-F238E27FC236}">
                <a16:creationId xmlns:a16="http://schemas.microsoft.com/office/drawing/2014/main" id="{7C0B8167-FCDB-1204-BFCE-7EB0739B9977}"/>
              </a:ext>
            </a:extLst>
          </p:cNvPr>
          <p:cNvCxnSpPr>
            <a:stCxn id="22" idx="3"/>
            <a:endCxn id="27" idx="1"/>
          </p:cNvCxnSpPr>
          <p:nvPr/>
        </p:nvCxnSpPr>
        <p:spPr bwMode="auto">
          <a:xfrm flipV="1">
            <a:off x="4694788" y="4387232"/>
            <a:ext cx="407212" cy="836026"/>
          </a:xfrm>
          <a:prstGeom prst="bentConnector3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E531456E-1925-FFC1-29C6-BF5C3FA56E95}"/>
              </a:ext>
            </a:extLst>
          </p:cNvPr>
          <p:cNvSpPr/>
          <p:nvPr/>
        </p:nvSpPr>
        <p:spPr>
          <a:xfrm>
            <a:off x="6321316" y="1917184"/>
            <a:ext cx="788792" cy="5400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3745"/>
            <a:r>
              <a:rPr kumimoji="0" lang="ja-JP" altLang="en-US" sz="1000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メール受領</a:t>
            </a:r>
            <a:endParaRPr kumimoji="0" lang="ja-JP" altLang="en-US" sz="900" kern="0" dirty="0">
              <a:solidFill>
                <a:prstClr val="black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0FBC105-3B28-BC6A-6BFA-A334CC3707DC}"/>
              </a:ext>
            </a:extLst>
          </p:cNvPr>
          <p:cNvSpPr/>
          <p:nvPr/>
        </p:nvSpPr>
        <p:spPr>
          <a:xfrm>
            <a:off x="6321316" y="2700550"/>
            <a:ext cx="788792" cy="5400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3745"/>
            <a:r>
              <a:rPr kumimoji="0" lang="ja-JP" altLang="en-US" sz="1000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確認</a:t>
            </a:r>
            <a:endParaRPr kumimoji="0" lang="ja-JP" altLang="en-US" sz="900" kern="0" dirty="0">
              <a:solidFill>
                <a:prstClr val="black"/>
              </a:solidFill>
              <a:latin typeface="+mn-ea"/>
              <a:cs typeface="Meiryo UI" panose="020B0604030504040204" pitchFamily="50" charset="-128"/>
            </a:endParaRPr>
          </a:p>
        </p:txBody>
      </p:sp>
      <p:cxnSp>
        <p:nvCxnSpPr>
          <p:cNvPr id="73" name="コネクタ: カギ線 72">
            <a:extLst>
              <a:ext uri="{FF2B5EF4-FFF2-40B4-BE49-F238E27FC236}">
                <a16:creationId xmlns:a16="http://schemas.microsoft.com/office/drawing/2014/main" id="{9120E9E0-4D4A-BA40-9183-F67B9CA53E2A}"/>
              </a:ext>
            </a:extLst>
          </p:cNvPr>
          <p:cNvCxnSpPr>
            <a:stCxn id="27" idx="3"/>
            <a:endCxn id="55" idx="1"/>
          </p:cNvCxnSpPr>
          <p:nvPr/>
        </p:nvCxnSpPr>
        <p:spPr bwMode="auto">
          <a:xfrm flipV="1">
            <a:off x="5890792" y="2187184"/>
            <a:ext cx="430524" cy="2200048"/>
          </a:xfrm>
          <a:prstGeom prst="bentConnector3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8" name="直線コネクタ 87">
            <a:extLst>
              <a:ext uri="{FF2B5EF4-FFF2-40B4-BE49-F238E27FC236}">
                <a16:creationId xmlns:a16="http://schemas.microsoft.com/office/drawing/2014/main" id="{0E425CB7-B1DE-F591-7C20-95481BD8F952}"/>
              </a:ext>
            </a:extLst>
          </p:cNvPr>
          <p:cNvCxnSpPr>
            <a:stCxn id="55" idx="2"/>
            <a:endCxn id="57" idx="0"/>
          </p:cNvCxnSpPr>
          <p:nvPr/>
        </p:nvCxnSpPr>
        <p:spPr bwMode="auto">
          <a:xfrm>
            <a:off x="6715712" y="2457184"/>
            <a:ext cx="0" cy="24336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27CD2E0D-F756-A397-7CF2-78BA9F06E989}"/>
              </a:ext>
            </a:extLst>
          </p:cNvPr>
          <p:cNvSpPr/>
          <p:nvPr/>
        </p:nvSpPr>
        <p:spPr>
          <a:xfrm>
            <a:off x="8713643" y="4117232"/>
            <a:ext cx="788792" cy="5400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3745"/>
            <a:r>
              <a:rPr kumimoji="0" lang="ja-JP" altLang="en-US" sz="1000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チケットクローズ</a:t>
            </a:r>
            <a:endParaRPr kumimoji="0" lang="ja-JP" altLang="en-US" sz="900" kern="0" dirty="0">
              <a:solidFill>
                <a:prstClr val="black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EA299784-B164-CE60-2819-C31606BE13F3}"/>
              </a:ext>
            </a:extLst>
          </p:cNvPr>
          <p:cNvSpPr/>
          <p:nvPr/>
        </p:nvSpPr>
        <p:spPr>
          <a:xfrm>
            <a:off x="7517320" y="1921672"/>
            <a:ext cx="788792" cy="5400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3745"/>
            <a:r>
              <a:rPr kumimoji="0" lang="ja-JP" altLang="en-US" sz="1000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更問</a:t>
            </a:r>
            <a:br>
              <a:rPr kumimoji="0" lang="en-US" altLang="ja-JP" sz="1000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</a:br>
            <a:r>
              <a:rPr kumimoji="0" lang="ja-JP" altLang="en-US" sz="1000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クローズ連絡</a:t>
            </a:r>
            <a:endParaRPr kumimoji="0" lang="ja-JP" altLang="en-US" sz="900" kern="0" dirty="0">
              <a:solidFill>
                <a:prstClr val="black"/>
              </a:solidFill>
              <a:latin typeface="+mn-ea"/>
              <a:cs typeface="Meiryo UI" panose="020B0604030504040204" pitchFamily="50" charset="-128"/>
            </a:endParaRPr>
          </a:p>
        </p:txBody>
      </p:sp>
      <p:cxnSp>
        <p:nvCxnSpPr>
          <p:cNvPr id="95" name="コネクタ: カギ線 94">
            <a:extLst>
              <a:ext uri="{FF2B5EF4-FFF2-40B4-BE49-F238E27FC236}">
                <a16:creationId xmlns:a16="http://schemas.microsoft.com/office/drawing/2014/main" id="{2C526F98-ED2D-89FE-4806-C0912E1C6AFC}"/>
              </a:ext>
            </a:extLst>
          </p:cNvPr>
          <p:cNvCxnSpPr>
            <a:stCxn id="93" idx="2"/>
            <a:endCxn id="89" idx="1"/>
          </p:cNvCxnSpPr>
          <p:nvPr/>
        </p:nvCxnSpPr>
        <p:spPr bwMode="auto">
          <a:xfrm rot="16200000" flipH="1">
            <a:off x="7349899" y="3023488"/>
            <a:ext cx="1925560" cy="801927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コネクタ: カギ線 96">
            <a:extLst>
              <a:ext uri="{FF2B5EF4-FFF2-40B4-BE49-F238E27FC236}">
                <a16:creationId xmlns:a16="http://schemas.microsoft.com/office/drawing/2014/main" id="{CBB29170-5ABA-971E-0DE4-1D804E12EB9F}"/>
              </a:ext>
            </a:extLst>
          </p:cNvPr>
          <p:cNvCxnSpPr>
            <a:cxnSpLocks/>
            <a:stCxn id="57" idx="3"/>
            <a:endCxn id="93" idx="1"/>
          </p:cNvCxnSpPr>
          <p:nvPr/>
        </p:nvCxnSpPr>
        <p:spPr bwMode="auto">
          <a:xfrm flipV="1">
            <a:off x="7110108" y="2191672"/>
            <a:ext cx="407212" cy="778878"/>
          </a:xfrm>
          <a:prstGeom prst="bentConnector3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矢印: 山形 74">
            <a:extLst>
              <a:ext uri="{FF2B5EF4-FFF2-40B4-BE49-F238E27FC236}">
                <a16:creationId xmlns:a16="http://schemas.microsoft.com/office/drawing/2014/main" id="{C56C5C53-9A47-B802-FBCE-97FD2B33ADA5}"/>
              </a:ext>
            </a:extLst>
          </p:cNvPr>
          <p:cNvSpPr/>
          <p:nvPr/>
        </p:nvSpPr>
        <p:spPr>
          <a:xfrm>
            <a:off x="8012897" y="978190"/>
            <a:ext cx="1253024" cy="273826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3745"/>
            <a:r>
              <a:rPr kumimoji="0" lang="en-US" altLang="ja-JP" sz="600" b="1" kern="0" dirty="0">
                <a:latin typeface="+mn-ea"/>
                <a:cs typeface="Meiryo UI" panose="020B0604030504040204" pitchFamily="50" charset="-128"/>
              </a:rPr>
              <a:t>CW</a:t>
            </a:r>
            <a:r>
              <a:rPr kumimoji="0" lang="ja-JP" altLang="en-US" sz="600" b="1" kern="0" dirty="0">
                <a:latin typeface="+mn-ea"/>
                <a:cs typeface="Meiryo UI" panose="020B0604030504040204" pitchFamily="50" charset="-128"/>
              </a:rPr>
              <a:t>オペレーション</a:t>
            </a:r>
          </a:p>
        </p:txBody>
      </p:sp>
      <p:sp>
        <p:nvSpPr>
          <p:cNvPr id="8" name="矢印: 山形 74">
            <a:extLst>
              <a:ext uri="{FF2B5EF4-FFF2-40B4-BE49-F238E27FC236}">
                <a16:creationId xmlns:a16="http://schemas.microsoft.com/office/drawing/2014/main" id="{EDC9A4C6-8661-20AD-F031-11B0EDDCD321}"/>
              </a:ext>
            </a:extLst>
          </p:cNvPr>
          <p:cNvSpPr/>
          <p:nvPr/>
        </p:nvSpPr>
        <p:spPr>
          <a:xfrm>
            <a:off x="8012897" y="672259"/>
            <a:ext cx="1253024" cy="273826"/>
          </a:xfrm>
          <a:prstGeom prst="chevron">
            <a:avLst/>
          </a:prstGeom>
          <a:solidFill>
            <a:srgbClr val="ECCCFF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3745"/>
            <a:r>
              <a:rPr kumimoji="0" lang="ja-JP" altLang="en-US" sz="600" b="1" kern="0" dirty="0">
                <a:latin typeface="+mn-ea"/>
                <a:cs typeface="Meiryo UI" panose="020B0604030504040204" pitchFamily="50" charset="-128"/>
              </a:rPr>
              <a:t>お客様オペレーション</a:t>
            </a: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6CE1DEA3-79D7-25AC-6E41-853A7FB9A6BC}"/>
              </a:ext>
            </a:extLst>
          </p:cNvPr>
          <p:cNvSpPr txBox="1">
            <a:spLocks/>
          </p:cNvSpPr>
          <p:nvPr/>
        </p:nvSpPr>
        <p:spPr>
          <a:xfrm>
            <a:off x="7815282" y="418921"/>
            <a:ext cx="859462" cy="233924"/>
          </a:xfrm>
          <a:prstGeom prst="rect">
            <a:avLst/>
          </a:prstGeom>
        </p:spPr>
        <p:txBody>
          <a:bodyPr lIns="72000" tIns="36000" rIns="36000" bIns="3600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517" indent="-26366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585">
                <a:solidFill>
                  <a:schemeClr val="tx1"/>
                </a:solidFill>
                <a:latin typeface="+mn-lt"/>
                <a:ea typeface="+mn-ea"/>
              </a:defRPr>
            </a:lvl2pPr>
            <a:lvl3pPr marL="1054640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215">
                <a:solidFill>
                  <a:schemeClr val="tx1"/>
                </a:solidFill>
                <a:latin typeface="+mn-lt"/>
                <a:ea typeface="+mn-ea"/>
              </a:defRPr>
            </a:lvl3pPr>
            <a:lvl4pPr marL="1476499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47">
                <a:solidFill>
                  <a:schemeClr val="tx1"/>
                </a:solidFill>
                <a:latin typeface="+mn-lt"/>
                <a:ea typeface="+mn-ea"/>
              </a:defRPr>
            </a:lvl4pPr>
            <a:lvl5pPr marL="1898352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47">
                <a:solidFill>
                  <a:schemeClr val="tx1"/>
                </a:solidFill>
                <a:latin typeface="+mn-lt"/>
                <a:ea typeface="+mn-ea"/>
              </a:defRPr>
            </a:lvl5pPr>
            <a:lvl6pPr marL="2320205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47">
                <a:solidFill>
                  <a:schemeClr val="tx1"/>
                </a:solidFill>
                <a:latin typeface="+mn-lt"/>
                <a:ea typeface="+mn-ea"/>
              </a:defRPr>
            </a:lvl6pPr>
            <a:lvl7pPr marL="2742065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47">
                <a:solidFill>
                  <a:schemeClr val="tx1"/>
                </a:solidFill>
                <a:latin typeface="+mn-lt"/>
                <a:ea typeface="+mn-ea"/>
              </a:defRPr>
            </a:lvl7pPr>
            <a:lvl8pPr marL="3163921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47">
                <a:solidFill>
                  <a:schemeClr val="tx1"/>
                </a:solidFill>
                <a:latin typeface="+mn-lt"/>
                <a:ea typeface="+mn-ea"/>
              </a:defRPr>
            </a:lvl8pPr>
            <a:lvl9pPr marL="3585777" indent="-21092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847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ja-JP" altLang="en-US" sz="1000" kern="0" dirty="0"/>
              <a:t>＜凡例＞</a:t>
            </a:r>
            <a:endParaRPr lang="en-US" altLang="ja-JP" sz="1000" kern="0" dirty="0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D447368E-AB94-61A9-CC2D-1673468874AF}"/>
              </a:ext>
            </a:extLst>
          </p:cNvPr>
          <p:cNvGrpSpPr/>
          <p:nvPr/>
        </p:nvGrpSpPr>
        <p:grpSpPr>
          <a:xfrm>
            <a:off x="1530849" y="1366296"/>
            <a:ext cx="8203702" cy="278964"/>
            <a:chOff x="1530849" y="1366296"/>
            <a:chExt cx="8203702" cy="278964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886E6EE6-9025-0C50-A0BD-3637E1FB4E7B}"/>
                </a:ext>
              </a:extLst>
            </p:cNvPr>
            <p:cNvGrpSpPr/>
            <p:nvPr/>
          </p:nvGrpSpPr>
          <p:grpSpPr>
            <a:xfrm>
              <a:off x="2477876" y="1366296"/>
              <a:ext cx="7256675" cy="278718"/>
              <a:chOff x="1614851" y="1561424"/>
              <a:chExt cx="6925848" cy="256119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2FF9704-11F3-F737-920A-C66854AA8E22}"/>
                  </a:ext>
                </a:extLst>
              </p:cNvPr>
              <p:cNvGrpSpPr/>
              <p:nvPr/>
            </p:nvGrpSpPr>
            <p:grpSpPr>
              <a:xfrm>
                <a:off x="1614851" y="1564166"/>
                <a:ext cx="6925848" cy="251880"/>
                <a:chOff x="4727198" y="617464"/>
                <a:chExt cx="4054296" cy="144681"/>
              </a:xfrm>
            </p:grpSpPr>
            <p:sp>
              <p:nvSpPr>
                <p:cNvPr id="6" name="矢印: 五方向 73">
                  <a:extLst>
                    <a:ext uri="{FF2B5EF4-FFF2-40B4-BE49-F238E27FC236}">
                      <a16:creationId xmlns:a16="http://schemas.microsoft.com/office/drawing/2014/main" id="{42328E74-95FB-8D2D-6807-531C03AFB293}"/>
                    </a:ext>
                  </a:extLst>
                </p:cNvPr>
                <p:cNvSpPr/>
                <p:nvPr/>
              </p:nvSpPr>
              <p:spPr>
                <a:xfrm>
                  <a:off x="4727198" y="617611"/>
                  <a:ext cx="700063" cy="144534"/>
                </a:xfrm>
                <a:prstGeom prst="homePlate">
                  <a:avLst/>
                </a:prstGeom>
                <a:solidFill>
                  <a:srgbClr val="ECCCFF"/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843745"/>
                  <a:r>
                    <a:rPr kumimoji="0" lang="ja-JP" altLang="en-US" sz="900" b="1" kern="0" dirty="0">
                      <a:latin typeface="+mn-ea"/>
                      <a:cs typeface="Meiryo UI" panose="020B0604030504040204" pitchFamily="50" charset="-128"/>
                    </a:rPr>
                    <a:t>起票</a:t>
                  </a:r>
                </a:p>
              </p:txBody>
            </p:sp>
            <p:sp>
              <p:nvSpPr>
                <p:cNvPr id="10" name="矢印: 山形 74">
                  <a:extLst>
                    <a:ext uri="{FF2B5EF4-FFF2-40B4-BE49-F238E27FC236}">
                      <a16:creationId xmlns:a16="http://schemas.microsoft.com/office/drawing/2014/main" id="{5C81CD77-28CF-4634-B0A6-7CB77418329A}"/>
                    </a:ext>
                  </a:extLst>
                </p:cNvPr>
                <p:cNvSpPr/>
                <p:nvPr/>
              </p:nvSpPr>
              <p:spPr>
                <a:xfrm>
                  <a:off x="5395404" y="617611"/>
                  <a:ext cx="700063" cy="144534"/>
                </a:xfrm>
                <a:prstGeom prst="chevron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843745"/>
                  <a:r>
                    <a:rPr kumimoji="0" lang="ja-JP" altLang="en-US" sz="800" b="1" kern="0" dirty="0">
                      <a:latin typeface="+mn-ea"/>
                      <a:cs typeface="Meiryo UI" panose="020B0604030504040204" pitchFamily="50" charset="-128"/>
                    </a:rPr>
                    <a:t>問合せ確認</a:t>
                  </a:r>
                  <a:endParaRPr kumimoji="0" lang="ja-JP" altLang="en-US" sz="600" b="1" kern="0" dirty="0">
                    <a:latin typeface="+mn-ea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11" name="矢印: 山形 75">
                  <a:extLst>
                    <a:ext uri="{FF2B5EF4-FFF2-40B4-BE49-F238E27FC236}">
                      <a16:creationId xmlns:a16="http://schemas.microsoft.com/office/drawing/2014/main" id="{E4BD96DC-ACF8-7B03-468A-E4B4AA7D385A}"/>
                    </a:ext>
                  </a:extLst>
                </p:cNvPr>
                <p:cNvSpPr/>
                <p:nvPr/>
              </p:nvSpPr>
              <p:spPr>
                <a:xfrm>
                  <a:off x="8081431" y="617464"/>
                  <a:ext cx="700063" cy="144534"/>
                </a:xfrm>
                <a:prstGeom prst="chevron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635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843745"/>
                  <a:r>
                    <a:rPr kumimoji="0" lang="ja-JP" altLang="en-US" sz="900" b="1" kern="0" dirty="0">
                      <a:latin typeface="+mn-ea"/>
                      <a:cs typeface="Meiryo UI" panose="020B0604030504040204" pitchFamily="50" charset="-128"/>
                    </a:rPr>
                    <a:t>クローズ</a:t>
                  </a:r>
                  <a:endParaRPr kumimoji="0" lang="en-US" altLang="ja-JP" sz="1000" b="1" kern="0" dirty="0">
                    <a:latin typeface="+mn-ea"/>
                    <a:cs typeface="Meiryo UI" panose="020B0604030504040204" pitchFamily="50" charset="-128"/>
                  </a:endParaRPr>
                </a:p>
              </p:txBody>
            </p:sp>
          </p:grpSp>
          <p:sp>
            <p:nvSpPr>
              <p:cNvPr id="16" name="矢印: 山形 74">
                <a:extLst>
                  <a:ext uri="{FF2B5EF4-FFF2-40B4-BE49-F238E27FC236}">
                    <a16:creationId xmlns:a16="http://schemas.microsoft.com/office/drawing/2014/main" id="{44051CE8-9710-CF50-62EF-53158B37B93E}"/>
                  </a:ext>
                </a:extLst>
              </p:cNvPr>
              <p:cNvSpPr/>
              <p:nvPr/>
            </p:nvSpPr>
            <p:spPr>
              <a:xfrm>
                <a:off x="3897809" y="1564166"/>
                <a:ext cx="1195899" cy="251624"/>
              </a:xfrm>
              <a:prstGeom prst="chevr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43745"/>
                <a:r>
                  <a:rPr kumimoji="0" lang="ja-JP" altLang="en-US" sz="800" b="1" kern="0" dirty="0">
                    <a:latin typeface="+mn-ea"/>
                    <a:cs typeface="Meiryo UI" panose="020B0604030504040204" pitchFamily="50" charset="-128"/>
                  </a:rPr>
                  <a:t>回答</a:t>
                </a:r>
                <a:endParaRPr kumimoji="0" lang="ja-JP" altLang="en-US" sz="600" b="1" kern="0" dirty="0">
                  <a:latin typeface="+mn-ea"/>
                  <a:cs typeface="Meiryo UI" panose="020B0604030504040204" pitchFamily="50" charset="-128"/>
                </a:endParaRPr>
              </a:p>
            </p:txBody>
          </p:sp>
          <p:sp>
            <p:nvSpPr>
              <p:cNvPr id="18" name="矢印: 山形 74">
                <a:extLst>
                  <a:ext uri="{FF2B5EF4-FFF2-40B4-BE49-F238E27FC236}">
                    <a16:creationId xmlns:a16="http://schemas.microsoft.com/office/drawing/2014/main" id="{4A9DE7C6-1EFB-3581-9E6D-77D6AE6A8999}"/>
                  </a:ext>
                </a:extLst>
              </p:cNvPr>
              <p:cNvSpPr/>
              <p:nvPr/>
            </p:nvSpPr>
            <p:spPr>
              <a:xfrm>
                <a:off x="5061537" y="1565919"/>
                <a:ext cx="1195899" cy="251624"/>
              </a:xfrm>
              <a:prstGeom prst="chevron">
                <a:avLst/>
              </a:prstGeom>
              <a:solidFill>
                <a:srgbClr val="ECCCFF"/>
              </a:solidFill>
              <a:ln w="63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43745"/>
                <a:r>
                  <a:rPr kumimoji="0" lang="ja-JP" altLang="en-US" sz="800" b="1" kern="0" dirty="0">
                    <a:latin typeface="+mn-ea"/>
                    <a:cs typeface="Meiryo UI" panose="020B0604030504040204" pitchFamily="50" charset="-128"/>
                  </a:rPr>
                  <a:t>回答確認</a:t>
                </a:r>
                <a:endParaRPr kumimoji="0" lang="ja-JP" altLang="en-US" sz="600" b="1" kern="0" dirty="0">
                  <a:latin typeface="+mn-ea"/>
                  <a:cs typeface="Meiryo UI" panose="020B0604030504040204" pitchFamily="50" charset="-128"/>
                </a:endParaRPr>
              </a:p>
            </p:txBody>
          </p:sp>
          <p:sp>
            <p:nvSpPr>
              <p:cNvPr id="19" name="矢印: 山形 74">
                <a:extLst>
                  <a:ext uri="{FF2B5EF4-FFF2-40B4-BE49-F238E27FC236}">
                    <a16:creationId xmlns:a16="http://schemas.microsoft.com/office/drawing/2014/main" id="{FA95AD24-C0ED-A699-9643-7AE372EFCC72}"/>
                  </a:ext>
                </a:extLst>
              </p:cNvPr>
              <p:cNvSpPr/>
              <p:nvPr/>
            </p:nvSpPr>
            <p:spPr>
              <a:xfrm>
                <a:off x="6205509" y="1561424"/>
                <a:ext cx="1195899" cy="251624"/>
              </a:xfrm>
              <a:prstGeom prst="chevron">
                <a:avLst/>
              </a:prstGeom>
              <a:solidFill>
                <a:srgbClr val="ECCCFF"/>
              </a:solidFill>
              <a:ln w="63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43745"/>
                <a:r>
                  <a:rPr kumimoji="0" lang="ja-JP" altLang="en-US" sz="800" b="1" kern="0" dirty="0">
                    <a:latin typeface="+mn-ea"/>
                    <a:cs typeface="Meiryo UI" panose="020B0604030504040204" pitchFamily="50" charset="-128"/>
                  </a:rPr>
                  <a:t>更問</a:t>
                </a:r>
                <a:r>
                  <a:rPr kumimoji="0" lang="en-US" altLang="ja-JP" sz="800" b="1" kern="0" dirty="0">
                    <a:latin typeface="+mn-ea"/>
                    <a:cs typeface="Meiryo UI" panose="020B0604030504040204" pitchFamily="50" charset="-128"/>
                  </a:rPr>
                  <a:t>/</a:t>
                </a:r>
                <a:r>
                  <a:rPr kumimoji="0" lang="ja-JP" altLang="en-US" sz="800" b="1" kern="0" dirty="0">
                    <a:latin typeface="+mn-ea"/>
                    <a:cs typeface="Meiryo UI" panose="020B0604030504040204" pitchFamily="50" charset="-128"/>
                  </a:rPr>
                  <a:t>クローズ</a:t>
                </a:r>
                <a:endParaRPr kumimoji="0" lang="en-US" altLang="ja-JP" sz="900" b="1" kern="0" dirty="0">
                  <a:latin typeface="+mn-ea"/>
                  <a:cs typeface="Meiryo UI" panose="020B0604030504040204" pitchFamily="50" charset="-128"/>
                </a:endParaRPr>
              </a:p>
            </p:txBody>
          </p:sp>
        </p:grpSp>
        <p:sp>
          <p:nvSpPr>
            <p:cNvPr id="12" name="矢印: 五方向 73">
              <a:extLst>
                <a:ext uri="{FF2B5EF4-FFF2-40B4-BE49-F238E27FC236}">
                  <a16:creationId xmlns:a16="http://schemas.microsoft.com/office/drawing/2014/main" id="{F49EF2CA-F9CC-5CD9-9152-E5A089D02822}"/>
                </a:ext>
              </a:extLst>
            </p:cNvPr>
            <p:cNvSpPr/>
            <p:nvPr/>
          </p:nvSpPr>
          <p:spPr>
            <a:xfrm>
              <a:off x="1530849" y="1371433"/>
              <a:ext cx="923715" cy="273827"/>
            </a:xfrm>
            <a:prstGeom prst="homePlate">
              <a:avLst>
                <a:gd name="adj" fmla="val 0"/>
              </a:avLst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900" b="1" kern="0" dirty="0">
                  <a:latin typeface="+mn-ea"/>
                  <a:cs typeface="Meiryo UI" panose="020B0604030504040204" pitchFamily="50" charset="-128"/>
                </a:rPr>
                <a:t>ユーザ作成</a:t>
              </a:r>
            </a:p>
          </p:txBody>
        </p: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35FB756-54BF-AF42-F616-4FA1904C9E54}"/>
              </a:ext>
            </a:extLst>
          </p:cNvPr>
          <p:cNvSpPr/>
          <p:nvPr/>
        </p:nvSpPr>
        <p:spPr>
          <a:xfrm>
            <a:off x="1530849" y="1917184"/>
            <a:ext cx="947027" cy="540000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3745"/>
            <a:r>
              <a:rPr lang="ja-JP" altLang="en-US" sz="1000" dirty="0"/>
              <a:t>お問い合わせ用</a:t>
            </a:r>
            <a:br>
              <a:rPr lang="en-US" altLang="ja-JP" sz="1000" dirty="0"/>
            </a:br>
            <a:r>
              <a:rPr kumimoji="0" lang="ja-JP" altLang="en-US" sz="1000" kern="0" dirty="0">
                <a:solidFill>
                  <a:prstClr val="black"/>
                </a:solidFill>
                <a:latin typeface="+mn-ea"/>
                <a:cs typeface="Meiryo UI" panose="020B0604030504040204" pitchFamily="50" charset="-128"/>
              </a:rPr>
              <a:t>ユーザ作成</a:t>
            </a:r>
            <a:endParaRPr kumimoji="0" lang="ja-JP" altLang="en-US" sz="900" kern="0" dirty="0">
              <a:solidFill>
                <a:prstClr val="black"/>
              </a:solidFill>
              <a:latin typeface="+mn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439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ヘルプデスク（</a:t>
            </a:r>
            <a:r>
              <a:rPr lang="ja-JP" altLang="en-US" dirty="0"/>
              <a:t>お問い合わせ用</a:t>
            </a:r>
            <a:r>
              <a:rPr kumimoji="1" lang="ja-JP" altLang="en-US" dirty="0"/>
              <a:t>ユーザ作成）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/>
          </p:nvPr>
        </p:nvSpPr>
        <p:spPr>
          <a:xfrm>
            <a:off x="346064" y="615773"/>
            <a:ext cx="9473226" cy="432592"/>
          </a:xfrm>
        </p:spPr>
        <p:txBody>
          <a:bodyPr/>
          <a:lstStyle/>
          <a:p>
            <a:r>
              <a:rPr lang="ja-JP" altLang="en-US" dirty="0"/>
              <a:t>ヘルプデスク利用の事前準備としてお問い合わせ用ユーザを下記手順で作成する。</a:t>
            </a:r>
            <a:endParaRPr lang="en-US" altLang="ja-JP" dirty="0"/>
          </a:p>
        </p:txBody>
      </p: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21535103-F5ED-4AAA-9346-37FC143926AB}"/>
              </a:ext>
            </a:extLst>
          </p:cNvPr>
          <p:cNvCxnSpPr>
            <a:cxnSpLocks/>
          </p:cNvCxnSpPr>
          <p:nvPr/>
        </p:nvCxnSpPr>
        <p:spPr bwMode="auto">
          <a:xfrm>
            <a:off x="3701890" y="1241547"/>
            <a:ext cx="13138" cy="47559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64786" y="1275033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1</a:t>
            </a:r>
            <a:r>
              <a:rPr lang="ja-JP" altLang="en-US" sz="1000" kern="0" dirty="0"/>
              <a:t>．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画面左の「アカウント」→「ユーザ」を押下する。</a:t>
            </a:r>
          </a:p>
        </p:txBody>
      </p:sp>
      <p:sp>
        <p:nvSpPr>
          <p:cNvPr id="98" name="タイトル 1">
            <a:extLst>
              <a:ext uri="{FF2B5EF4-FFF2-40B4-BE49-F238E27FC236}">
                <a16:creationId xmlns:a16="http://schemas.microsoft.com/office/drawing/2014/main" id="{E03D4F2F-3B9A-4FD5-8006-5DB04C8D0205}"/>
              </a:ext>
            </a:extLst>
          </p:cNvPr>
          <p:cNvSpPr txBox="1">
            <a:spLocks/>
          </p:cNvSpPr>
          <p:nvPr/>
        </p:nvSpPr>
        <p:spPr>
          <a:xfrm>
            <a:off x="313492" y="3732475"/>
            <a:ext cx="3128646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000" kern="0" dirty="0"/>
              <a:t>2</a:t>
            </a:r>
            <a:r>
              <a:rPr lang="ja-JP" altLang="en-US" sz="1000" kern="0" dirty="0"/>
              <a:t>．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画面右上の「ユーザ作成」を押下する。</a:t>
            </a:r>
          </a:p>
          <a:p>
            <a:pPr defTabSz="914400"/>
            <a:endParaRPr lang="ja-JP" altLang="en-US" sz="1000" kern="0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3835852" y="1275033"/>
            <a:ext cx="26581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．ユーザ情報を記入し、「保存」を押下する。</a:t>
            </a:r>
          </a:p>
        </p:txBody>
      </p:sp>
      <p:sp>
        <p:nvSpPr>
          <p:cNvPr id="3" name="矢印: 五方向 73">
            <a:extLst>
              <a:ext uri="{FF2B5EF4-FFF2-40B4-BE49-F238E27FC236}">
                <a16:creationId xmlns:a16="http://schemas.microsoft.com/office/drawing/2014/main" id="{F980A3A3-8F49-34C2-2B29-C88A74EA5D77}"/>
              </a:ext>
            </a:extLst>
          </p:cNvPr>
          <p:cNvSpPr/>
          <p:nvPr/>
        </p:nvSpPr>
        <p:spPr>
          <a:xfrm>
            <a:off x="8625155" y="64941"/>
            <a:ext cx="923715" cy="273827"/>
          </a:xfrm>
          <a:prstGeom prst="homePlate">
            <a:avLst>
              <a:gd name="adj" fmla="val 0"/>
            </a:avLst>
          </a:prstGeom>
          <a:solidFill>
            <a:srgbClr val="ECCCFF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3745"/>
            <a:r>
              <a:rPr kumimoji="0" lang="ja-JP" altLang="en-US" sz="900" b="1" kern="0" dirty="0">
                <a:latin typeface="+mn-ea"/>
                <a:cs typeface="Meiryo UI" panose="020B0604030504040204" pitchFamily="50" charset="-128"/>
              </a:rPr>
              <a:t>ユーザ作成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E7AEED0-7EDC-7B62-28B1-BF55B8410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65" y="1637785"/>
            <a:ext cx="3117918" cy="17622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B599E79-EE55-FA6D-BBD8-566B4135C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65" y="4032607"/>
            <a:ext cx="3110018" cy="17244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E1A3D16-0B57-F169-7612-43FE41A56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808" y="1637785"/>
            <a:ext cx="2752028" cy="47559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線吹き出し 1 (枠付き) 3"/>
          <p:cNvSpPr/>
          <p:nvPr/>
        </p:nvSpPr>
        <p:spPr>
          <a:xfrm>
            <a:off x="7117241" y="1540680"/>
            <a:ext cx="2626190" cy="1411807"/>
          </a:xfrm>
          <a:prstGeom prst="borderCallout1">
            <a:avLst>
              <a:gd name="adj1" fmla="val 18750"/>
              <a:gd name="adj2" fmla="val -8333"/>
              <a:gd name="adj3" fmla="val 27743"/>
              <a:gd name="adj4" fmla="val -15706"/>
            </a:avLst>
          </a:prstGeom>
          <a:solidFill>
            <a:schemeClr val="bg1"/>
          </a:solidFill>
          <a:ln w="12700" cap="sq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diamond"/>
            <a:tailEnd type="diamond" w="med" len="med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入力項目は下記参照。</a:t>
            </a:r>
            <a:r>
              <a:rPr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朱書きは必須項目</a:t>
            </a:r>
            <a:endParaRPr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①ユーザ</a:t>
            </a:r>
            <a:r>
              <a:rPr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</a:p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姓</a:t>
            </a: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③名</a:t>
            </a:r>
          </a:p>
          <a:p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④メールアドレス</a:t>
            </a:r>
            <a:endParaRPr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パスワードリセットの際に使用</a:t>
            </a: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⑤パスワード</a:t>
            </a:r>
          </a:p>
          <a:p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⑥パスワード（確認用）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⑦ユーザ権限：一般</a:t>
            </a:r>
            <a:endParaRPr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00104641-1B19-8CF1-9FCA-4C24F8940F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520006" y="6633370"/>
            <a:ext cx="335504" cy="180020"/>
          </a:xfrm>
        </p:spPr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385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ヘルプデスク（問い合わせ・作業依頼）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/>
          </p:nvPr>
        </p:nvSpPr>
        <p:spPr>
          <a:xfrm>
            <a:off x="346064" y="615773"/>
            <a:ext cx="9473226" cy="432592"/>
          </a:xfrm>
        </p:spPr>
        <p:txBody>
          <a:bodyPr/>
          <a:lstStyle/>
          <a:p>
            <a:r>
              <a:rPr lang="ja-JP" altLang="en-US" dirty="0"/>
              <a:t>問合せ・作業依頼を実施したい場合、下記手順でチケットを作成する。</a:t>
            </a:r>
            <a:endParaRPr lang="en-US" altLang="ja-JP" dirty="0"/>
          </a:p>
        </p:txBody>
      </p: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21535103-F5ED-4AAA-9346-37FC143926AB}"/>
              </a:ext>
            </a:extLst>
          </p:cNvPr>
          <p:cNvCxnSpPr>
            <a:cxnSpLocks/>
          </p:cNvCxnSpPr>
          <p:nvPr/>
        </p:nvCxnSpPr>
        <p:spPr bwMode="auto">
          <a:xfrm>
            <a:off x="3701890" y="1241547"/>
            <a:ext cx="13138" cy="475593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64786" y="1275033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1</a:t>
            </a:r>
            <a:r>
              <a:rPr lang="ja-JP" altLang="en-US" sz="1000" kern="0" dirty="0"/>
              <a:t>．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画面左の「チケット」→「ケース」を押下する。</a:t>
            </a:r>
          </a:p>
        </p:txBody>
      </p:sp>
      <p:sp>
        <p:nvSpPr>
          <p:cNvPr id="98" name="タイトル 1">
            <a:extLst>
              <a:ext uri="{FF2B5EF4-FFF2-40B4-BE49-F238E27FC236}">
                <a16:creationId xmlns:a16="http://schemas.microsoft.com/office/drawing/2014/main" id="{E03D4F2F-3B9A-4FD5-8006-5DB04C8D0205}"/>
              </a:ext>
            </a:extLst>
          </p:cNvPr>
          <p:cNvSpPr txBox="1">
            <a:spLocks/>
          </p:cNvSpPr>
          <p:nvPr/>
        </p:nvSpPr>
        <p:spPr>
          <a:xfrm>
            <a:off x="313492" y="3732475"/>
            <a:ext cx="3128646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000" kern="0" dirty="0"/>
              <a:t>2</a:t>
            </a:r>
            <a:r>
              <a:rPr lang="ja-JP" altLang="en-US" sz="1000" kern="0" dirty="0"/>
              <a:t>．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画面右上の「追加」→「チケット」を押下する。</a:t>
            </a:r>
          </a:p>
          <a:p>
            <a:pPr defTabSz="914400"/>
            <a:endParaRPr lang="ja-JP" altLang="en-US" sz="1000" kern="0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3835852" y="1275033"/>
            <a:ext cx="27671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．問い合わせ内容を記入し、「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」を押下する。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A23345A-D911-AE0A-974B-C8A9066C0DB5}"/>
              </a:ext>
            </a:extLst>
          </p:cNvPr>
          <p:cNvGrpSpPr/>
          <p:nvPr/>
        </p:nvGrpSpPr>
        <p:grpSpPr>
          <a:xfrm>
            <a:off x="6535923" y="100165"/>
            <a:ext cx="3127599" cy="216000"/>
            <a:chOff x="4727198" y="617611"/>
            <a:chExt cx="2027328" cy="144534"/>
          </a:xfrm>
        </p:grpSpPr>
        <p:sp>
          <p:nvSpPr>
            <p:cNvPr id="7" name="矢印: 五方向 73">
              <a:extLst>
                <a:ext uri="{FF2B5EF4-FFF2-40B4-BE49-F238E27FC236}">
                  <a16:creationId xmlns:a16="http://schemas.microsoft.com/office/drawing/2014/main" id="{E1B97E2C-DC6E-947D-558E-508AE633BB19}"/>
                </a:ext>
              </a:extLst>
            </p:cNvPr>
            <p:cNvSpPr/>
            <p:nvPr/>
          </p:nvSpPr>
          <p:spPr>
            <a:xfrm>
              <a:off x="4727198" y="617611"/>
              <a:ext cx="700063" cy="144534"/>
            </a:xfrm>
            <a:prstGeom prst="homePlate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900" b="1" kern="0" dirty="0">
                  <a:latin typeface="+mn-ea"/>
                  <a:cs typeface="Meiryo UI" panose="020B0604030504040204" pitchFamily="50" charset="-128"/>
                </a:rPr>
                <a:t>起票</a:t>
              </a:r>
            </a:p>
          </p:txBody>
        </p:sp>
        <p:sp>
          <p:nvSpPr>
            <p:cNvPr id="10" name="矢印: 山形 74">
              <a:extLst>
                <a:ext uri="{FF2B5EF4-FFF2-40B4-BE49-F238E27FC236}">
                  <a16:creationId xmlns:a16="http://schemas.microsoft.com/office/drawing/2014/main" id="{F82DBE00-EDFA-692E-FCFB-882B12A4CE03}"/>
                </a:ext>
              </a:extLst>
            </p:cNvPr>
            <p:cNvSpPr/>
            <p:nvPr/>
          </p:nvSpPr>
          <p:spPr>
            <a:xfrm>
              <a:off x="5395404" y="617611"/>
              <a:ext cx="700063" cy="144534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回答確認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11" name="矢印: 山形 75">
              <a:extLst>
                <a:ext uri="{FF2B5EF4-FFF2-40B4-BE49-F238E27FC236}">
                  <a16:creationId xmlns:a16="http://schemas.microsoft.com/office/drawing/2014/main" id="{D4A23E1B-6A37-8A83-EA6E-26A1AE801209}"/>
                </a:ext>
              </a:extLst>
            </p:cNvPr>
            <p:cNvSpPr/>
            <p:nvPr/>
          </p:nvSpPr>
          <p:spPr>
            <a:xfrm>
              <a:off x="6054463" y="617611"/>
              <a:ext cx="700063" cy="144534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更問</a:t>
              </a:r>
              <a:r>
                <a:rPr kumimoji="0" lang="en-US" altLang="ja-JP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/</a:t>
              </a:r>
              <a:r>
                <a:rPr kumimoji="0" lang="ja-JP" altLang="en-US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クローズ</a:t>
              </a:r>
              <a:endParaRPr kumimoji="0" lang="en-US" altLang="ja-JP" sz="1000" kern="0" dirty="0">
                <a:solidFill>
                  <a:schemeClr val="bg1">
                    <a:lumMod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5A41177D-03ED-F611-AA2C-E4C4AC4B0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00" y="1755985"/>
            <a:ext cx="2991853" cy="15625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6525AB8-9216-91C3-92FF-E6F3B3903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65" y="4095086"/>
            <a:ext cx="3036703" cy="12731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462CA53-232B-D1DF-0BD6-204DDCEC9535}"/>
              </a:ext>
            </a:extLst>
          </p:cNvPr>
          <p:cNvSpPr txBox="1"/>
          <p:nvPr/>
        </p:nvSpPr>
        <p:spPr>
          <a:xfrm>
            <a:off x="3835852" y="4307297"/>
            <a:ext cx="1662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．受付メールを確認する。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E5ADECA4-788D-E4A5-21B2-D08F1E362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134" y="4656385"/>
            <a:ext cx="3572071" cy="167377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005C2C6-3BB5-8E6E-39CD-8404AC786D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520006" y="6633370"/>
            <a:ext cx="335504" cy="180020"/>
          </a:xfrm>
        </p:spPr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98A3CD4-EB7F-0B75-4823-2F742E287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134" y="1540680"/>
            <a:ext cx="2891034" cy="24720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線吹き出し 1 (枠付き) 3"/>
          <p:cNvSpPr/>
          <p:nvPr/>
        </p:nvSpPr>
        <p:spPr>
          <a:xfrm>
            <a:off x="7117241" y="1540680"/>
            <a:ext cx="2626190" cy="2014178"/>
          </a:xfrm>
          <a:prstGeom prst="borderCallout1">
            <a:avLst>
              <a:gd name="adj1" fmla="val 18750"/>
              <a:gd name="adj2" fmla="val -8333"/>
              <a:gd name="adj3" fmla="val 27743"/>
              <a:gd name="adj4" fmla="val -15706"/>
            </a:avLst>
          </a:prstGeom>
          <a:solidFill>
            <a:schemeClr val="bg1"/>
          </a:solidFill>
          <a:ln w="12700" cap="sq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diamond"/>
            <a:tailEnd type="diamond" w="med" len="med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入力項目は下記参照。</a:t>
            </a:r>
            <a:r>
              <a:rPr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朱書きは必須項目</a:t>
            </a:r>
            <a:endParaRPr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①分類：問合せ </a:t>
            </a:r>
            <a:r>
              <a:rPr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or</a:t>
            </a:r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作業依頼</a:t>
            </a:r>
            <a:endParaRPr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連絡方法：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E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メール</a:t>
            </a:r>
          </a:p>
          <a:p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</a:t>
            </a:r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メール</a:t>
            </a:r>
            <a:b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チケット作成時およびクローズ時の連絡に使用される</a:t>
            </a:r>
            <a:b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※1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メールアドレスのみ入力可能</a:t>
            </a:r>
          </a:p>
          <a:p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④概要：問い合わせ内容を記入</a:t>
            </a:r>
            <a:br>
              <a:rPr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記載した内容の冒頭が一覧に表示される</a:t>
            </a:r>
            <a:b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⑤回答希望日</a:t>
            </a:r>
            <a:endParaRPr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716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ヘルプデスク（回答確認）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/>
          </p:nvPr>
        </p:nvSpPr>
        <p:spPr>
          <a:xfrm>
            <a:off x="346064" y="615773"/>
            <a:ext cx="9473226" cy="432592"/>
          </a:xfrm>
        </p:spPr>
        <p:txBody>
          <a:bodyPr/>
          <a:lstStyle/>
          <a:p>
            <a:r>
              <a:rPr lang="ja-JP" altLang="en-US" dirty="0"/>
              <a:t>下記手順で回答を確認する。</a:t>
            </a:r>
            <a:endParaRPr lang="en-US" altLang="ja-JP" dirty="0"/>
          </a:p>
        </p:txBody>
      </p:sp>
      <p:sp>
        <p:nvSpPr>
          <p:cNvPr id="95" name="タイトル 1">
            <a:extLst>
              <a:ext uri="{FF2B5EF4-FFF2-40B4-BE49-F238E27FC236}">
                <a16:creationId xmlns:a16="http://schemas.microsoft.com/office/drawing/2014/main" id="{E0BAB6E0-514E-4E9B-AC3A-E4E90D645DAD}"/>
              </a:ext>
            </a:extLst>
          </p:cNvPr>
          <p:cNvSpPr txBox="1">
            <a:spLocks/>
          </p:cNvSpPr>
          <p:nvPr/>
        </p:nvSpPr>
        <p:spPr>
          <a:xfrm>
            <a:off x="364786" y="1275033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1</a:t>
            </a:r>
            <a:r>
              <a:rPr lang="ja-JP" altLang="en-US" sz="1000" kern="0" dirty="0"/>
              <a:t>．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CW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が回答後、メールで通知される。</a:t>
            </a:r>
          </a:p>
        </p:txBody>
      </p:sp>
      <p:sp>
        <p:nvSpPr>
          <p:cNvPr id="98" name="タイトル 1">
            <a:extLst>
              <a:ext uri="{FF2B5EF4-FFF2-40B4-BE49-F238E27FC236}">
                <a16:creationId xmlns:a16="http://schemas.microsoft.com/office/drawing/2014/main" id="{E03D4F2F-3B9A-4FD5-8006-5DB04C8D0205}"/>
              </a:ext>
            </a:extLst>
          </p:cNvPr>
          <p:cNvSpPr txBox="1">
            <a:spLocks/>
          </p:cNvSpPr>
          <p:nvPr/>
        </p:nvSpPr>
        <p:spPr>
          <a:xfrm>
            <a:off x="346063" y="3457356"/>
            <a:ext cx="4547989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1000" kern="0" dirty="0"/>
              <a:t>2</a:t>
            </a:r>
            <a:r>
              <a:rPr lang="ja-JP" altLang="en-US" sz="1000" kern="0" dirty="0"/>
              <a:t>．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メールに記載のチケットへアクセス後、「履歴」を押下して回答内容を確認する。</a:t>
            </a:r>
            <a:endParaRPr lang="ja-JP" altLang="en-US" sz="1000" kern="0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4598653-B830-E2C8-9EA4-AE71E418E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17" y="3872304"/>
            <a:ext cx="9135374" cy="261988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8499F41-0326-194F-F782-9EA2DE910C41}"/>
              </a:ext>
            </a:extLst>
          </p:cNvPr>
          <p:cNvGrpSpPr/>
          <p:nvPr/>
        </p:nvGrpSpPr>
        <p:grpSpPr>
          <a:xfrm>
            <a:off x="6535929" y="100165"/>
            <a:ext cx="3127599" cy="216000"/>
            <a:chOff x="4727198" y="617611"/>
            <a:chExt cx="2027328" cy="144534"/>
          </a:xfrm>
        </p:grpSpPr>
        <p:sp>
          <p:nvSpPr>
            <p:cNvPr id="4" name="矢印: 五方向 73">
              <a:extLst>
                <a:ext uri="{FF2B5EF4-FFF2-40B4-BE49-F238E27FC236}">
                  <a16:creationId xmlns:a16="http://schemas.microsoft.com/office/drawing/2014/main" id="{DE8CAC66-6F58-B14F-C9FD-5DB554B18518}"/>
                </a:ext>
              </a:extLst>
            </p:cNvPr>
            <p:cNvSpPr/>
            <p:nvPr/>
          </p:nvSpPr>
          <p:spPr>
            <a:xfrm>
              <a:off x="4727198" y="617611"/>
              <a:ext cx="700063" cy="144534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起票</a:t>
              </a:r>
            </a:p>
          </p:txBody>
        </p:sp>
        <p:sp>
          <p:nvSpPr>
            <p:cNvPr id="9" name="矢印: 山形 74">
              <a:extLst>
                <a:ext uri="{FF2B5EF4-FFF2-40B4-BE49-F238E27FC236}">
                  <a16:creationId xmlns:a16="http://schemas.microsoft.com/office/drawing/2014/main" id="{8791675F-D3CB-02B3-7A8D-9E16EF933B0A}"/>
                </a:ext>
              </a:extLst>
            </p:cNvPr>
            <p:cNvSpPr/>
            <p:nvPr/>
          </p:nvSpPr>
          <p:spPr>
            <a:xfrm>
              <a:off x="5395404" y="617611"/>
              <a:ext cx="700063" cy="144534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b="1" kern="0" dirty="0">
                  <a:latin typeface="+mn-ea"/>
                  <a:cs typeface="Meiryo UI" panose="020B0604030504040204" pitchFamily="50" charset="-128"/>
                </a:rPr>
                <a:t>回答確認</a:t>
              </a:r>
              <a:endParaRPr kumimoji="0" lang="ja-JP" altLang="en-US" sz="600" b="1" kern="0" dirty="0"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13" name="矢印: 山形 75">
              <a:extLst>
                <a:ext uri="{FF2B5EF4-FFF2-40B4-BE49-F238E27FC236}">
                  <a16:creationId xmlns:a16="http://schemas.microsoft.com/office/drawing/2014/main" id="{D318C674-B645-C5D4-ACE9-9DEF558955BF}"/>
                </a:ext>
              </a:extLst>
            </p:cNvPr>
            <p:cNvSpPr/>
            <p:nvPr/>
          </p:nvSpPr>
          <p:spPr>
            <a:xfrm>
              <a:off x="6054463" y="617611"/>
              <a:ext cx="700063" cy="144534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更問</a:t>
              </a:r>
              <a:r>
                <a:rPr kumimoji="0" lang="en-US" altLang="ja-JP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/</a:t>
              </a:r>
              <a:r>
                <a:rPr kumimoji="0" lang="ja-JP" altLang="en-US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クローズ</a:t>
              </a:r>
              <a:endParaRPr kumimoji="0" lang="en-US" altLang="ja-JP" sz="1000" kern="0" dirty="0">
                <a:solidFill>
                  <a:schemeClr val="bg1">
                    <a:lumMod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05DA991C-92C4-C2E4-67B3-9773E1984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520006" y="6633370"/>
            <a:ext cx="335504" cy="180020"/>
          </a:xfrm>
        </p:spPr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ja-JP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2B804E5-31FA-30EF-1CDF-59A737EE5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17" y="1589023"/>
            <a:ext cx="4279230" cy="17455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638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ヘルプデスク（コメント追記）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/>
          </p:nvPr>
        </p:nvSpPr>
        <p:spPr>
          <a:xfrm>
            <a:off x="346064" y="615773"/>
            <a:ext cx="9473226" cy="655186"/>
          </a:xfrm>
        </p:spPr>
        <p:txBody>
          <a:bodyPr/>
          <a:lstStyle/>
          <a:p>
            <a:r>
              <a:rPr lang="ja-JP" altLang="en-US" dirty="0"/>
              <a:t>回答内容を確認した結果、解決していればクローズの連絡を、下記手順で実施する。</a:t>
            </a:r>
            <a:br>
              <a:rPr lang="en-US" altLang="ja-JP" dirty="0"/>
            </a:br>
            <a:r>
              <a:rPr lang="ja-JP" altLang="en-US" dirty="0"/>
              <a:t>または、不足等があり、追加の質問をしたい場合、同手順でコメントを追加する。</a:t>
            </a:r>
            <a:endParaRPr lang="en-US" altLang="ja-JP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2734F22-C15E-F0B3-4FE2-E6A97B0246D3}"/>
              </a:ext>
            </a:extLst>
          </p:cNvPr>
          <p:cNvSpPr txBox="1">
            <a:spLocks/>
          </p:cNvSpPr>
          <p:nvPr/>
        </p:nvSpPr>
        <p:spPr>
          <a:xfrm>
            <a:off x="364786" y="1275033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1</a:t>
            </a:r>
            <a:r>
              <a:rPr lang="ja-JP" altLang="en-US" sz="1000" kern="0" dirty="0"/>
              <a:t>．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画面中段右の「コメントの追加」を押下する。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12968C4-D540-B17D-0589-56174D8C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24" r="-1" b="40442"/>
          <a:stretch/>
        </p:blipFill>
        <p:spPr>
          <a:xfrm>
            <a:off x="494581" y="1637785"/>
            <a:ext cx="3096964" cy="1310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タイトル 1">
            <a:extLst>
              <a:ext uri="{FF2B5EF4-FFF2-40B4-BE49-F238E27FC236}">
                <a16:creationId xmlns:a16="http://schemas.microsoft.com/office/drawing/2014/main" id="{0D3D0344-D30A-682B-6A42-F0C2E0923B45}"/>
              </a:ext>
            </a:extLst>
          </p:cNvPr>
          <p:cNvSpPr txBox="1">
            <a:spLocks/>
          </p:cNvSpPr>
          <p:nvPr/>
        </p:nvSpPr>
        <p:spPr>
          <a:xfrm>
            <a:off x="364840" y="3169766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ja-JP" altLang="en-US" sz="1000" kern="0" dirty="0"/>
              <a:t>２．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コメント内容を記入し、「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」を押下する。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483D083-05BE-1499-7790-8D788784A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1" y="3535418"/>
            <a:ext cx="5177464" cy="30581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線吹き出し 1 (枠付き) 3">
            <a:extLst>
              <a:ext uri="{FF2B5EF4-FFF2-40B4-BE49-F238E27FC236}">
                <a16:creationId xmlns:a16="http://schemas.microsoft.com/office/drawing/2014/main" id="{0590A7FF-C1CA-6F28-FEE4-BACEEFF6ACA1}"/>
              </a:ext>
            </a:extLst>
          </p:cNvPr>
          <p:cNvSpPr/>
          <p:nvPr/>
        </p:nvSpPr>
        <p:spPr>
          <a:xfrm>
            <a:off x="5801786" y="3532518"/>
            <a:ext cx="2848824" cy="1808049"/>
          </a:xfrm>
          <a:prstGeom prst="borderCallout1">
            <a:avLst>
              <a:gd name="adj1" fmla="val 18750"/>
              <a:gd name="adj2" fmla="val -8333"/>
              <a:gd name="adj3" fmla="val 27743"/>
              <a:gd name="adj4" fmla="val -15706"/>
            </a:avLst>
          </a:prstGeom>
          <a:solidFill>
            <a:schemeClr val="bg1"/>
          </a:solidFill>
          <a:ln w="12700" cap="sq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diamond"/>
            <a:tailEnd type="diamond" w="med" len="med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入力項目は下記参照。</a:t>
            </a:r>
            <a:r>
              <a:rPr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朱書きは必須項目</a:t>
            </a:r>
            <a:endParaRPr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①コメント</a:t>
            </a:r>
            <a:endParaRPr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解決した場合はその旨を、追加で質問がある場合は質問内容を記入する。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FC3EF10-6D40-E27F-F486-18DE4DCA60EF}"/>
              </a:ext>
            </a:extLst>
          </p:cNvPr>
          <p:cNvGrpSpPr/>
          <p:nvPr/>
        </p:nvGrpSpPr>
        <p:grpSpPr>
          <a:xfrm>
            <a:off x="6535922" y="100165"/>
            <a:ext cx="3127599" cy="216000"/>
            <a:chOff x="4727198" y="617611"/>
            <a:chExt cx="2027328" cy="144534"/>
          </a:xfrm>
        </p:grpSpPr>
        <p:sp>
          <p:nvSpPr>
            <p:cNvPr id="8" name="矢印: 五方向 73">
              <a:extLst>
                <a:ext uri="{FF2B5EF4-FFF2-40B4-BE49-F238E27FC236}">
                  <a16:creationId xmlns:a16="http://schemas.microsoft.com/office/drawing/2014/main" id="{54368389-514C-901E-42D6-85F459F8C3B3}"/>
                </a:ext>
              </a:extLst>
            </p:cNvPr>
            <p:cNvSpPr/>
            <p:nvPr/>
          </p:nvSpPr>
          <p:spPr>
            <a:xfrm>
              <a:off x="4727198" y="617611"/>
              <a:ext cx="700063" cy="144534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起票</a:t>
              </a:r>
            </a:p>
          </p:txBody>
        </p:sp>
        <p:sp>
          <p:nvSpPr>
            <p:cNvPr id="9" name="矢印: 山形 74">
              <a:extLst>
                <a:ext uri="{FF2B5EF4-FFF2-40B4-BE49-F238E27FC236}">
                  <a16:creationId xmlns:a16="http://schemas.microsoft.com/office/drawing/2014/main" id="{FEBC0CAF-4B6B-D780-1C6B-25A39422C6A1}"/>
                </a:ext>
              </a:extLst>
            </p:cNvPr>
            <p:cNvSpPr/>
            <p:nvPr/>
          </p:nvSpPr>
          <p:spPr>
            <a:xfrm>
              <a:off x="5395404" y="617611"/>
              <a:ext cx="700063" cy="144534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回答確認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13" name="矢印: 山形 75">
              <a:extLst>
                <a:ext uri="{FF2B5EF4-FFF2-40B4-BE49-F238E27FC236}">
                  <a16:creationId xmlns:a16="http://schemas.microsoft.com/office/drawing/2014/main" id="{9C97488D-EADB-2E33-717B-2E837096BF0A}"/>
                </a:ext>
              </a:extLst>
            </p:cNvPr>
            <p:cNvSpPr/>
            <p:nvPr/>
          </p:nvSpPr>
          <p:spPr>
            <a:xfrm>
              <a:off x="6054463" y="617611"/>
              <a:ext cx="700063" cy="144534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900" b="1" kern="0" dirty="0">
                  <a:latin typeface="+mn-ea"/>
                  <a:cs typeface="Meiryo UI" panose="020B0604030504040204" pitchFamily="50" charset="-128"/>
                </a:rPr>
                <a:t>更問</a:t>
              </a:r>
              <a:r>
                <a:rPr kumimoji="0" lang="en-US" altLang="ja-JP" sz="900" b="1" kern="0" dirty="0">
                  <a:latin typeface="+mn-ea"/>
                  <a:cs typeface="Meiryo UI" panose="020B0604030504040204" pitchFamily="50" charset="-128"/>
                </a:rPr>
                <a:t>/</a:t>
              </a:r>
              <a:r>
                <a:rPr kumimoji="0" lang="ja-JP" altLang="en-US" sz="900" b="1" kern="0" dirty="0">
                  <a:latin typeface="+mn-ea"/>
                  <a:cs typeface="Meiryo UI" panose="020B0604030504040204" pitchFamily="50" charset="-128"/>
                </a:rPr>
                <a:t>クローズ</a:t>
              </a:r>
              <a:endParaRPr kumimoji="0" lang="en-US" altLang="ja-JP" sz="1000" b="1" kern="0" dirty="0">
                <a:latin typeface="+mn-ea"/>
                <a:cs typeface="Meiryo UI" panose="020B0604030504040204" pitchFamily="50" charset="-128"/>
              </a:endParaRPr>
            </a:p>
          </p:txBody>
        </p:sp>
      </p:grp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D7451D5F-E08D-CC14-FA34-12559080B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520006" y="6633370"/>
            <a:ext cx="335504" cy="180020"/>
          </a:xfrm>
        </p:spPr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885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ヘルプデスク（ファイル添付）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/>
          </p:nvPr>
        </p:nvSpPr>
        <p:spPr>
          <a:xfrm>
            <a:off x="346064" y="615773"/>
            <a:ext cx="9473226" cy="435354"/>
          </a:xfrm>
        </p:spPr>
        <p:txBody>
          <a:bodyPr/>
          <a:lstStyle/>
          <a:p>
            <a:r>
              <a:rPr lang="ja-JP" altLang="en-US" dirty="0"/>
              <a:t>問合せや作業依頼でファイルを送付したい場合、下記手順で実施する。</a:t>
            </a:r>
            <a:br>
              <a:rPr lang="en-US" altLang="ja-JP" dirty="0"/>
            </a:br>
            <a:endParaRPr lang="en-US" altLang="ja-JP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22734F22-C15E-F0B3-4FE2-E6A97B0246D3}"/>
              </a:ext>
            </a:extLst>
          </p:cNvPr>
          <p:cNvSpPr txBox="1">
            <a:spLocks/>
          </p:cNvSpPr>
          <p:nvPr/>
        </p:nvSpPr>
        <p:spPr>
          <a:xfrm>
            <a:off x="364785" y="1275033"/>
            <a:ext cx="7201991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en-US" altLang="ja-JP" sz="1000" kern="0" dirty="0"/>
              <a:t>1</a:t>
            </a:r>
            <a:r>
              <a:rPr lang="ja-JP" altLang="en-US" sz="1000" kern="0" dirty="0"/>
              <a:t>．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画面中央の「添付ファイル」を押下し、画面右の「添付ファイルの追加」を押下</a:t>
            </a:r>
          </a:p>
        </p:txBody>
      </p:sp>
      <p:sp>
        <p:nvSpPr>
          <p:cNvPr id="18" name="タイトル 1">
            <a:extLst>
              <a:ext uri="{FF2B5EF4-FFF2-40B4-BE49-F238E27FC236}">
                <a16:creationId xmlns:a16="http://schemas.microsoft.com/office/drawing/2014/main" id="{0D3D0344-D30A-682B-6A42-F0C2E0923B45}"/>
              </a:ext>
            </a:extLst>
          </p:cNvPr>
          <p:cNvSpPr txBox="1">
            <a:spLocks/>
          </p:cNvSpPr>
          <p:nvPr/>
        </p:nvSpPr>
        <p:spPr>
          <a:xfrm>
            <a:off x="364840" y="2761445"/>
            <a:ext cx="2648762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ja-JP" altLang="en-US" sz="1000" kern="0" dirty="0"/>
              <a:t>２．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添付ファイルを追加し、「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」を押下する。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FC3EF10-6D40-E27F-F486-18DE4DCA60EF}"/>
              </a:ext>
            </a:extLst>
          </p:cNvPr>
          <p:cNvGrpSpPr/>
          <p:nvPr/>
        </p:nvGrpSpPr>
        <p:grpSpPr>
          <a:xfrm>
            <a:off x="6535922" y="100165"/>
            <a:ext cx="3127599" cy="216000"/>
            <a:chOff x="4727198" y="617611"/>
            <a:chExt cx="2027328" cy="144534"/>
          </a:xfrm>
        </p:grpSpPr>
        <p:sp>
          <p:nvSpPr>
            <p:cNvPr id="8" name="矢印: 五方向 73">
              <a:extLst>
                <a:ext uri="{FF2B5EF4-FFF2-40B4-BE49-F238E27FC236}">
                  <a16:creationId xmlns:a16="http://schemas.microsoft.com/office/drawing/2014/main" id="{54368389-514C-901E-42D6-85F459F8C3B3}"/>
                </a:ext>
              </a:extLst>
            </p:cNvPr>
            <p:cNvSpPr/>
            <p:nvPr/>
          </p:nvSpPr>
          <p:spPr>
            <a:xfrm>
              <a:off x="4727198" y="617611"/>
              <a:ext cx="700063" cy="144534"/>
            </a:xfrm>
            <a:prstGeom prst="homePlate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900" kern="0" dirty="0">
                  <a:solidFill>
                    <a:schemeClr val="bg1">
                      <a:lumMod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起票</a:t>
              </a:r>
            </a:p>
          </p:txBody>
        </p:sp>
        <p:sp>
          <p:nvSpPr>
            <p:cNvPr id="9" name="矢印: 山形 74">
              <a:extLst>
                <a:ext uri="{FF2B5EF4-FFF2-40B4-BE49-F238E27FC236}">
                  <a16:creationId xmlns:a16="http://schemas.microsoft.com/office/drawing/2014/main" id="{FEBC0CAF-4B6B-D780-1C6B-25A39422C6A1}"/>
                </a:ext>
              </a:extLst>
            </p:cNvPr>
            <p:cNvSpPr/>
            <p:nvPr/>
          </p:nvSpPr>
          <p:spPr>
            <a:xfrm>
              <a:off x="5395404" y="617611"/>
              <a:ext cx="700063" cy="144534"/>
            </a:xfrm>
            <a:prstGeom prst="chevron">
              <a:avLst/>
            </a:prstGeom>
            <a:solidFill>
              <a:schemeClr val="bg1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8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Meiryo UI" panose="020B0604030504040204" pitchFamily="50" charset="-128"/>
                </a:rPr>
                <a:t>回答確認</a:t>
              </a:r>
              <a:endParaRPr kumimoji="0" lang="ja-JP" altLang="en-US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Meiryo UI" panose="020B0604030504040204" pitchFamily="50" charset="-128"/>
              </a:endParaRPr>
            </a:p>
          </p:txBody>
        </p:sp>
        <p:sp>
          <p:nvSpPr>
            <p:cNvPr id="13" name="矢印: 山形 75">
              <a:extLst>
                <a:ext uri="{FF2B5EF4-FFF2-40B4-BE49-F238E27FC236}">
                  <a16:creationId xmlns:a16="http://schemas.microsoft.com/office/drawing/2014/main" id="{9C97488D-EADB-2E33-717B-2E837096BF0A}"/>
                </a:ext>
              </a:extLst>
            </p:cNvPr>
            <p:cNvSpPr/>
            <p:nvPr/>
          </p:nvSpPr>
          <p:spPr>
            <a:xfrm>
              <a:off x="6054463" y="617611"/>
              <a:ext cx="700063" cy="144534"/>
            </a:xfrm>
            <a:prstGeom prst="chevron">
              <a:avLst/>
            </a:prstGeom>
            <a:solidFill>
              <a:srgbClr val="ECCCFF"/>
            </a:solidFill>
            <a:ln w="63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rot="0" spcFirstLastPara="0" vertOverflow="overflow" horzOverflow="overflow" vert="horz" wrap="non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43745"/>
              <a:r>
                <a:rPr kumimoji="0" lang="ja-JP" altLang="en-US" sz="900" b="1" kern="0" dirty="0">
                  <a:latin typeface="+mn-ea"/>
                  <a:cs typeface="Meiryo UI" panose="020B0604030504040204" pitchFamily="50" charset="-128"/>
                </a:rPr>
                <a:t>更問</a:t>
              </a:r>
              <a:r>
                <a:rPr kumimoji="0" lang="en-US" altLang="ja-JP" sz="900" b="1" kern="0" dirty="0">
                  <a:latin typeface="+mn-ea"/>
                  <a:cs typeface="Meiryo UI" panose="020B0604030504040204" pitchFamily="50" charset="-128"/>
                </a:rPr>
                <a:t>/</a:t>
              </a:r>
              <a:r>
                <a:rPr kumimoji="0" lang="ja-JP" altLang="en-US" sz="900" b="1" kern="0" dirty="0">
                  <a:latin typeface="+mn-ea"/>
                  <a:cs typeface="Meiryo UI" panose="020B0604030504040204" pitchFamily="50" charset="-128"/>
                </a:rPr>
                <a:t>クローズ</a:t>
              </a:r>
              <a:endParaRPr kumimoji="0" lang="en-US" altLang="ja-JP" sz="1000" b="1" kern="0" dirty="0">
                <a:latin typeface="+mn-ea"/>
                <a:cs typeface="Meiryo UI" panose="020B0604030504040204" pitchFamily="50" charset="-128"/>
              </a:endParaRP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E9ED5601-65FD-B1CA-77D4-A480B5B4A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37" y="1600456"/>
            <a:ext cx="7861540" cy="10452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A545082-83DF-D4C2-2494-7BAFBB6D5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37" y="3124197"/>
            <a:ext cx="2365650" cy="2753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線吹き出し 1 (枠付き) 3">
            <a:extLst>
              <a:ext uri="{FF2B5EF4-FFF2-40B4-BE49-F238E27FC236}">
                <a16:creationId xmlns:a16="http://schemas.microsoft.com/office/drawing/2014/main" id="{66596CE3-3705-C16E-26FE-22153690BBCE}"/>
              </a:ext>
            </a:extLst>
          </p:cNvPr>
          <p:cNvSpPr/>
          <p:nvPr/>
        </p:nvSpPr>
        <p:spPr>
          <a:xfrm>
            <a:off x="3283437" y="2971119"/>
            <a:ext cx="2521340" cy="1396471"/>
          </a:xfrm>
          <a:prstGeom prst="borderCallout1">
            <a:avLst>
              <a:gd name="adj1" fmla="val 18750"/>
              <a:gd name="adj2" fmla="val -8333"/>
              <a:gd name="adj3" fmla="val 27743"/>
              <a:gd name="adj4" fmla="val -15706"/>
            </a:avLst>
          </a:prstGeom>
          <a:solidFill>
            <a:schemeClr val="bg1"/>
          </a:solidFill>
          <a:ln w="12700" cap="sq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diamond"/>
            <a:tailEnd type="diamond" w="med" len="med"/>
          </a:ln>
          <a:effectLst/>
        </p:spPr>
        <p:txBody>
    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入力項目は下記参照。</a:t>
            </a:r>
            <a:r>
              <a:rPr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朱書きは必須項目</a:t>
            </a:r>
            <a:endParaRPr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①添付ファイルの種類：その他</a:t>
            </a:r>
            <a:endParaRPr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添付ファイル</a:t>
            </a:r>
            <a:endParaRPr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入力フォーム右のアイコンを押下し、添付したいファイルを選択する</a:t>
            </a: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③コメント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379D3E91-A7E2-9DFD-DB95-3C6D92A1BAC3}"/>
              </a:ext>
            </a:extLst>
          </p:cNvPr>
          <p:cNvSpPr txBox="1">
            <a:spLocks/>
          </p:cNvSpPr>
          <p:nvPr/>
        </p:nvSpPr>
        <p:spPr>
          <a:xfrm>
            <a:off x="346064" y="6060851"/>
            <a:ext cx="3131734" cy="362752"/>
          </a:xfrm>
          <a:prstGeom prst="rect">
            <a:avLst/>
          </a:prstGeom>
        </p:spPr>
        <p:txBody>
          <a:bodyPr wrap="none" lIns="72000" tIns="36000" rIns="36000" bIns="3600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+mn-ea"/>
                <a:ea typeface="+mn-ea"/>
                <a:cs typeface="Meiryo UI" panose="020B0604030504040204" pitchFamily="50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215">
                <a:solidFill>
                  <a:schemeClr val="tx2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2185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84371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265568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68742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63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defTabSz="914400"/>
            <a:r>
              <a:rPr lang="ja-JP" altLang="en-US" sz="1000" kern="0" dirty="0"/>
              <a:t>３．「</a:t>
            </a:r>
            <a:r>
              <a:rPr kumimoji="1" lang="ja-JP" altLang="en-US" sz="1000" dirty="0"/>
              <a:t>ヘルプデスク（コメント追記）」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の手順でファイルを添付したことを連絡する。</a:t>
            </a:r>
          </a:p>
        </p:txBody>
      </p: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2C8CE502-F7B2-87CE-D4F0-2EF22C0426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520006" y="6633370"/>
            <a:ext cx="335504" cy="180020"/>
          </a:xfrm>
        </p:spPr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553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接続情報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22F8840-61AE-4D13-803A-C2EEA5111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3503" y="559760"/>
            <a:ext cx="9279005" cy="4012239"/>
          </a:xfrm>
        </p:spPr>
        <p:txBody>
          <a:bodyPr lIns="72000" tIns="36000" rIns="36000" bIns="36000"/>
          <a:lstStyle/>
          <a:p>
            <a:r>
              <a:rPr lang="ja-JP" altLang="en-US" dirty="0"/>
              <a:t>■ヘルプデスク用</a:t>
            </a:r>
            <a:r>
              <a:rPr lang="en-US" altLang="ja-JP" dirty="0"/>
              <a:t>Fulfillment</a:t>
            </a:r>
            <a:r>
              <a:rPr lang="ja-JP" altLang="en-US" dirty="0"/>
              <a:t>テナント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b="0" i="0" u="none" strike="noStrike" dirty="0">
                <a:effectLst/>
                <a:latin typeface="-apple-system"/>
              </a:rPr>
              <a:t>https://fulfillment.gvm-jp.groupis-ex.ntt/r6-csm/NTT_COMWARE_RETAIL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■ログインアカウント</a:t>
            </a:r>
            <a:endParaRPr lang="en-US" altLang="ja-JP" dirty="0"/>
          </a:p>
          <a:p>
            <a:r>
              <a:rPr lang="ja-JP" altLang="en-US" dirty="0"/>
              <a:t>　「</a:t>
            </a:r>
            <a:r>
              <a:rPr kumimoji="1" lang="ja-JP" altLang="en-US" dirty="0"/>
              <a:t>ヘルプデスク（</a:t>
            </a:r>
            <a:r>
              <a:rPr lang="ja-JP" altLang="en-US" dirty="0"/>
              <a:t>お問い合わせ用</a:t>
            </a:r>
            <a:r>
              <a:rPr kumimoji="1" lang="ja-JP" altLang="en-US" dirty="0"/>
              <a:t>ユーザ作成）</a:t>
            </a:r>
            <a:r>
              <a:rPr lang="ja-JP" altLang="en-US" dirty="0"/>
              <a:t>」で作成した、お客様担当者のお問い合わせ用ユーザ</a:t>
            </a:r>
            <a:endParaRPr lang="en-US" altLang="ja-JP" dirty="0"/>
          </a:p>
          <a:p>
            <a:r>
              <a:rPr lang="ja-JP" altLang="en-US" dirty="0"/>
              <a:t>　</a:t>
            </a:r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3712" fontAlgn="base">
              <a:spcBef>
                <a:spcPct val="0"/>
              </a:spcBef>
              <a:spcAft>
                <a:spcPct val="0"/>
              </a:spcAft>
              <a:defRPr/>
            </a:pPr>
            <a:fld id="{F7C730C8-3058-46F8-B0CE-CDE70A1B055D}" type="slidenum">
              <a:rPr lang="en-US" altLang="ja-JP" smtClean="0"/>
              <a:pPr defTabSz="843712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59925441"/>
      </p:ext>
    </p:extLst>
  </p:cSld>
  <p:clrMapOvr>
    <a:masterClrMapping/>
  </p:clrMapOvr>
</p:sld>
</file>

<file path=ppt/theme/theme1.xml><?xml version="1.0" encoding="utf-8"?>
<a:theme xmlns:a="http://schemas.openxmlformats.org/drawingml/2006/main" name="10_標準デザイン">
  <a:themeElements>
    <a:clrScheme name="青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a:spPr>
      <a:bodyPr rot="0" spcFirstLastPara="0" vertOverflow="overflow" horzOverflow="overflow" vert="horz" wrap="square" lIns="72000" tIns="36000" rIns="36000" bIns="36000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843745">
          <a:defRPr kumimoji="0" sz="1000" kern="0" dirty="0" smtClean="0">
            <a:solidFill>
              <a:prstClr val="black"/>
            </a:solidFill>
            <a:latin typeface="+mn-ea"/>
            <a:cs typeface="Meiryo UI" panose="020B0604030504040204" pitchFamily="50" charset="-128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ln>
          <a:noFill/>
        </a:ln>
        <a:effectLst/>
      </a:spPr>
      <a:bodyPr lIns="36000" tIns="36000" rIns="36000" bIns="36000" anchor="ctr"/>
      <a:lstStyle>
        <a:defPPr algn="ctr">
          <a:defRPr sz="2000" b="0" kern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J成果物雛形.potx" id="{9471AEB3-69A5-4CA2-95E0-6A3A4F230F74}" vid="{E0D8C976-4BC7-425E-8355-CD31F6526E8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33cbc28-5e18-4ff6-8df8-4e2e50aea95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63EAAB300D19459DFC38D5B31A1AB8" ma:contentTypeVersion="13" ma:contentTypeDescription="Create a new document." ma:contentTypeScope="" ma:versionID="5e1b4b979e0da8fd226b4085b294a8ac">
  <xsd:schema xmlns:xsd="http://www.w3.org/2001/XMLSchema" xmlns:xs="http://www.w3.org/2001/XMLSchema" xmlns:p="http://schemas.microsoft.com/office/2006/metadata/properties" xmlns:ns2="033cbc28-5e18-4ff6-8df8-4e2e50aea951" xmlns:ns3="ab12f157-74b9-4ea6-b350-bf08c0ea5c2b" targetNamespace="http://schemas.microsoft.com/office/2006/metadata/properties" ma:root="true" ma:fieldsID="3c03684d6d25b6939eb7a12f801e0b69" ns2:_="" ns3:_="">
    <xsd:import namespace="033cbc28-5e18-4ff6-8df8-4e2e50aea951"/>
    <xsd:import namespace="ab12f157-74b9-4ea6-b350-bf08c0ea5c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cbc28-5e18-4ff6-8df8-4e2e50aea9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2f157-74b9-4ea6-b350-bf08c0ea5c2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4D032C-DC7D-4B16-8A04-D39A9CC625AA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033cbc28-5e18-4ff6-8df8-4e2e50aea951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ab12f157-74b9-4ea6-b350-bf08c0ea5c2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1B5B04-80F1-4C79-B8A5-E9AD26D3B2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47F418-E917-486F-B2B5-A819F3FEC0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3cbc28-5e18-4ff6-8df8-4e2e50aea951"/>
    <ds:schemaRef ds:uri="ab12f157-74b9-4ea6-b350-bf08c0ea5c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オペレーター新規作成手順V9化後コメント反映</Template>
  <TotalTime>1229</TotalTime>
  <Words>697</Words>
  <Application>Microsoft Office PowerPoint</Application>
  <PresentationFormat>A4 210 x 297 mm</PresentationFormat>
  <Paragraphs>99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-apple-system</vt:lpstr>
      <vt:lpstr>HGP創英角ｺﾞｼｯｸUB</vt:lpstr>
      <vt:lpstr>Meiryo UI</vt:lpstr>
      <vt:lpstr>游ゴシック</vt:lpstr>
      <vt:lpstr>Arial</vt:lpstr>
      <vt:lpstr>10_標準デザイン</vt:lpstr>
      <vt:lpstr>ヘルプデスクのフロー</vt:lpstr>
      <vt:lpstr>ヘルプデスク（お問い合わせ用ユーザ作成）</vt:lpstr>
      <vt:lpstr>ヘルプデスク（問い合わせ・作業依頼）</vt:lpstr>
      <vt:lpstr>ヘルプデスク（回答確認）</vt:lpstr>
      <vt:lpstr>ヘルプデスク（コメント追記）</vt:lpstr>
      <vt:lpstr>ヘルプデスク（ファイル添付）</vt:lpstr>
      <vt:lpstr>接続情報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1.2.1 オペレーター新規作成手順(1/3)</dc:title>
  <dc:creator>菅谷 絢香</dc:creator>
  <cp:lastModifiedBy>Satoru Mizumoto（水本覚）</cp:lastModifiedBy>
  <cp:revision>50</cp:revision>
  <dcterms:created xsi:type="dcterms:W3CDTF">2021-11-11T06:17:59Z</dcterms:created>
  <dcterms:modified xsi:type="dcterms:W3CDTF">2024-02-16T07:10:05Z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0x0101002563EAAB300D19459DFC38D5B31A1AB8</vt:lpwstr>
  </property>
</Properties>
</file>